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8" r:id="rId1"/>
  </p:sldMasterIdLst>
  <p:notesMasterIdLst>
    <p:notesMasterId r:id="rId11"/>
  </p:notesMasterIdLst>
  <p:sldIdLst>
    <p:sldId id="256" r:id="rId2"/>
    <p:sldId id="258" r:id="rId3"/>
    <p:sldId id="282" r:id="rId4"/>
    <p:sldId id="283" r:id="rId5"/>
    <p:sldId id="281" r:id="rId6"/>
    <p:sldId id="279" r:id="rId7"/>
    <p:sldId id="280" r:id="rId8"/>
    <p:sldId id="284" r:id="rId9"/>
    <p:sldId id="278" r:id="rId10"/>
  </p:sldIdLst>
  <p:sldSz cx="9144000" cy="5143500" type="screen16x9"/>
  <p:notesSz cx="6858000" cy="9144000"/>
  <p:embeddedFontLst>
    <p:embeddedFont>
      <p:font typeface="Lato Light" panose="020F0502020204030203" pitchFamily="34" charset="0"/>
      <p:regular r:id="rId12"/>
      <p:italic r:id="rId13"/>
    </p:embeddedFont>
    <p:embeddedFont>
      <p:font typeface="Lato Hairline" panose="020B0604020202020204" charset="0"/>
      <p:regular r:id="rId14"/>
      <p:bold r:id="rId15"/>
      <p:italic r:id="rId16"/>
      <p:boldItalic r:id="rId17"/>
    </p:embeddedFont>
    <p:embeddedFont>
      <p:font typeface="Calibri" panose="020F0502020204030204" pitchFamily="34" charset="0"/>
      <p:regular r:id="rId18"/>
      <p:bold r:id="rId19"/>
      <p:italic r:id="rId20"/>
      <p:boldItalic r:id="rId21"/>
    </p:embeddedFont>
    <p:embeddedFont>
      <p:font typeface="Verdana" panose="020B0604030504040204" pitchFamily="34" charset="0"/>
      <p:regular r:id="rId22"/>
      <p:bold r:id="rId23"/>
      <p:italic r:id="rId24"/>
      <p:boldItalic r:id="rId25"/>
    </p:embeddedFont>
    <p:embeddedFont>
      <p:font typeface="Exo Thin" panose="020B0604020202020204" charset="0"/>
      <p:regular r:id="rId26"/>
      <p:bold r:id="rId27"/>
      <p:italic r:id="rId28"/>
      <p:boldItalic r:id="rId29"/>
    </p:embeddedFont>
    <p:embeddedFont>
      <p:font typeface="Lato" panose="020F0502020204030203" pitchFamily="34" charset="0"/>
      <p:regular r:id="rId30"/>
      <p:bold r:id="rId31"/>
      <p:italic r:id="rId32"/>
      <p:boldItalic r:id="rId33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      <p15:guide id="1" orient="horz" pos="660">
          <p15:clr>
            <a:srgbClr val="A4A3A4"/>
          </p15:clr>
        </p15:guide>
        <p15:guide id="2" pos="288">
          <p15:clr>
            <a:srgbClr val="A4A3A4"/>
          </p15:clr>
        </p15:guide>
        <p15:guide id="3" pos="5472">
          <p15:clr>
            <a:srgbClr val="A4A3A4"/>
          </p15:clr>
        </p15:guide>
      </p15:sldGuideLst>
    </p:ext>
    <p:ext uri="{2D200454-40CA-4A62-9FC3-DE9A4176ACB9}">
      <p15:notesGuideLst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      <p15:guide id="1" orient="horz" pos="216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91944859-A6D1-40A8-A273-7F3E48F424B9}">
  <a:tblStyle styleId="{91944859-A6D1-40A8-A273-7F3E48F424B9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8" d="100"/>
          <a:sy n="88" d="100"/>
        </p:scale>
        <p:origin x="-762" y="-108"/>
      </p:cViewPr>
      <p:guideLst>
        <p:guide orient="horz" pos="660"/>
        <p:guide pos="288"/>
        <p:guide pos="5472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100" d="100"/>
          <a:sy n="100" d="100"/>
        </p:scale>
        <p:origin x="0" y="0"/>
      </p:cViewPr>
      <p:guideLst>
        <p:guide orient="horz" pos="216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2.fntdata"/><Relationship Id="rId18" Type="http://schemas.openxmlformats.org/officeDocument/2006/relationships/font" Target="fonts/font7.fntdata"/><Relationship Id="rId26" Type="http://schemas.openxmlformats.org/officeDocument/2006/relationships/font" Target="fonts/font15.fntdata"/><Relationship Id="rId3" Type="http://schemas.openxmlformats.org/officeDocument/2006/relationships/slide" Target="slides/slide2.xml"/><Relationship Id="rId21" Type="http://schemas.openxmlformats.org/officeDocument/2006/relationships/font" Target="fonts/font10.fntdata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font" Target="fonts/font1.fntdata"/><Relationship Id="rId17" Type="http://schemas.openxmlformats.org/officeDocument/2006/relationships/font" Target="fonts/font6.fntdata"/><Relationship Id="rId25" Type="http://schemas.openxmlformats.org/officeDocument/2006/relationships/font" Target="fonts/font14.fntdata"/><Relationship Id="rId33" Type="http://schemas.openxmlformats.org/officeDocument/2006/relationships/font" Target="fonts/font22.fntdata"/><Relationship Id="rId2" Type="http://schemas.openxmlformats.org/officeDocument/2006/relationships/slide" Target="slides/slide1.xml"/><Relationship Id="rId16" Type="http://schemas.openxmlformats.org/officeDocument/2006/relationships/font" Target="fonts/font5.fntdata"/><Relationship Id="rId20" Type="http://schemas.openxmlformats.org/officeDocument/2006/relationships/font" Target="fonts/font9.fntdata"/><Relationship Id="rId29" Type="http://schemas.openxmlformats.org/officeDocument/2006/relationships/font" Target="fonts/font18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24" Type="http://schemas.openxmlformats.org/officeDocument/2006/relationships/font" Target="fonts/font13.fntdata"/><Relationship Id="rId32" Type="http://schemas.openxmlformats.org/officeDocument/2006/relationships/font" Target="fonts/font21.fntdata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font" Target="fonts/font4.fntdata"/><Relationship Id="rId23" Type="http://schemas.openxmlformats.org/officeDocument/2006/relationships/font" Target="fonts/font12.fntdata"/><Relationship Id="rId28" Type="http://schemas.openxmlformats.org/officeDocument/2006/relationships/font" Target="fonts/font17.fntdata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font" Target="fonts/font8.fntdata"/><Relationship Id="rId31" Type="http://schemas.openxmlformats.org/officeDocument/2006/relationships/font" Target="fonts/font20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3.fntdata"/><Relationship Id="rId22" Type="http://schemas.openxmlformats.org/officeDocument/2006/relationships/font" Target="fonts/font11.fntdata"/><Relationship Id="rId27" Type="http://schemas.openxmlformats.org/officeDocument/2006/relationships/font" Target="fonts/font16.fntdata"/><Relationship Id="rId30" Type="http://schemas.openxmlformats.org/officeDocument/2006/relationships/font" Target="fonts/font19.fntdata"/><Relationship Id="rId35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36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36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36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36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36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971454185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" name="Google Shape;50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68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68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68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68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68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68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9" name="Google Shape;359;g33c127a5e5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0" name="Google Shape;360;g33c127a5e5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1" name="Google Shape;361;g33c127a5e5_0_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9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_Slide">
  <p:cSld name="Title_Slide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2"/>
          <p:cNvSpPr txBox="1">
            <a:spLocks noGrp="1"/>
          </p:cNvSpPr>
          <p:nvPr>
            <p:ph type="ctrTitle"/>
          </p:nvPr>
        </p:nvSpPr>
        <p:spPr>
          <a:xfrm>
            <a:off x="4554036" y="2082363"/>
            <a:ext cx="4157100" cy="127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Lato"/>
              <a:buNone/>
              <a:defRPr sz="240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600" b="1" i="0" u="none" strike="noStrike" cap="none">
                <a:solidFill>
                  <a:srgbClr val="40404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600" b="1" i="0" u="none" strike="noStrike" cap="none">
                <a:solidFill>
                  <a:srgbClr val="40404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600" b="1" i="0" u="none" strike="noStrike" cap="none">
                <a:solidFill>
                  <a:srgbClr val="40404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600" b="1" i="0" u="none" strike="noStrike" cap="none">
                <a:solidFill>
                  <a:srgbClr val="40404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8333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hlink"/>
                </a:solidFill>
                <a:latin typeface="Exo Thin"/>
                <a:ea typeface="Exo Thin"/>
                <a:cs typeface="Exo Thin"/>
                <a:sym typeface="Exo Thin"/>
              </a:defRPr>
            </a:lvl6pPr>
            <a:lvl7pPr marR="0" lvl="6" algn="l" rtl="0">
              <a:lnSpc>
                <a:spcPct val="108333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hlink"/>
                </a:solidFill>
                <a:latin typeface="Exo Thin"/>
                <a:ea typeface="Exo Thin"/>
                <a:cs typeface="Exo Thin"/>
                <a:sym typeface="Exo Thin"/>
              </a:defRPr>
            </a:lvl7pPr>
            <a:lvl8pPr marR="0" lvl="7" algn="l" rtl="0">
              <a:lnSpc>
                <a:spcPct val="108333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hlink"/>
                </a:solidFill>
                <a:latin typeface="Exo Thin"/>
                <a:ea typeface="Exo Thin"/>
                <a:cs typeface="Exo Thin"/>
                <a:sym typeface="Exo Thin"/>
              </a:defRPr>
            </a:lvl8pPr>
            <a:lvl9pPr marR="0" lvl="8" algn="l" rtl="0">
              <a:lnSpc>
                <a:spcPct val="108333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hlink"/>
                </a:solidFill>
                <a:latin typeface="Exo Thin"/>
                <a:ea typeface="Exo Thin"/>
                <a:cs typeface="Exo Thin"/>
                <a:sym typeface="Exo Thin"/>
              </a:defRPr>
            </a:lvl9pPr>
          </a:lstStyle>
          <a:p>
            <a:endParaRPr/>
          </a:p>
        </p:txBody>
      </p:sp>
      <p:sp>
        <p:nvSpPr>
          <p:cNvPr id="16" name="Google Shape;16;p2"/>
          <p:cNvSpPr txBox="1">
            <a:spLocks noGrp="1"/>
          </p:cNvSpPr>
          <p:nvPr>
            <p:ph type="subTitle" idx="1"/>
          </p:nvPr>
        </p:nvSpPr>
        <p:spPr>
          <a:xfrm>
            <a:off x="4554033" y="3432343"/>
            <a:ext cx="4157100" cy="66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R="0" lvl="0" algn="l" rtl="0">
              <a:spcBef>
                <a:spcPts val="135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Lato"/>
              <a:buNone/>
              <a:defRPr sz="18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1pPr>
            <a:lvl2pPr marR="0" lvl="1" algn="ctr" rtl="0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None/>
              <a:defRPr sz="2200" b="0" i="0" u="none" strike="noStrike" cap="none">
                <a:solidFill>
                  <a:srgbClr val="8E9193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spcBef>
                <a:spcPts val="500"/>
              </a:spcBef>
              <a:spcAft>
                <a:spcPts val="0"/>
              </a:spcAft>
              <a:buClr>
                <a:srgbClr val="8E9193"/>
              </a:buClr>
              <a:buSzPts val="2200"/>
              <a:buFont typeface="Noto Sans Symbols"/>
              <a:buNone/>
              <a:defRPr sz="2200" b="0" i="0" u="none" strike="noStrike" cap="none">
                <a:solidFill>
                  <a:srgbClr val="8E9193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Arial"/>
              <a:buNone/>
              <a:defRPr sz="2200" b="0" i="0" u="none" strike="noStrike" cap="none">
                <a:solidFill>
                  <a:srgbClr val="8E9193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spcBef>
                <a:spcPts val="500"/>
              </a:spcBef>
              <a:spcAft>
                <a:spcPts val="0"/>
              </a:spcAft>
              <a:buClr>
                <a:srgbClr val="8E9193"/>
              </a:buClr>
              <a:buSzPts val="2200"/>
              <a:buFont typeface="Courier"/>
              <a:buNone/>
              <a:defRPr sz="2200" b="1" i="0" u="none" strike="noStrike" cap="none">
                <a:solidFill>
                  <a:srgbClr val="8E9193"/>
                </a:solidFill>
                <a:latin typeface="Courier New"/>
                <a:ea typeface="Courier New"/>
                <a:cs typeface="Courier New"/>
                <a:sym typeface="Courier New"/>
              </a:defRPr>
            </a:lvl5pPr>
            <a:lvl6pPr marR="0" lvl="5" algn="ctr" rtl="0">
              <a:spcBef>
                <a:spcPts val="500"/>
              </a:spcBef>
              <a:spcAft>
                <a:spcPts val="0"/>
              </a:spcAft>
              <a:buClr>
                <a:srgbClr val="8E9193"/>
              </a:buClr>
              <a:buSzPts val="2200"/>
              <a:buFont typeface="Courier"/>
              <a:buNone/>
              <a:defRPr sz="2200" b="1" i="0" u="none" strike="noStrike" cap="none">
                <a:solidFill>
                  <a:srgbClr val="8E9193"/>
                </a:solidFill>
                <a:latin typeface="Courier New"/>
                <a:ea typeface="Courier New"/>
                <a:cs typeface="Courier New"/>
                <a:sym typeface="Courier New"/>
              </a:defRPr>
            </a:lvl6pPr>
            <a:lvl7pPr marR="0" lvl="6" algn="ctr" rtl="0">
              <a:spcBef>
                <a:spcPts val="500"/>
              </a:spcBef>
              <a:spcAft>
                <a:spcPts val="0"/>
              </a:spcAft>
              <a:buClr>
                <a:srgbClr val="8E9193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E9193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spcBef>
                <a:spcPts val="500"/>
              </a:spcBef>
              <a:spcAft>
                <a:spcPts val="0"/>
              </a:spcAft>
              <a:buClr>
                <a:srgbClr val="8E9193"/>
              </a:buClr>
              <a:buSzPts val="1800"/>
              <a:buFont typeface="Noto Sans Symbols"/>
              <a:buNone/>
              <a:defRPr sz="1800" b="0" i="0" u="none" strike="noStrike" cap="none">
                <a:solidFill>
                  <a:srgbClr val="8E9193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E9193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7" name="Google Shape;17;p2"/>
          <p:cNvSpPr txBox="1">
            <a:spLocks noGrp="1"/>
          </p:cNvSpPr>
          <p:nvPr>
            <p:ph type="body" idx="2"/>
          </p:nvPr>
        </p:nvSpPr>
        <p:spPr>
          <a:xfrm>
            <a:off x="4554538" y="4254103"/>
            <a:ext cx="4159200" cy="49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marR="0" lvl="0" indent="-228600" algn="l" rtl="0">
              <a:spcBef>
                <a:spcPts val="135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Lato"/>
              <a:buNone/>
              <a:defRPr sz="1800" i="0" u="none" strike="noStrike" cap="none">
                <a:solidFill>
                  <a:schemeClr val="accent2"/>
                </a:solidFill>
                <a:latin typeface="Lato"/>
                <a:ea typeface="Lato"/>
                <a:cs typeface="Lato"/>
                <a:sym typeface="Lato"/>
              </a:defRPr>
            </a:lvl1pPr>
            <a:lvl2pPr marL="914400" marR="0" lvl="1" indent="-228600" algn="l" rtl="0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Lato"/>
              <a:buNone/>
              <a:defRPr sz="1800" b="1" i="0" u="none" strike="noStrike" cap="none">
                <a:solidFill>
                  <a:schemeClr val="accent2"/>
                </a:solidFill>
                <a:latin typeface="Lato"/>
                <a:ea typeface="Lato"/>
                <a:cs typeface="Lato"/>
                <a:sym typeface="Lato"/>
              </a:defRPr>
            </a:lvl2pPr>
            <a:lvl3pPr marL="1371600" marR="0" lvl="2" indent="-228600" algn="l" rtl="0"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Lato"/>
              <a:buNone/>
              <a:defRPr sz="1800" b="1" i="0" u="none" strike="noStrike" cap="none">
                <a:solidFill>
                  <a:schemeClr val="accent2"/>
                </a:solidFill>
                <a:latin typeface="Lato"/>
                <a:ea typeface="Lato"/>
                <a:cs typeface="Lato"/>
                <a:sym typeface="Lato"/>
              </a:defRPr>
            </a:lvl3pPr>
            <a:lvl4pPr marL="1828800" marR="0" lvl="3" indent="-228600" algn="l" rtl="0"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Lato"/>
              <a:buNone/>
              <a:defRPr sz="1800" b="1" i="0" u="none" strike="noStrike" cap="none">
                <a:solidFill>
                  <a:schemeClr val="accent2"/>
                </a:solidFill>
                <a:latin typeface="Lato"/>
                <a:ea typeface="Lato"/>
                <a:cs typeface="Lato"/>
                <a:sym typeface="Lato"/>
              </a:defRPr>
            </a:lvl4pPr>
            <a:lvl5pPr marL="2286000" marR="0" lvl="4" indent="-228600" algn="l" rtl="0"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Lato"/>
              <a:buNone/>
              <a:defRPr sz="1800" i="0" u="none" strike="noStrike" cap="none">
                <a:solidFill>
                  <a:schemeClr val="accent2"/>
                </a:solidFill>
                <a:latin typeface="Lato"/>
                <a:ea typeface="Lato"/>
                <a:cs typeface="Lato"/>
                <a:sym typeface="Lato"/>
              </a:defRPr>
            </a:lvl5pPr>
            <a:lvl6pPr marL="2743200" marR="0" lvl="5" indent="-368300" algn="l" rtl="0">
              <a:spcBef>
                <a:spcPts val="500"/>
              </a:spcBef>
              <a:spcAft>
                <a:spcPts val="0"/>
              </a:spcAft>
              <a:buClr>
                <a:schemeClr val="accent6"/>
              </a:buClr>
              <a:buSzPts val="2200"/>
              <a:buFont typeface="Lato"/>
              <a:buChar char="#"/>
              <a:defRPr sz="2200" i="0" u="none" strike="noStrike" cap="none">
                <a:solidFill>
                  <a:schemeClr val="accent6"/>
                </a:solidFill>
                <a:latin typeface="Lato"/>
                <a:ea typeface="Lato"/>
                <a:cs typeface="Lato"/>
                <a:sym typeface="Lato"/>
              </a:defRPr>
            </a:lvl6pPr>
            <a:lvl7pPr marL="3200400" marR="0" lvl="6" indent="-342900" algn="l" rtl="0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Lato"/>
              <a:buChar char="•"/>
              <a:defRPr sz="180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7pPr>
            <a:lvl8pPr marL="3657600" marR="0" lvl="7" indent="-342900" algn="l" rtl="0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Lato"/>
              <a:buAutoNum type="arabicPlain"/>
              <a:defRPr sz="180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8pPr>
            <a:lvl9pPr marL="4114800" marR="0" lvl="8" indent="-342900" algn="l" rtl="0"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Lato"/>
              <a:buChar char="•"/>
              <a:defRPr sz="180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endParaRPr/>
          </a:p>
        </p:txBody>
      </p:sp>
      <p:pic>
        <p:nvPicPr>
          <p:cNvPr id="18" name="Google Shape;18;p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554025" y="1044925"/>
            <a:ext cx="4157100" cy="103744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>
  <p:cSld name="Title and Content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3"/>
          <p:cNvSpPr txBox="1">
            <a:spLocks noGrp="1"/>
          </p:cNvSpPr>
          <p:nvPr>
            <p:ph type="title"/>
          </p:nvPr>
        </p:nvSpPr>
        <p:spPr>
          <a:xfrm>
            <a:off x="454025" y="306388"/>
            <a:ext cx="8227500" cy="66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Lato"/>
              <a:buNone/>
              <a:defRPr sz="260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600" b="1" i="0" u="none" strike="noStrike" cap="none">
                <a:solidFill>
                  <a:srgbClr val="40404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600" b="1" i="0" u="none" strike="noStrike" cap="none">
                <a:solidFill>
                  <a:srgbClr val="40404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600" b="1" i="0" u="none" strike="noStrike" cap="none">
                <a:solidFill>
                  <a:srgbClr val="40404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600" b="1" i="0" u="none" strike="noStrike" cap="none">
                <a:solidFill>
                  <a:srgbClr val="40404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8333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hlink"/>
                </a:solidFill>
                <a:latin typeface="Exo Thin"/>
                <a:ea typeface="Exo Thin"/>
                <a:cs typeface="Exo Thin"/>
                <a:sym typeface="Exo Thin"/>
              </a:defRPr>
            </a:lvl6pPr>
            <a:lvl7pPr marR="0" lvl="6" algn="l" rtl="0">
              <a:lnSpc>
                <a:spcPct val="108333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hlink"/>
                </a:solidFill>
                <a:latin typeface="Exo Thin"/>
                <a:ea typeface="Exo Thin"/>
                <a:cs typeface="Exo Thin"/>
                <a:sym typeface="Exo Thin"/>
              </a:defRPr>
            </a:lvl7pPr>
            <a:lvl8pPr marR="0" lvl="7" algn="l" rtl="0">
              <a:lnSpc>
                <a:spcPct val="108333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hlink"/>
                </a:solidFill>
                <a:latin typeface="Exo Thin"/>
                <a:ea typeface="Exo Thin"/>
                <a:cs typeface="Exo Thin"/>
                <a:sym typeface="Exo Thin"/>
              </a:defRPr>
            </a:lvl8pPr>
            <a:lvl9pPr marR="0" lvl="8" algn="l" rtl="0">
              <a:lnSpc>
                <a:spcPct val="108333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hlink"/>
                </a:solidFill>
                <a:latin typeface="Exo Thin"/>
                <a:ea typeface="Exo Thin"/>
                <a:cs typeface="Exo Thin"/>
                <a:sym typeface="Exo Thin"/>
              </a:defRPr>
            </a:lvl9pPr>
          </a:lstStyle>
          <a:p>
            <a:endParaRPr/>
          </a:p>
        </p:txBody>
      </p:sp>
      <p:sp>
        <p:nvSpPr>
          <p:cNvPr id="21" name="Google Shape;21;p3"/>
          <p:cNvSpPr txBox="1">
            <a:spLocks noGrp="1"/>
          </p:cNvSpPr>
          <p:nvPr>
            <p:ph type="body" idx="1"/>
          </p:nvPr>
        </p:nvSpPr>
        <p:spPr>
          <a:xfrm>
            <a:off x="448853" y="1034653"/>
            <a:ext cx="8233200" cy="339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marR="0" lvl="0" indent="-381000" algn="l" rtl="0">
              <a:spcBef>
                <a:spcPts val="180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Lato"/>
              <a:buChar char="•"/>
              <a:defRPr sz="2400" i="0" u="none" strike="noStrike" cap="none">
                <a:solidFill>
                  <a:schemeClr val="accent6"/>
                </a:solidFill>
                <a:latin typeface="Lato"/>
                <a:ea typeface="Lato"/>
                <a:cs typeface="Lato"/>
                <a:sym typeface="Lato"/>
              </a:defRPr>
            </a:lvl1pPr>
            <a:lvl2pPr marL="914400" marR="0" lvl="1" indent="-368300" algn="l" rtl="0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Lato"/>
              <a:buChar char="•"/>
              <a:defRPr sz="2200" i="0" u="none" strike="noStrike" cap="none">
                <a:solidFill>
                  <a:srgbClr val="404040"/>
                </a:solidFill>
                <a:latin typeface="Lato"/>
                <a:ea typeface="Lato"/>
                <a:cs typeface="Lato"/>
                <a:sym typeface="Lato"/>
              </a:defRPr>
            </a:lvl2pPr>
            <a:lvl3pPr marL="1371600" marR="0" lvl="2" indent="-368300" algn="l" rtl="0">
              <a:spcBef>
                <a:spcPts val="500"/>
              </a:spcBef>
              <a:spcAft>
                <a:spcPts val="0"/>
              </a:spcAft>
              <a:buClr>
                <a:schemeClr val="accent6"/>
              </a:buClr>
              <a:buSzPts val="2200"/>
              <a:buFont typeface="Lato"/>
              <a:buAutoNum type="arabicPlain"/>
              <a:defRPr sz="2200" i="0" u="none" strike="noStrike" cap="none">
                <a:solidFill>
                  <a:schemeClr val="accent6"/>
                </a:solidFill>
                <a:latin typeface="Lato"/>
                <a:ea typeface="Lato"/>
                <a:cs typeface="Lato"/>
                <a:sym typeface="Lato"/>
              </a:defRPr>
            </a:lvl3pPr>
            <a:lvl4pPr marL="1828800" marR="0" lvl="3" indent="-368300" algn="l" rtl="0"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Lato"/>
              <a:buChar char="•"/>
              <a:defRPr sz="2200" i="0" u="none" strike="noStrike" cap="none">
                <a:solidFill>
                  <a:schemeClr val="accent6"/>
                </a:solidFill>
                <a:latin typeface="Lato"/>
                <a:ea typeface="Lato"/>
                <a:cs typeface="Lato"/>
                <a:sym typeface="Lato"/>
              </a:defRPr>
            </a:lvl4pPr>
            <a:lvl5pPr marL="2286000" marR="0" lvl="4" indent="-368300" algn="l" rtl="0">
              <a:spcBef>
                <a:spcPts val="500"/>
              </a:spcBef>
              <a:spcAft>
                <a:spcPts val="0"/>
              </a:spcAft>
              <a:buClr>
                <a:schemeClr val="accent6"/>
              </a:buClr>
              <a:buSzPts val="2200"/>
              <a:buFont typeface="Lato Light"/>
              <a:buChar char="$"/>
              <a:defRPr sz="2200" i="0" u="none" strike="noStrike" cap="none">
                <a:solidFill>
                  <a:schemeClr val="accent6"/>
                </a:solidFill>
                <a:latin typeface="Lato Light"/>
                <a:ea typeface="Lato Light"/>
                <a:cs typeface="Lato Light"/>
                <a:sym typeface="Lato Light"/>
              </a:defRPr>
            </a:lvl5pPr>
            <a:lvl6pPr marL="2743200" marR="0" lvl="5" indent="-368300" algn="l" rtl="0">
              <a:spcBef>
                <a:spcPts val="500"/>
              </a:spcBef>
              <a:spcAft>
                <a:spcPts val="0"/>
              </a:spcAft>
              <a:buClr>
                <a:schemeClr val="accent6"/>
              </a:buClr>
              <a:buSzPts val="2200"/>
              <a:buFont typeface="Lato Light"/>
              <a:buChar char="#"/>
              <a:defRPr sz="2200" i="0" u="none" strike="noStrike" cap="none">
                <a:solidFill>
                  <a:schemeClr val="accent6"/>
                </a:solidFill>
                <a:latin typeface="Lato Light"/>
                <a:ea typeface="Lato Light"/>
                <a:cs typeface="Lato Light"/>
                <a:sym typeface="Lato Light"/>
              </a:defRPr>
            </a:lvl6pPr>
            <a:lvl7pPr marL="3200400" marR="0" lvl="6" indent="-342900" algn="l" rtl="0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Lato Hairline"/>
              <a:buChar char="•"/>
              <a:defRPr sz="1800" i="0" u="none" strike="noStrike" cap="none">
                <a:solidFill>
                  <a:schemeClr val="dk1"/>
                </a:solidFill>
                <a:latin typeface="Lato Hairline"/>
                <a:ea typeface="Lato Hairline"/>
                <a:cs typeface="Lato Hairline"/>
                <a:sym typeface="Lato Hairline"/>
              </a:defRPr>
            </a:lvl7pPr>
            <a:lvl8pPr marL="3657600" marR="0" lvl="7" indent="-342900" algn="l" rtl="0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Lato Hairline"/>
              <a:buAutoNum type="arabicPlain"/>
              <a:defRPr sz="1800" i="0" u="none" strike="noStrike" cap="none">
                <a:solidFill>
                  <a:schemeClr val="dk1"/>
                </a:solidFill>
                <a:latin typeface="Lato Hairline"/>
                <a:ea typeface="Lato Hairline"/>
                <a:cs typeface="Lato Hairline"/>
                <a:sym typeface="Lato Hairline"/>
              </a:defRPr>
            </a:lvl8pPr>
            <a:lvl9pPr marL="4114800" marR="0" lvl="8" indent="-342900" algn="l" rtl="0"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Lato Hairline"/>
              <a:buChar char="•"/>
              <a:defRPr sz="1800" i="0" u="none" strike="noStrike" cap="none">
                <a:solidFill>
                  <a:schemeClr val="dk1"/>
                </a:solidFill>
                <a:latin typeface="Lato Hairline"/>
                <a:ea typeface="Lato Hairline"/>
                <a:cs typeface="Lato Hairline"/>
                <a:sym typeface="Lato Hairline"/>
              </a:defRPr>
            </a:lvl9pPr>
          </a:lstStyle>
          <a:p>
            <a:endParaRPr/>
          </a:p>
        </p:txBody>
      </p:sp>
    </p:spTree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Divider_Option2">
  <p:cSld name="Divider_Option2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5"/>
          <p:cNvSpPr>
            <a:spLocks noGrp="1"/>
          </p:cNvSpPr>
          <p:nvPr>
            <p:ph type="pic" idx="2"/>
          </p:nvPr>
        </p:nvSpPr>
        <p:spPr>
          <a:xfrm>
            <a:off x="0" y="0"/>
            <a:ext cx="9144000" cy="312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R="0" lvl="0" algn="l" rtl="0">
              <a:spcBef>
                <a:spcPts val="180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Arial"/>
              <a:buChar char="•"/>
              <a:defRPr sz="2400" b="1" i="0" u="none" strike="noStrike" cap="none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•"/>
              <a:defRPr sz="2200" b="0" i="0" u="none" strike="noStrike" cap="none">
                <a:solidFill>
                  <a:srgbClr val="40404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500"/>
              </a:spcBef>
              <a:spcAft>
                <a:spcPts val="0"/>
              </a:spcAft>
              <a:buClr>
                <a:schemeClr val="accent6"/>
              </a:buClr>
              <a:buSzPts val="2200"/>
              <a:buFont typeface="Noto Sans Symbols"/>
              <a:buAutoNum type="arabicPlain"/>
              <a:defRPr sz="2200" b="0" i="0" u="none" strike="noStrike" cap="none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Arial"/>
              <a:buChar char="•"/>
              <a:defRPr sz="2200" b="0" i="0" u="none" strike="noStrike" cap="none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500"/>
              </a:spcBef>
              <a:spcAft>
                <a:spcPts val="0"/>
              </a:spcAft>
              <a:buClr>
                <a:schemeClr val="accent6"/>
              </a:buClr>
              <a:buSzPts val="2200"/>
              <a:buFont typeface="Courier"/>
              <a:buChar char="$"/>
              <a:defRPr sz="2200" b="1" i="0" u="none" strike="noStrike" cap="none">
                <a:solidFill>
                  <a:schemeClr val="accent6"/>
                </a:solidFill>
                <a:latin typeface="Courier New"/>
                <a:ea typeface="Courier New"/>
                <a:cs typeface="Courier New"/>
                <a:sym typeface="Courier New"/>
              </a:defRPr>
            </a:lvl5pPr>
            <a:lvl6pPr marR="0" lvl="5" algn="l" rtl="0">
              <a:spcBef>
                <a:spcPts val="500"/>
              </a:spcBef>
              <a:spcAft>
                <a:spcPts val="0"/>
              </a:spcAft>
              <a:buClr>
                <a:schemeClr val="accent6"/>
              </a:buClr>
              <a:buSzPts val="2200"/>
              <a:buFont typeface="Courier"/>
              <a:buChar char="#"/>
              <a:defRPr sz="2200" b="1" i="0" u="none" strike="noStrike" cap="none">
                <a:solidFill>
                  <a:schemeClr val="accent6"/>
                </a:solidFill>
                <a:latin typeface="Courier New"/>
                <a:ea typeface="Courier New"/>
                <a:cs typeface="Courier New"/>
                <a:sym typeface="Courier New"/>
              </a:defRPr>
            </a:lvl6pPr>
            <a:lvl7pPr marR="0" lvl="6" algn="l" rtl="0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AutoNum type="arabicPlain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8" name="Google Shape;28;p5"/>
          <p:cNvSpPr txBox="1">
            <a:spLocks noGrp="1"/>
          </p:cNvSpPr>
          <p:nvPr>
            <p:ph type="title"/>
          </p:nvPr>
        </p:nvSpPr>
        <p:spPr>
          <a:xfrm>
            <a:off x="1173655" y="3547240"/>
            <a:ext cx="7506000" cy="100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Lato"/>
              <a:buNone/>
              <a:defRPr sz="2600" i="0" u="none" strike="noStrike" cap="none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600" b="1" i="0" u="none" strike="noStrike" cap="none">
                <a:solidFill>
                  <a:srgbClr val="40404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600" b="1" i="0" u="none" strike="noStrike" cap="none">
                <a:solidFill>
                  <a:srgbClr val="40404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600" b="1" i="0" u="none" strike="noStrike" cap="none">
                <a:solidFill>
                  <a:srgbClr val="40404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600" b="1" i="0" u="none" strike="noStrike" cap="none">
                <a:solidFill>
                  <a:srgbClr val="40404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8333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hlink"/>
                </a:solidFill>
                <a:latin typeface="Exo Thin"/>
                <a:ea typeface="Exo Thin"/>
                <a:cs typeface="Exo Thin"/>
                <a:sym typeface="Exo Thin"/>
              </a:defRPr>
            </a:lvl6pPr>
            <a:lvl7pPr marR="0" lvl="6" algn="l" rtl="0">
              <a:lnSpc>
                <a:spcPct val="108333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hlink"/>
                </a:solidFill>
                <a:latin typeface="Exo Thin"/>
                <a:ea typeface="Exo Thin"/>
                <a:cs typeface="Exo Thin"/>
                <a:sym typeface="Exo Thin"/>
              </a:defRPr>
            </a:lvl7pPr>
            <a:lvl8pPr marR="0" lvl="7" algn="l" rtl="0">
              <a:lnSpc>
                <a:spcPct val="108333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hlink"/>
                </a:solidFill>
                <a:latin typeface="Exo Thin"/>
                <a:ea typeface="Exo Thin"/>
                <a:cs typeface="Exo Thin"/>
                <a:sym typeface="Exo Thin"/>
              </a:defRPr>
            </a:lvl8pPr>
            <a:lvl9pPr marR="0" lvl="8" algn="l" rtl="0">
              <a:lnSpc>
                <a:spcPct val="108333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hlink"/>
                </a:solidFill>
                <a:latin typeface="Exo Thin"/>
                <a:ea typeface="Exo Thin"/>
                <a:cs typeface="Exo Thin"/>
                <a:sym typeface="Exo Thin"/>
              </a:defRPr>
            </a:lvl9pPr>
          </a:lstStyle>
          <a:p>
            <a:endParaRPr/>
          </a:p>
        </p:txBody>
      </p:sp>
      <p:sp>
        <p:nvSpPr>
          <p:cNvPr id="29" name="Google Shape;29;p5"/>
          <p:cNvSpPr txBox="1"/>
          <p:nvPr/>
        </p:nvSpPr>
        <p:spPr>
          <a:xfrm>
            <a:off x="6711544" y="4845148"/>
            <a:ext cx="1970700" cy="9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Yocto Project | The Linux Foundation</a:t>
            </a:r>
            <a:endParaRPr sz="800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Divider_Option3">
  <p:cSld name="Divider_Option3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6"/>
          <p:cNvSpPr txBox="1">
            <a:spLocks noGrp="1"/>
          </p:cNvSpPr>
          <p:nvPr>
            <p:ph type="title"/>
          </p:nvPr>
        </p:nvSpPr>
        <p:spPr>
          <a:xfrm>
            <a:off x="1833055" y="2243581"/>
            <a:ext cx="6846600" cy="65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600" i="0" u="none" strike="noStrike" cap="none">
                <a:solidFill>
                  <a:schemeClr val="lt1"/>
                </a:solidFill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600" b="1" i="0" u="none" strike="noStrike" cap="none">
                <a:solidFill>
                  <a:srgbClr val="40404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600" b="1" i="0" u="none" strike="noStrike" cap="none">
                <a:solidFill>
                  <a:srgbClr val="40404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600" b="1" i="0" u="none" strike="noStrike" cap="none">
                <a:solidFill>
                  <a:srgbClr val="40404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600" b="1" i="0" u="none" strike="noStrike" cap="none">
                <a:solidFill>
                  <a:srgbClr val="40404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8333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hlink"/>
                </a:solidFill>
                <a:latin typeface="Exo Thin"/>
                <a:ea typeface="Exo Thin"/>
                <a:cs typeface="Exo Thin"/>
                <a:sym typeface="Exo Thin"/>
              </a:defRPr>
            </a:lvl6pPr>
            <a:lvl7pPr marR="0" lvl="6" algn="l" rtl="0">
              <a:lnSpc>
                <a:spcPct val="108333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hlink"/>
                </a:solidFill>
                <a:latin typeface="Exo Thin"/>
                <a:ea typeface="Exo Thin"/>
                <a:cs typeface="Exo Thin"/>
                <a:sym typeface="Exo Thin"/>
              </a:defRPr>
            </a:lvl7pPr>
            <a:lvl8pPr marR="0" lvl="7" algn="l" rtl="0">
              <a:lnSpc>
                <a:spcPct val="108333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hlink"/>
                </a:solidFill>
                <a:latin typeface="Exo Thin"/>
                <a:ea typeface="Exo Thin"/>
                <a:cs typeface="Exo Thin"/>
                <a:sym typeface="Exo Thin"/>
              </a:defRPr>
            </a:lvl8pPr>
            <a:lvl9pPr marR="0" lvl="8" algn="l" rtl="0">
              <a:lnSpc>
                <a:spcPct val="108333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hlink"/>
                </a:solidFill>
                <a:latin typeface="Exo Thin"/>
                <a:ea typeface="Exo Thin"/>
                <a:cs typeface="Exo Thin"/>
                <a:sym typeface="Exo Thin"/>
              </a:defRPr>
            </a:lvl9pPr>
          </a:lstStyle>
          <a:p>
            <a:endParaRPr/>
          </a:p>
        </p:txBody>
      </p:sp>
      <p:sp>
        <p:nvSpPr>
          <p:cNvPr id="32" name="Google Shape;32;p6"/>
          <p:cNvSpPr txBox="1">
            <a:spLocks noGrp="1"/>
          </p:cNvSpPr>
          <p:nvPr>
            <p:ph type="body" idx="1"/>
          </p:nvPr>
        </p:nvSpPr>
        <p:spPr>
          <a:xfrm>
            <a:off x="1804988" y="3094435"/>
            <a:ext cx="6874800" cy="65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marR="0" lvl="0" indent="-228600" algn="r" rtl="0">
              <a:spcBef>
                <a:spcPts val="1800"/>
              </a:spcBef>
              <a:spcAft>
                <a:spcPts val="0"/>
              </a:spcAft>
              <a:buClr>
                <a:schemeClr val="accent1"/>
              </a:buClr>
              <a:buSzPts val="2400"/>
              <a:buNone/>
              <a:defRPr sz="2400" i="0" u="none" strike="noStrike" cap="none">
                <a:solidFill>
                  <a:srgbClr val="FFFFFF"/>
                </a:solidFill>
              </a:defRPr>
            </a:lvl1pPr>
            <a:lvl2pPr marL="914400" marR="0" lvl="1" indent="-228600" algn="r" rtl="0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  <a:defRPr sz="2200" i="0" u="none" strike="noStrike" cap="none">
                <a:solidFill>
                  <a:srgbClr val="FFFFFF"/>
                </a:solidFill>
              </a:defRPr>
            </a:lvl2pPr>
            <a:lvl3pPr marL="1371600" marR="0" lvl="2" indent="-228600" algn="r" rtl="0">
              <a:spcBef>
                <a:spcPts val="500"/>
              </a:spcBef>
              <a:spcAft>
                <a:spcPts val="0"/>
              </a:spcAft>
              <a:buClr>
                <a:srgbClr val="FFFFFF"/>
              </a:buClr>
              <a:buSzPts val="2200"/>
              <a:buNone/>
              <a:defRPr sz="2200" i="0" u="none" strike="noStrike" cap="none">
                <a:solidFill>
                  <a:srgbClr val="FFFFFF"/>
                </a:solidFill>
              </a:defRPr>
            </a:lvl3pPr>
            <a:lvl4pPr marL="1828800" marR="0" lvl="3" indent="-228600" algn="r" rtl="0"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00"/>
              <a:buNone/>
              <a:defRPr sz="2200" i="0" u="none" strike="noStrike" cap="none">
                <a:solidFill>
                  <a:srgbClr val="FFFFFF"/>
                </a:solidFill>
              </a:defRPr>
            </a:lvl4pPr>
            <a:lvl5pPr marL="2286000" marR="0" lvl="4" indent="-228600" algn="r" rtl="0">
              <a:spcBef>
                <a:spcPts val="500"/>
              </a:spcBef>
              <a:spcAft>
                <a:spcPts val="0"/>
              </a:spcAft>
              <a:buClr>
                <a:srgbClr val="FFFFFF"/>
              </a:buClr>
              <a:buSzPts val="2200"/>
              <a:buFont typeface="Lato"/>
              <a:buNone/>
              <a:defRPr sz="2200" b="1" i="0" u="none" strike="noStrike" cap="none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defRPr>
            </a:lvl5pPr>
            <a:lvl6pPr marL="2743200" marR="0" lvl="5" indent="-368300" algn="l" rtl="0">
              <a:spcBef>
                <a:spcPts val="500"/>
              </a:spcBef>
              <a:spcAft>
                <a:spcPts val="0"/>
              </a:spcAft>
              <a:buClr>
                <a:schemeClr val="accent6"/>
              </a:buClr>
              <a:buSzPts val="2200"/>
              <a:buFont typeface="Lato Light"/>
              <a:buChar char="#"/>
              <a:defRPr sz="2200" i="0" u="none" strike="noStrike" cap="none">
                <a:solidFill>
                  <a:schemeClr val="accent6"/>
                </a:solidFill>
                <a:latin typeface="Lato Light"/>
                <a:ea typeface="Lato Light"/>
                <a:cs typeface="Lato Light"/>
                <a:sym typeface="Lato Light"/>
              </a:defRPr>
            </a:lvl6pPr>
            <a:lvl7pPr marL="3200400" marR="0" lvl="6" indent="-342900" algn="l" rtl="0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 i="0" u="none" strike="noStrike" cap="none">
                <a:solidFill>
                  <a:schemeClr val="dk1"/>
                </a:solidFill>
              </a:defRPr>
            </a:lvl7pPr>
            <a:lvl8pPr marL="3657600" marR="0" lvl="7" indent="-342900" algn="l" rtl="0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Lato Hairline"/>
              <a:buAutoNum type="arabicPlain"/>
              <a:defRPr sz="1800" i="0" u="none" strike="noStrike" cap="none">
                <a:solidFill>
                  <a:schemeClr val="dk1"/>
                </a:solidFill>
                <a:latin typeface="Lato Hairline"/>
                <a:ea typeface="Lato Hairline"/>
                <a:cs typeface="Lato Hairline"/>
                <a:sym typeface="Lato Hairline"/>
              </a:defRPr>
            </a:lvl8pPr>
            <a:lvl9pPr marL="4114800" marR="0" lvl="8" indent="-342900" algn="l" rtl="0"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Lato Hairline"/>
              <a:buChar char="•"/>
              <a:defRPr sz="1800" i="0" u="none" strike="noStrike" cap="none">
                <a:solidFill>
                  <a:schemeClr val="dk1"/>
                </a:solidFill>
                <a:latin typeface="Lato Hairline"/>
                <a:ea typeface="Lato Hairline"/>
                <a:cs typeface="Lato Hairline"/>
                <a:sym typeface="Lato Hairline"/>
              </a:defRPr>
            </a:lvl9pPr>
          </a:lstStyle>
          <a:p>
            <a:endParaRPr/>
          </a:p>
        </p:txBody>
      </p:sp>
      <p:sp>
        <p:nvSpPr>
          <p:cNvPr id="33" name="Google Shape;33;p6"/>
          <p:cNvSpPr txBox="1"/>
          <p:nvPr/>
        </p:nvSpPr>
        <p:spPr>
          <a:xfrm>
            <a:off x="6711544" y="4845148"/>
            <a:ext cx="1970700" cy="9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Yocto Project | The Linux Foundation</a:t>
            </a:r>
            <a:endParaRPr sz="800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Divider_Option4">
  <p:cSld name="Divider_Option4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7"/>
          <p:cNvSpPr>
            <a:spLocks noGrp="1"/>
          </p:cNvSpPr>
          <p:nvPr>
            <p:ph type="pic" idx="2"/>
          </p:nvPr>
        </p:nvSpPr>
        <p:spPr>
          <a:xfrm>
            <a:off x="0" y="0"/>
            <a:ext cx="9144000" cy="312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R="0" lvl="0" algn="l" rtl="0">
              <a:spcBef>
                <a:spcPts val="180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Arial"/>
              <a:buChar char="•"/>
              <a:defRPr sz="2400" b="1" i="0" u="none" strike="noStrike" cap="none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•"/>
              <a:defRPr sz="2200" b="0" i="0" u="none" strike="noStrike" cap="none">
                <a:solidFill>
                  <a:srgbClr val="40404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500"/>
              </a:spcBef>
              <a:spcAft>
                <a:spcPts val="0"/>
              </a:spcAft>
              <a:buClr>
                <a:schemeClr val="accent6"/>
              </a:buClr>
              <a:buSzPts val="2200"/>
              <a:buFont typeface="Noto Sans Symbols"/>
              <a:buAutoNum type="arabicPlain"/>
              <a:defRPr sz="2200" b="0" i="0" u="none" strike="noStrike" cap="none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Arial"/>
              <a:buChar char="•"/>
              <a:defRPr sz="2200" b="0" i="0" u="none" strike="noStrike" cap="none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500"/>
              </a:spcBef>
              <a:spcAft>
                <a:spcPts val="0"/>
              </a:spcAft>
              <a:buClr>
                <a:schemeClr val="accent6"/>
              </a:buClr>
              <a:buSzPts val="2200"/>
              <a:buFont typeface="Courier"/>
              <a:buChar char="$"/>
              <a:defRPr sz="2200" b="1" i="0" u="none" strike="noStrike" cap="none">
                <a:solidFill>
                  <a:schemeClr val="accent6"/>
                </a:solidFill>
                <a:latin typeface="Courier New"/>
                <a:ea typeface="Courier New"/>
                <a:cs typeface="Courier New"/>
                <a:sym typeface="Courier New"/>
              </a:defRPr>
            </a:lvl5pPr>
            <a:lvl6pPr marR="0" lvl="5" algn="l" rtl="0">
              <a:spcBef>
                <a:spcPts val="500"/>
              </a:spcBef>
              <a:spcAft>
                <a:spcPts val="0"/>
              </a:spcAft>
              <a:buClr>
                <a:schemeClr val="accent6"/>
              </a:buClr>
              <a:buSzPts val="2200"/>
              <a:buFont typeface="Courier"/>
              <a:buChar char="#"/>
              <a:defRPr sz="2200" b="1" i="0" u="none" strike="noStrike" cap="none">
                <a:solidFill>
                  <a:schemeClr val="accent6"/>
                </a:solidFill>
                <a:latin typeface="Courier New"/>
                <a:ea typeface="Courier New"/>
                <a:cs typeface="Courier New"/>
                <a:sym typeface="Courier New"/>
              </a:defRPr>
            </a:lvl6pPr>
            <a:lvl7pPr marR="0" lvl="6" algn="l" rtl="0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AutoNum type="arabicPlain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6" name="Google Shape;36;p7"/>
          <p:cNvSpPr txBox="1">
            <a:spLocks noGrp="1"/>
          </p:cNvSpPr>
          <p:nvPr>
            <p:ph type="title"/>
          </p:nvPr>
        </p:nvSpPr>
        <p:spPr>
          <a:xfrm>
            <a:off x="1173655" y="3547240"/>
            <a:ext cx="7506000" cy="100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600" i="0" u="none" strike="noStrike" cap="none">
                <a:solidFill>
                  <a:srgbClr val="FFFFFF"/>
                </a:solidFill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600" b="1" i="0" u="none" strike="noStrike" cap="none">
                <a:solidFill>
                  <a:srgbClr val="40404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600" b="1" i="0" u="none" strike="noStrike" cap="none">
                <a:solidFill>
                  <a:srgbClr val="40404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600" b="1" i="0" u="none" strike="noStrike" cap="none">
                <a:solidFill>
                  <a:srgbClr val="40404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600" b="1" i="0" u="none" strike="noStrike" cap="none">
                <a:solidFill>
                  <a:srgbClr val="40404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8333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hlink"/>
                </a:solidFill>
                <a:latin typeface="Exo Thin"/>
                <a:ea typeface="Exo Thin"/>
                <a:cs typeface="Exo Thin"/>
                <a:sym typeface="Exo Thin"/>
              </a:defRPr>
            </a:lvl6pPr>
            <a:lvl7pPr marR="0" lvl="6" algn="l" rtl="0">
              <a:lnSpc>
                <a:spcPct val="108333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hlink"/>
                </a:solidFill>
                <a:latin typeface="Exo Thin"/>
                <a:ea typeface="Exo Thin"/>
                <a:cs typeface="Exo Thin"/>
                <a:sym typeface="Exo Thin"/>
              </a:defRPr>
            </a:lvl7pPr>
            <a:lvl8pPr marR="0" lvl="7" algn="l" rtl="0">
              <a:lnSpc>
                <a:spcPct val="108333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hlink"/>
                </a:solidFill>
                <a:latin typeface="Exo Thin"/>
                <a:ea typeface="Exo Thin"/>
                <a:cs typeface="Exo Thin"/>
                <a:sym typeface="Exo Thin"/>
              </a:defRPr>
            </a:lvl8pPr>
            <a:lvl9pPr marR="0" lvl="8" algn="l" rtl="0">
              <a:lnSpc>
                <a:spcPct val="108333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hlink"/>
                </a:solidFill>
                <a:latin typeface="Exo Thin"/>
                <a:ea typeface="Exo Thin"/>
                <a:cs typeface="Exo Thin"/>
                <a:sym typeface="Exo Thin"/>
              </a:defRPr>
            </a:lvl9pPr>
          </a:lstStyle>
          <a:p>
            <a:endParaRPr/>
          </a:p>
        </p:txBody>
      </p:sp>
      <p:sp>
        <p:nvSpPr>
          <p:cNvPr id="37" name="Google Shape;37;p7"/>
          <p:cNvSpPr txBox="1"/>
          <p:nvPr/>
        </p:nvSpPr>
        <p:spPr>
          <a:xfrm>
            <a:off x="6711544" y="4845148"/>
            <a:ext cx="1970700" cy="9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Yocto Project | The Linux Foundation</a:t>
            </a:r>
            <a:endParaRPr sz="800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>
  <p:cSld name="Blank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Final Slide">
  <p:cSld name="Final Slide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11"/>
          <p:cNvSpPr txBox="1">
            <a:spLocks noGrp="1"/>
          </p:cNvSpPr>
          <p:nvPr>
            <p:ph type="title"/>
          </p:nvPr>
        </p:nvSpPr>
        <p:spPr>
          <a:xfrm>
            <a:off x="1872922" y="1928921"/>
            <a:ext cx="5720700" cy="128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800" i="0" u="none" strike="noStrike" cap="none">
                <a:solidFill>
                  <a:srgbClr val="FFFFFF"/>
                </a:solidFill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600" b="1" i="0" u="none" strike="noStrike" cap="none">
                <a:solidFill>
                  <a:srgbClr val="40404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600" b="1" i="0" u="none" strike="noStrike" cap="none">
                <a:solidFill>
                  <a:srgbClr val="40404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600" b="1" i="0" u="none" strike="noStrike" cap="none">
                <a:solidFill>
                  <a:srgbClr val="40404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600" b="1" i="0" u="none" strike="noStrike" cap="none">
                <a:solidFill>
                  <a:srgbClr val="40404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8333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hlink"/>
                </a:solidFill>
                <a:latin typeface="Exo Thin"/>
                <a:ea typeface="Exo Thin"/>
                <a:cs typeface="Exo Thin"/>
                <a:sym typeface="Exo Thin"/>
              </a:defRPr>
            </a:lvl6pPr>
            <a:lvl7pPr marR="0" lvl="6" algn="l" rtl="0">
              <a:lnSpc>
                <a:spcPct val="108333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hlink"/>
                </a:solidFill>
                <a:latin typeface="Exo Thin"/>
                <a:ea typeface="Exo Thin"/>
                <a:cs typeface="Exo Thin"/>
                <a:sym typeface="Exo Thin"/>
              </a:defRPr>
            </a:lvl7pPr>
            <a:lvl8pPr marR="0" lvl="7" algn="l" rtl="0">
              <a:lnSpc>
                <a:spcPct val="108333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hlink"/>
                </a:solidFill>
                <a:latin typeface="Exo Thin"/>
                <a:ea typeface="Exo Thin"/>
                <a:cs typeface="Exo Thin"/>
                <a:sym typeface="Exo Thin"/>
              </a:defRPr>
            </a:lvl8pPr>
            <a:lvl9pPr marR="0" lvl="8" algn="l" rtl="0">
              <a:lnSpc>
                <a:spcPct val="108333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hlink"/>
                </a:solidFill>
                <a:latin typeface="Exo Thin"/>
                <a:ea typeface="Exo Thin"/>
                <a:cs typeface="Exo Thin"/>
                <a:sym typeface="Exo Thin"/>
              </a:defRPr>
            </a:lvl9pPr>
          </a:lstStyle>
          <a:p>
            <a:endParaRPr/>
          </a:p>
        </p:txBody>
      </p:sp>
      <p:pic>
        <p:nvPicPr>
          <p:cNvPr id="47" name="Google Shape;47;p1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832075" y="4087725"/>
            <a:ext cx="3818475" cy="9529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9">
            <a:alphaModFix/>
          </a:blip>
          <a:stretch>
            <a:fillRect/>
          </a:stretch>
        </a:blip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>
            <a:spLocks noGrp="1"/>
          </p:cNvSpPr>
          <p:nvPr>
            <p:ph type="title"/>
          </p:nvPr>
        </p:nvSpPr>
        <p:spPr>
          <a:xfrm>
            <a:off x="454025" y="306388"/>
            <a:ext cx="8227500" cy="66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Lato"/>
              <a:buNone/>
              <a:defRPr sz="2600" b="1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600" b="1" i="0" u="none" strike="noStrike" cap="none">
                <a:solidFill>
                  <a:srgbClr val="40404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600" b="1" i="0" u="none" strike="noStrike" cap="none">
                <a:solidFill>
                  <a:srgbClr val="40404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600" b="1" i="0" u="none" strike="noStrike" cap="none">
                <a:solidFill>
                  <a:srgbClr val="40404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600" b="1" i="0" u="none" strike="noStrike" cap="none">
                <a:solidFill>
                  <a:srgbClr val="40404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8333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hlink"/>
                </a:solidFill>
                <a:latin typeface="Exo Thin"/>
                <a:ea typeface="Exo Thin"/>
                <a:cs typeface="Exo Thin"/>
                <a:sym typeface="Exo Thin"/>
              </a:defRPr>
            </a:lvl6pPr>
            <a:lvl7pPr marR="0" lvl="6" algn="l" rtl="0">
              <a:lnSpc>
                <a:spcPct val="108333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hlink"/>
                </a:solidFill>
                <a:latin typeface="Exo Thin"/>
                <a:ea typeface="Exo Thin"/>
                <a:cs typeface="Exo Thin"/>
                <a:sym typeface="Exo Thin"/>
              </a:defRPr>
            </a:lvl7pPr>
            <a:lvl8pPr marR="0" lvl="7" algn="l" rtl="0">
              <a:lnSpc>
                <a:spcPct val="108333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hlink"/>
                </a:solidFill>
                <a:latin typeface="Exo Thin"/>
                <a:ea typeface="Exo Thin"/>
                <a:cs typeface="Exo Thin"/>
                <a:sym typeface="Exo Thin"/>
              </a:defRPr>
            </a:lvl8pPr>
            <a:lvl9pPr marR="0" lvl="8" algn="l" rtl="0">
              <a:lnSpc>
                <a:spcPct val="108333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hlink"/>
                </a:solidFill>
                <a:latin typeface="Exo Thin"/>
                <a:ea typeface="Exo Thin"/>
                <a:cs typeface="Exo Thin"/>
                <a:sym typeface="Exo Thin"/>
              </a:defRPr>
            </a:lvl9pPr>
          </a:lstStyle>
          <a:p>
            <a:endParaRPr/>
          </a:p>
        </p:txBody>
      </p:sp>
      <p:sp>
        <p:nvSpPr>
          <p:cNvPr id="11" name="Google Shape;11;p1"/>
          <p:cNvSpPr txBox="1">
            <a:spLocks noGrp="1"/>
          </p:cNvSpPr>
          <p:nvPr>
            <p:ph type="body" idx="1"/>
          </p:nvPr>
        </p:nvSpPr>
        <p:spPr>
          <a:xfrm>
            <a:off x="455613" y="1035051"/>
            <a:ext cx="8228100" cy="340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marR="0" lvl="0" indent="-381000" algn="l" rtl="0">
              <a:spcBef>
                <a:spcPts val="180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Lato"/>
              <a:buChar char="•"/>
              <a:defRPr sz="2400" b="1" i="0" u="none" strike="noStrike" cap="none">
                <a:solidFill>
                  <a:schemeClr val="accent6"/>
                </a:solidFill>
                <a:latin typeface="Lato"/>
                <a:ea typeface="Lato"/>
                <a:cs typeface="Lato"/>
                <a:sym typeface="Lato"/>
              </a:defRPr>
            </a:lvl1pPr>
            <a:lvl2pPr marL="914400" marR="0" lvl="1" indent="-368300" algn="l" rtl="0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Lato"/>
              <a:buChar char="•"/>
              <a:defRPr sz="2200" i="0" u="none" strike="noStrike" cap="none">
                <a:solidFill>
                  <a:srgbClr val="404040"/>
                </a:solidFill>
                <a:latin typeface="Lato"/>
                <a:ea typeface="Lato"/>
                <a:cs typeface="Lato"/>
                <a:sym typeface="Lato"/>
              </a:defRPr>
            </a:lvl2pPr>
            <a:lvl3pPr marL="1371600" marR="0" lvl="2" indent="-368300" algn="l" rtl="0">
              <a:spcBef>
                <a:spcPts val="500"/>
              </a:spcBef>
              <a:spcAft>
                <a:spcPts val="0"/>
              </a:spcAft>
              <a:buClr>
                <a:schemeClr val="accent6"/>
              </a:buClr>
              <a:buSzPts val="2200"/>
              <a:buFont typeface="Lato"/>
              <a:buAutoNum type="arabicPlain"/>
              <a:defRPr sz="2200" i="0" u="none" strike="noStrike" cap="none">
                <a:solidFill>
                  <a:schemeClr val="accent6"/>
                </a:solidFill>
                <a:latin typeface="Lato"/>
                <a:ea typeface="Lato"/>
                <a:cs typeface="Lato"/>
                <a:sym typeface="Lato"/>
              </a:defRPr>
            </a:lvl3pPr>
            <a:lvl4pPr marL="1828800" marR="0" lvl="3" indent="-368300" algn="l" rtl="0"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Lato"/>
              <a:buChar char="•"/>
              <a:defRPr sz="2200" i="0" u="none" strike="noStrike" cap="none">
                <a:solidFill>
                  <a:schemeClr val="accent6"/>
                </a:solidFill>
                <a:latin typeface="Lato"/>
                <a:ea typeface="Lato"/>
                <a:cs typeface="Lato"/>
                <a:sym typeface="Lato"/>
              </a:defRPr>
            </a:lvl4pPr>
            <a:lvl5pPr marL="2286000" marR="0" lvl="4" indent="-368300" algn="l" rtl="0">
              <a:spcBef>
                <a:spcPts val="500"/>
              </a:spcBef>
              <a:spcAft>
                <a:spcPts val="0"/>
              </a:spcAft>
              <a:buClr>
                <a:schemeClr val="accent6"/>
              </a:buClr>
              <a:buSzPts val="2200"/>
              <a:buFont typeface="Lato Hairline"/>
              <a:buChar char="$"/>
              <a:defRPr sz="2200" i="0" u="none" strike="noStrike" cap="none">
                <a:solidFill>
                  <a:schemeClr val="accent6"/>
                </a:solidFill>
                <a:latin typeface="Lato Hairline"/>
                <a:ea typeface="Lato Hairline"/>
                <a:cs typeface="Lato Hairline"/>
                <a:sym typeface="Lato Hairline"/>
              </a:defRPr>
            </a:lvl5pPr>
            <a:lvl6pPr marL="2743200" marR="0" lvl="5" indent="-368300" algn="l" rtl="0">
              <a:spcBef>
                <a:spcPts val="500"/>
              </a:spcBef>
              <a:spcAft>
                <a:spcPts val="0"/>
              </a:spcAft>
              <a:buClr>
                <a:schemeClr val="accent6"/>
              </a:buClr>
              <a:buSzPts val="2200"/>
              <a:buFont typeface="Lato Hairline"/>
              <a:buChar char="#"/>
              <a:defRPr sz="2200" i="0" u="none" strike="noStrike" cap="none">
                <a:solidFill>
                  <a:schemeClr val="accent6"/>
                </a:solidFill>
                <a:latin typeface="Lato Hairline"/>
                <a:ea typeface="Lato Hairline"/>
                <a:cs typeface="Lato Hairline"/>
                <a:sym typeface="Lato Hairline"/>
              </a:defRPr>
            </a:lvl6pPr>
            <a:lvl7pPr marL="3200400" marR="0" lvl="6" indent="-342900" algn="l" rtl="0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Lato Light"/>
              <a:buChar char="•"/>
              <a:defRPr sz="180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7pPr>
            <a:lvl8pPr marL="3657600" marR="0" lvl="7" indent="-342900" algn="l" rtl="0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Lato Light"/>
              <a:buAutoNum type="arabicPlain"/>
              <a:defRPr sz="180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8pPr>
            <a:lvl9pPr marL="4114800" marR="0" lvl="8" indent="-342900" algn="l" rtl="0"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Lato Light"/>
              <a:buChar char="•"/>
              <a:defRPr sz="180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9pPr>
          </a:lstStyle>
          <a:p>
            <a:endParaRPr/>
          </a:p>
        </p:txBody>
      </p:sp>
      <p:sp>
        <p:nvSpPr>
          <p:cNvPr id="12" name="Google Shape;12;p1"/>
          <p:cNvSpPr txBox="1"/>
          <p:nvPr/>
        </p:nvSpPr>
        <p:spPr>
          <a:xfrm>
            <a:off x="88299" y="4811975"/>
            <a:ext cx="361800" cy="1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8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‹#›</a:t>
            </a:fld>
            <a:endParaRPr sz="800" b="0" i="0" u="none" strike="noStrike" cap="none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3" name="Google Shape;13;p1"/>
          <p:cNvSpPr txBox="1"/>
          <p:nvPr/>
        </p:nvSpPr>
        <p:spPr>
          <a:xfrm>
            <a:off x="6711544" y="4845148"/>
            <a:ext cx="1970700" cy="9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Yocto Project</a:t>
            </a:r>
            <a:r>
              <a:rPr lang="en-US" sz="800" i="0" u="none" strike="noStrike" cap="none" baseline="30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®</a:t>
            </a:r>
            <a:r>
              <a:rPr lang="en-US" sz="80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 | The Linux Foundation</a:t>
            </a:r>
            <a:r>
              <a:rPr lang="en-US" sz="800" i="0" u="none" strike="noStrike" cap="none" baseline="30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®</a:t>
            </a:r>
            <a:endParaRPr sz="800" i="0" u="none" strike="noStrike" cap="none" baseline="30000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1" r:id="rId3"/>
    <p:sldLayoutId id="2147483652" r:id="rId4"/>
    <p:sldLayoutId id="2147483653" r:id="rId5"/>
    <p:sldLayoutId id="2147483656" r:id="rId6"/>
    <p:sldLayoutId id="2147483657" r:id="rId7"/>
  </p:sldLayoutIdLst>
  <p:transition>
    <p:fade/>
  </p:transition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iki.yoctoproject.org/wiki/YP_DevDay_Austin_2020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join.slack.com/t/theyoctoproject/shared_invite/zt-fp9vqbr5-wb9DHvg7jNeEKwWQgpyTrg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iki.yoctoproject.org/wiki/YP_DevDay_Austin_2020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https://forms.gle/Jx9gUHWVw5P9EATM7" TargetMode="Externa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13.png"/><Relationship Id="rId3" Type="http://schemas.openxmlformats.org/officeDocument/2006/relationships/hyperlink" Target="https://stackoverflow.com/search?q=yocto+project" TargetMode="External"/><Relationship Id="rId7" Type="http://schemas.openxmlformats.org/officeDocument/2006/relationships/hyperlink" Target="https://www.linkedin.com/company/yocto-project/" TargetMode="External"/><Relationship Id="rId12" Type="http://schemas.openxmlformats.org/officeDocument/2006/relationships/image" Target="../media/image1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11" Type="http://schemas.openxmlformats.org/officeDocument/2006/relationships/hyperlink" Target="https://www.twitch.tv/yocto_project" TargetMode="External"/><Relationship Id="rId5" Type="http://schemas.openxmlformats.org/officeDocument/2006/relationships/hyperlink" Target="https://www.facebook.com/yoctoproject/" TargetMode="External"/><Relationship Id="rId10" Type="http://schemas.openxmlformats.org/officeDocument/2006/relationships/image" Target="../media/image11.png"/><Relationship Id="rId4" Type="http://schemas.openxmlformats.org/officeDocument/2006/relationships/image" Target="../media/image8.png"/><Relationship Id="rId9" Type="http://schemas.openxmlformats.org/officeDocument/2006/relationships/hyperlink" Target="https://twitter.com/yoctoproject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12"/>
          <p:cNvSpPr txBox="1">
            <a:spLocks noGrp="1"/>
          </p:cNvSpPr>
          <p:nvPr>
            <p:ph type="ctrTitle"/>
          </p:nvPr>
        </p:nvSpPr>
        <p:spPr>
          <a:xfrm>
            <a:off x="2054150" y="2082356"/>
            <a:ext cx="6657000" cy="127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7200" dirty="0" smtClean="0">
                <a:solidFill>
                  <a:srgbClr val="0070C0"/>
                </a:solidFill>
              </a:rPr>
              <a:t>Welcome!</a:t>
            </a:r>
            <a:r>
              <a:rPr lang="en-US" dirty="0" smtClean="0"/>
              <a:t>	</a:t>
            </a:r>
            <a:endParaRPr sz="2400" b="1" i="0" u="none" strike="noStrike" cap="none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3" name="Google Shape;53;p12"/>
          <p:cNvSpPr txBox="1">
            <a:spLocks noGrp="1"/>
          </p:cNvSpPr>
          <p:nvPr>
            <p:ph type="subTitle" idx="1"/>
          </p:nvPr>
        </p:nvSpPr>
        <p:spPr>
          <a:xfrm>
            <a:off x="2173700" y="3432338"/>
            <a:ext cx="6537600" cy="66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rial"/>
              <a:buNone/>
            </a:pPr>
            <a:r>
              <a:rPr lang="en-US" dirty="0" smtClean="0"/>
              <a:t>!</a:t>
            </a:r>
            <a:endParaRPr dirty="0"/>
          </a:p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rial"/>
              <a:buNone/>
            </a:pPr>
            <a:endParaRPr dirty="0"/>
          </a:p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rial"/>
              <a:buNone/>
            </a:pPr>
            <a:endParaRPr sz="1800" b="0" i="0" u="none" strike="noStrike" cap="none" dirty="0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4" name="Google Shape;54;p12"/>
          <p:cNvSpPr txBox="1">
            <a:spLocks noGrp="1"/>
          </p:cNvSpPr>
          <p:nvPr>
            <p:ph type="body" idx="2"/>
          </p:nvPr>
        </p:nvSpPr>
        <p:spPr>
          <a:xfrm>
            <a:off x="1741251" y="4254103"/>
            <a:ext cx="6972487" cy="491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r" rtl="0">
              <a:spcBef>
                <a:spcPts val="135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lang="en-US" dirty="0" smtClean="0"/>
              <a:t>Yocto Project Dev Day </a:t>
            </a:r>
            <a:r>
              <a:rPr lang="en-US" i="1" dirty="0" smtClean="0"/>
              <a:t>Virtual</a:t>
            </a:r>
            <a:r>
              <a:rPr lang="en-US" dirty="0" smtClean="0"/>
              <a:t>, North </a:t>
            </a:r>
            <a:r>
              <a:rPr lang="en-US" dirty="0"/>
              <a:t>America, 2020</a:t>
            </a:r>
            <a:endParaRPr dirty="0"/>
          </a:p>
          <a:p>
            <a:pPr marL="0" lvl="0" indent="0" algn="l" rtl="0">
              <a:spcBef>
                <a:spcPts val="135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endParaRPr dirty="0"/>
          </a:p>
          <a:p>
            <a:pPr marL="0" lvl="0" indent="0" algn="l" rtl="0">
              <a:spcBef>
                <a:spcPts val="135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  <p:transition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14"/>
          <p:cNvSpPr txBox="1">
            <a:spLocks noGrp="1"/>
          </p:cNvSpPr>
          <p:nvPr>
            <p:ph type="title"/>
          </p:nvPr>
        </p:nvSpPr>
        <p:spPr>
          <a:xfrm>
            <a:off x="454025" y="228564"/>
            <a:ext cx="8227500" cy="4620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lvl="0"/>
            <a:r>
              <a:rPr lang="en-US" dirty="0"/>
              <a:t>Welcome </a:t>
            </a:r>
            <a:r>
              <a:rPr lang="en-US" dirty="0" smtClean="0"/>
              <a:t>to Yocto </a:t>
            </a:r>
            <a:r>
              <a:rPr lang="en-US" dirty="0"/>
              <a:t>Project Dev Day </a:t>
            </a:r>
            <a:r>
              <a:rPr lang="en-US" i="1" dirty="0" smtClean="0"/>
              <a:t>Virtual 2020!</a:t>
            </a:r>
            <a:endParaRPr sz="2600" b="1" i="0" u="none" strike="noStrike" cap="none" dirty="0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1" name="Google Shape;71;p14"/>
          <p:cNvSpPr txBox="1">
            <a:spLocks noGrp="1"/>
          </p:cNvSpPr>
          <p:nvPr>
            <p:ph type="body" idx="1"/>
          </p:nvPr>
        </p:nvSpPr>
        <p:spPr>
          <a:xfrm>
            <a:off x="448853" y="758756"/>
            <a:ext cx="8233200" cy="37797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r>
              <a:rPr lang="en-US" sz="2000" dirty="0" smtClean="0"/>
              <a:t>Slides can be found here (including this one):</a:t>
            </a:r>
          </a:p>
          <a:p>
            <a:pPr lvl="1"/>
            <a:r>
              <a:rPr lang="en-US" sz="1800" dirty="0">
                <a:hlinkClick r:id="rId3"/>
              </a:rPr>
              <a:t>https://</a:t>
            </a:r>
            <a:r>
              <a:rPr lang="en-US" sz="1800" dirty="0" smtClean="0">
                <a:hlinkClick r:id="rId3"/>
              </a:rPr>
              <a:t>wiki.yoctoproject.org/wiki/YP_DevDay_Austin_2020</a:t>
            </a:r>
            <a:endParaRPr lang="en-US" sz="1800" dirty="0" smtClean="0"/>
          </a:p>
          <a:p>
            <a:r>
              <a:rPr lang="en-US" sz="2000" dirty="0" smtClean="0"/>
              <a:t>Please mute your phone and turn off your video, thanks!</a:t>
            </a:r>
          </a:p>
          <a:p>
            <a:r>
              <a:rPr lang="en-US" sz="2000" dirty="0" smtClean="0"/>
              <a:t>Join our Slack channel to ask questions and get help (log in now!)</a:t>
            </a:r>
          </a:p>
          <a:p>
            <a:pPr lvl="1"/>
            <a:r>
              <a:rPr lang="en-US" sz="1800" u="sng" dirty="0" smtClean="0">
                <a:hlinkClick r:id="rId4"/>
              </a:rPr>
              <a:t>https</a:t>
            </a:r>
            <a:r>
              <a:rPr lang="en-US" sz="1800" u="sng" dirty="0">
                <a:hlinkClick r:id="rId4"/>
              </a:rPr>
              <a:t>://</a:t>
            </a:r>
            <a:r>
              <a:rPr lang="en-US" sz="1800" u="sng" dirty="0" smtClean="0">
                <a:hlinkClick r:id="rId4"/>
              </a:rPr>
              <a:t>join.slack.com/t/theyoctoproject/shared_invite/zt-fp9vqbr5-wb9DHvg7jNeEKwWQgpyTrg</a:t>
            </a:r>
            <a:endParaRPr lang="en-US" sz="1800" u="sng" dirty="0" smtClean="0"/>
          </a:p>
          <a:p>
            <a:r>
              <a:rPr lang="en-US" sz="2000" dirty="0" smtClean="0"/>
              <a:t>Thank you to all our volunteer expert speakers!</a:t>
            </a:r>
          </a:p>
          <a:p>
            <a:r>
              <a:rPr lang="en-US" sz="2000" dirty="0" smtClean="0"/>
              <a:t>Thank you to </a:t>
            </a:r>
            <a:r>
              <a:rPr lang="en-US" sz="2000" u="sng" dirty="0" err="1" smtClean="0"/>
              <a:t>Linaro</a:t>
            </a:r>
            <a:r>
              <a:rPr lang="en-US" sz="2000" dirty="0" smtClean="0"/>
              <a:t> for sponsoring Zoom today!</a:t>
            </a:r>
            <a:endParaRPr lang="en-US" sz="2000" dirty="0"/>
          </a:p>
          <a:p>
            <a:pPr marL="457200" marR="0" lvl="0" indent="-381000" algn="l" rtl="0">
              <a:lnSpc>
                <a:spcPct val="115000"/>
              </a:lnSpc>
              <a:spcBef>
                <a:spcPts val="1800"/>
              </a:spcBef>
              <a:spcAft>
                <a:spcPts val="0"/>
              </a:spcAft>
              <a:buSzPts val="2400"/>
              <a:buChar char="•"/>
            </a:pPr>
            <a:endParaRPr sz="2000" dirty="0"/>
          </a:p>
        </p:txBody>
      </p:sp>
    </p:spTree>
  </p:cSld>
  <p:clrMapOvr>
    <a:masterClrMapping/>
  </p:clrMapOvr>
  <p:transition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14"/>
          <p:cNvSpPr txBox="1">
            <a:spLocks noGrp="1"/>
          </p:cNvSpPr>
          <p:nvPr>
            <p:ph type="title"/>
          </p:nvPr>
        </p:nvSpPr>
        <p:spPr>
          <a:xfrm>
            <a:off x="454025" y="228564"/>
            <a:ext cx="8227500" cy="4620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 smtClean="0"/>
              <a:t>Class Details</a:t>
            </a:r>
            <a:endParaRPr sz="2600" b="1" i="0" u="none" strike="noStrike" cap="none" dirty="0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1" name="Google Shape;71;p14"/>
          <p:cNvSpPr txBox="1">
            <a:spLocks noGrp="1"/>
          </p:cNvSpPr>
          <p:nvPr>
            <p:ph type="body" idx="1"/>
          </p:nvPr>
        </p:nvSpPr>
        <p:spPr>
          <a:xfrm>
            <a:off x="448853" y="758757"/>
            <a:ext cx="8233200" cy="36751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r>
              <a:rPr lang="en-US" sz="2000" dirty="0" smtClean="0"/>
              <a:t>We </a:t>
            </a:r>
            <a:r>
              <a:rPr lang="en-US" sz="2000" dirty="0"/>
              <a:t>are pleased to have such a high attendance! Here are some tips on how </a:t>
            </a:r>
            <a:r>
              <a:rPr lang="en-US" sz="2000" dirty="0" smtClean="0"/>
              <a:t>to help the class</a:t>
            </a:r>
          </a:p>
          <a:p>
            <a:pPr lvl="1"/>
            <a:r>
              <a:rPr lang="en-US" sz="2000" dirty="0" smtClean="0"/>
              <a:t>Please </a:t>
            </a:r>
            <a:r>
              <a:rPr lang="en-US" sz="2000" dirty="0"/>
              <a:t>make sure you are muted during the class when you are not asking a </a:t>
            </a:r>
            <a:r>
              <a:rPr lang="en-US" sz="2000" dirty="0" smtClean="0"/>
              <a:t>question</a:t>
            </a:r>
          </a:p>
          <a:p>
            <a:pPr lvl="1"/>
            <a:r>
              <a:rPr lang="en-US" sz="2000" dirty="0" smtClean="0"/>
              <a:t>If </a:t>
            </a:r>
            <a:r>
              <a:rPr lang="en-US" sz="2000" dirty="0"/>
              <a:t>you have a question to the speaker, please use the “Raise Hand” </a:t>
            </a:r>
            <a:r>
              <a:rPr lang="en-US" sz="2000" dirty="0" smtClean="0"/>
              <a:t>icon, </a:t>
            </a:r>
            <a:r>
              <a:rPr lang="en-US" sz="2000" dirty="0"/>
              <a:t>and the host </a:t>
            </a:r>
            <a:r>
              <a:rPr lang="en-US" sz="2000" dirty="0" smtClean="0"/>
              <a:t>will </a:t>
            </a:r>
            <a:r>
              <a:rPr lang="en-US" sz="2000" dirty="0"/>
              <a:t>see you and un-mute </a:t>
            </a:r>
            <a:r>
              <a:rPr lang="en-US" sz="2000" dirty="0" smtClean="0"/>
              <a:t>you</a:t>
            </a:r>
          </a:p>
          <a:p>
            <a:pPr lvl="1"/>
            <a:r>
              <a:rPr lang="en-US" sz="2000" dirty="0" smtClean="0"/>
              <a:t>If </a:t>
            </a:r>
            <a:r>
              <a:rPr lang="en-US" sz="2000" dirty="0"/>
              <a:t>you have a general question </a:t>
            </a:r>
            <a:r>
              <a:rPr lang="en-US" sz="2000" dirty="0" smtClean="0"/>
              <a:t>or </a:t>
            </a:r>
            <a:r>
              <a:rPr lang="en-US" sz="2000" dirty="0"/>
              <a:t>comment, please feel free to use </a:t>
            </a:r>
            <a:r>
              <a:rPr lang="en-US" sz="2000" dirty="0" smtClean="0"/>
              <a:t>the Slack channel. Our </a:t>
            </a:r>
            <a:r>
              <a:rPr lang="en-US" sz="2000" dirty="0"/>
              <a:t>experts are standing by</a:t>
            </a:r>
            <a:r>
              <a:rPr lang="en-US" sz="2000" dirty="0" smtClean="0"/>
              <a:t>!</a:t>
            </a:r>
          </a:p>
          <a:p>
            <a:pPr lvl="1"/>
            <a:r>
              <a:rPr lang="en-US" sz="2000" dirty="0" smtClean="0"/>
              <a:t>For technical issues, we have “break-out” rooms to help you</a:t>
            </a:r>
            <a:endParaRPr lang="en-US" sz="2000" dirty="0"/>
          </a:p>
          <a:p>
            <a:endParaRPr lang="en-US" sz="2000" dirty="0"/>
          </a:p>
          <a:p>
            <a:pPr marL="457200" marR="0" lvl="0" indent="-381000" algn="l" rtl="0">
              <a:lnSpc>
                <a:spcPct val="115000"/>
              </a:lnSpc>
              <a:spcBef>
                <a:spcPts val="1800"/>
              </a:spcBef>
              <a:spcAft>
                <a:spcPts val="0"/>
              </a:spcAft>
              <a:buSzPts val="2400"/>
              <a:buChar char="•"/>
            </a:pPr>
            <a:endParaRPr sz="2000" dirty="0"/>
          </a:p>
        </p:txBody>
      </p:sp>
    </p:spTree>
    <p:extLst>
      <p:ext uri="{BB962C8B-B14F-4D97-AF65-F5344CB8AC3E}">
        <p14:creationId xmlns:p14="http://schemas.microsoft.com/office/powerpoint/2010/main" val="3303076135"/>
      </p:ext>
    </p:extLst>
  </p:cSld>
  <p:clrMapOvr>
    <a:masterClrMapping/>
  </p:clrMapOvr>
  <p:transition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14"/>
          <p:cNvSpPr txBox="1">
            <a:spLocks noGrp="1"/>
          </p:cNvSpPr>
          <p:nvPr>
            <p:ph type="title"/>
          </p:nvPr>
        </p:nvSpPr>
        <p:spPr>
          <a:xfrm>
            <a:off x="454025" y="228564"/>
            <a:ext cx="8227500" cy="4620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lvl="0"/>
            <a:r>
              <a:rPr lang="en-US" dirty="0" smtClean="0"/>
              <a:t>Computer </a:t>
            </a:r>
            <a:r>
              <a:rPr lang="en-US" sz="2800" dirty="0" smtClean="0"/>
              <a:t>Requirements</a:t>
            </a:r>
            <a:endParaRPr sz="2600" b="1" i="0" u="none" strike="noStrike" cap="none" dirty="0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1" name="Google Shape;71;p14"/>
          <p:cNvSpPr txBox="1">
            <a:spLocks noGrp="1"/>
          </p:cNvSpPr>
          <p:nvPr>
            <p:ph type="body" idx="1"/>
          </p:nvPr>
        </p:nvSpPr>
        <p:spPr>
          <a:xfrm>
            <a:off x="448853" y="758757"/>
            <a:ext cx="8233200" cy="36751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r>
              <a:rPr lang="en-US" sz="2000" dirty="0" smtClean="0"/>
              <a:t>You </a:t>
            </a:r>
            <a:r>
              <a:rPr lang="en-US" sz="2000" dirty="0"/>
              <a:t>will need SSH on </a:t>
            </a:r>
            <a:r>
              <a:rPr lang="en-US" sz="2000" dirty="0" smtClean="0"/>
              <a:t>your computer to </a:t>
            </a:r>
            <a:r>
              <a:rPr lang="en-US" sz="2000" dirty="0"/>
              <a:t>connect to the provided class virtual accounts</a:t>
            </a:r>
          </a:p>
          <a:p>
            <a:r>
              <a:rPr lang="en-US" sz="2000" dirty="0" smtClean="0"/>
              <a:t>You </a:t>
            </a:r>
            <a:r>
              <a:rPr lang="en-US" sz="2000" dirty="0"/>
              <a:t>should check your firewall settings to insure that SSH </a:t>
            </a:r>
            <a:r>
              <a:rPr lang="en-US" sz="2000" dirty="0" smtClean="0"/>
              <a:t>will </a:t>
            </a:r>
            <a:r>
              <a:rPr lang="en-US" sz="2000" dirty="0"/>
              <a:t>work</a:t>
            </a:r>
          </a:p>
          <a:p>
            <a:r>
              <a:rPr lang="en-US" sz="2000" dirty="0" smtClean="0"/>
              <a:t>If </a:t>
            </a:r>
            <a:r>
              <a:rPr lang="en-US" sz="2000" dirty="0"/>
              <a:t>you have problems with the class instructions, first ask </a:t>
            </a:r>
            <a:r>
              <a:rPr lang="en-US" sz="2000" dirty="0" smtClean="0"/>
              <a:t>your </a:t>
            </a:r>
            <a:r>
              <a:rPr lang="en-US" sz="2000" dirty="0"/>
              <a:t>question in the </a:t>
            </a:r>
            <a:r>
              <a:rPr lang="en-US" sz="2000" dirty="0" smtClean="0"/>
              <a:t>Slack channel</a:t>
            </a:r>
            <a:r>
              <a:rPr lang="en-US" sz="2000" dirty="0"/>
              <a:t> </a:t>
            </a:r>
            <a:r>
              <a:rPr lang="en-US" sz="2000" dirty="0" smtClean="0"/>
              <a:t>so that people can share answers</a:t>
            </a:r>
            <a:endParaRPr lang="en-US" sz="2000" dirty="0"/>
          </a:p>
          <a:p>
            <a:r>
              <a:rPr lang="en-US" sz="2000" dirty="0" smtClean="0"/>
              <a:t>If </a:t>
            </a:r>
            <a:r>
              <a:rPr lang="en-US" sz="2000" dirty="0"/>
              <a:t>you need more direct help, </a:t>
            </a:r>
            <a:r>
              <a:rPr lang="en-US" sz="2000" dirty="0" smtClean="0"/>
              <a:t>raise your hand and our </a:t>
            </a:r>
            <a:r>
              <a:rPr lang="en-US" sz="2000" dirty="0"/>
              <a:t>host can temporarily move you to a Zoom “breakout room” with an expert, where you can share your </a:t>
            </a:r>
            <a:r>
              <a:rPr lang="en-US" sz="2000" dirty="0" smtClean="0"/>
              <a:t>screen</a:t>
            </a:r>
            <a:endParaRPr lang="en-US" sz="2000" dirty="0"/>
          </a:p>
          <a:p>
            <a:pPr marL="457200" marR="0" lvl="0" indent="-381000" algn="l" rtl="0">
              <a:lnSpc>
                <a:spcPct val="115000"/>
              </a:lnSpc>
              <a:spcBef>
                <a:spcPts val="1800"/>
              </a:spcBef>
              <a:spcAft>
                <a:spcPts val="0"/>
              </a:spcAft>
              <a:buSzPts val="2400"/>
              <a:buChar char="•"/>
            </a:pPr>
            <a:endParaRPr sz="2000" dirty="0"/>
          </a:p>
        </p:txBody>
      </p:sp>
    </p:spTree>
    <p:extLst>
      <p:ext uri="{BB962C8B-B14F-4D97-AF65-F5344CB8AC3E}">
        <p14:creationId xmlns:p14="http://schemas.microsoft.com/office/powerpoint/2010/main" val="2640726703"/>
      </p:ext>
    </p:extLst>
  </p:cSld>
  <p:clrMapOvr>
    <a:masterClrMapping/>
  </p:clrMapOvr>
  <p:transition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14"/>
          <p:cNvSpPr txBox="1">
            <a:spLocks noGrp="1"/>
          </p:cNvSpPr>
          <p:nvPr>
            <p:ph type="title"/>
          </p:nvPr>
        </p:nvSpPr>
        <p:spPr>
          <a:xfrm>
            <a:off x="454025" y="228564"/>
            <a:ext cx="8227500" cy="4620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 smtClean="0"/>
              <a:t>Morning (Central Time - Austin)</a:t>
            </a:r>
            <a:endParaRPr sz="2600" b="1" i="0" u="none" strike="noStrike" cap="none" dirty="0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1" name="Google Shape;71;p14"/>
          <p:cNvSpPr txBox="1">
            <a:spLocks noGrp="1"/>
          </p:cNvSpPr>
          <p:nvPr>
            <p:ph type="body" idx="1"/>
          </p:nvPr>
        </p:nvSpPr>
        <p:spPr>
          <a:xfrm>
            <a:off x="448853" y="758757"/>
            <a:ext cx="8233200" cy="36751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76200" indent="0">
              <a:buNone/>
            </a:pPr>
            <a:r>
              <a:rPr lang="en-US" sz="2000" dirty="0" smtClean="0"/>
              <a:t>1.	9:00	Paul </a:t>
            </a:r>
            <a:r>
              <a:rPr lang="en-US" sz="2000" dirty="0"/>
              <a:t>Barker, "Highly-scalable build automation"</a:t>
            </a:r>
          </a:p>
          <a:p>
            <a:pPr marL="914400" indent="-838200">
              <a:buNone/>
            </a:pPr>
            <a:r>
              <a:rPr lang="en-US" sz="2000" dirty="0" smtClean="0"/>
              <a:t>2.	9:30</a:t>
            </a:r>
            <a:r>
              <a:rPr lang="en-US" sz="2000" dirty="0" smtClean="0"/>
              <a:t>	Robert </a:t>
            </a:r>
            <a:r>
              <a:rPr lang="en-US" sz="2000" dirty="0"/>
              <a:t>Berger, </a:t>
            </a:r>
            <a:r>
              <a:rPr lang="en-US" sz="2000" dirty="0" smtClean="0"/>
              <a:t>"</a:t>
            </a:r>
            <a:r>
              <a:rPr lang="en-US" sz="2000" dirty="0" err="1" smtClean="0"/>
              <a:t>IoT</a:t>
            </a:r>
            <a:r>
              <a:rPr lang="en-US" sz="2000" dirty="0" smtClean="0"/>
              <a:t> </a:t>
            </a:r>
            <a:r>
              <a:rPr lang="en-US" sz="2000" dirty="0"/>
              <a:t>and </a:t>
            </a:r>
            <a:r>
              <a:rPr lang="en-US" sz="2000" dirty="0" err="1"/>
              <a:t>Microservices</a:t>
            </a:r>
            <a:r>
              <a:rPr lang="en-US" sz="2000" dirty="0"/>
              <a:t> with </a:t>
            </a:r>
            <a:r>
              <a:rPr lang="en-US" sz="2000" dirty="0" smtClean="0"/>
              <a:t>OE/</a:t>
            </a:r>
            <a:br>
              <a:rPr lang="en-US" sz="2000" dirty="0" smtClean="0"/>
            </a:br>
            <a:r>
              <a:rPr lang="en-US" sz="2000" dirty="0" smtClean="0"/>
              <a:t>	The </a:t>
            </a:r>
            <a:r>
              <a:rPr lang="en-US" sz="2000" dirty="0"/>
              <a:t>Yocto </a:t>
            </a:r>
            <a:r>
              <a:rPr lang="en-US" sz="2000" dirty="0" smtClean="0"/>
              <a:t>Project</a:t>
            </a:r>
            <a:r>
              <a:rPr lang="en-US" sz="2000" dirty="0" smtClean="0"/>
              <a:t>"</a:t>
            </a:r>
            <a:endParaRPr lang="en-US" sz="2000" dirty="0"/>
          </a:p>
          <a:p>
            <a:pPr marL="76200" indent="0">
              <a:buNone/>
            </a:pPr>
            <a:r>
              <a:rPr lang="en-US" sz="2000" dirty="0" smtClean="0"/>
              <a:t>	10:15	--- </a:t>
            </a:r>
            <a:r>
              <a:rPr lang="en-US" sz="2000" dirty="0"/>
              <a:t>Morning break ---</a:t>
            </a:r>
          </a:p>
          <a:p>
            <a:pPr marL="76200" indent="0">
              <a:buNone/>
            </a:pPr>
            <a:r>
              <a:rPr lang="en-US" sz="2000" dirty="0" smtClean="0"/>
              <a:t>3.	10:30</a:t>
            </a:r>
            <a:r>
              <a:rPr lang="en-US" sz="2000" dirty="0"/>
              <a:t>	Trevor Woerner, "Kernel Lab", HANDS ON</a:t>
            </a:r>
          </a:p>
          <a:p>
            <a:pPr marL="76200" indent="0">
              <a:buNone/>
            </a:pPr>
            <a:r>
              <a:rPr lang="en-US" sz="2000" dirty="0" smtClean="0"/>
              <a:t>	12:00</a:t>
            </a:r>
            <a:r>
              <a:rPr lang="en-US" sz="2000" dirty="0"/>
              <a:t> </a:t>
            </a:r>
            <a:r>
              <a:rPr lang="en-US" sz="2000" dirty="0" smtClean="0"/>
              <a:t>	--- </a:t>
            </a:r>
            <a:r>
              <a:rPr lang="en-US" sz="2000" dirty="0"/>
              <a:t>Lunch </a:t>
            </a:r>
            <a:r>
              <a:rPr lang="en-US" sz="2000" dirty="0" smtClean="0"/>
              <a:t>---	1 hour</a:t>
            </a:r>
          </a:p>
          <a:p>
            <a:pPr marL="76200" indent="0">
              <a:buNone/>
            </a:pPr>
            <a:endParaRPr lang="en-US" sz="2000" dirty="0"/>
          </a:p>
          <a:p>
            <a:pPr marL="457200" marR="0" lvl="0" indent="-381000" algn="l" rtl="0">
              <a:lnSpc>
                <a:spcPct val="115000"/>
              </a:lnSpc>
              <a:spcBef>
                <a:spcPts val="1800"/>
              </a:spcBef>
              <a:spcAft>
                <a:spcPts val="0"/>
              </a:spcAft>
              <a:buSzPts val="2400"/>
              <a:buChar char="•"/>
            </a:pPr>
            <a:endParaRPr sz="2000" dirty="0"/>
          </a:p>
        </p:txBody>
      </p:sp>
      <p:sp>
        <p:nvSpPr>
          <p:cNvPr id="4" name="Google Shape;71;p14"/>
          <p:cNvSpPr txBox="1">
            <a:spLocks/>
          </p:cNvSpPr>
          <p:nvPr/>
        </p:nvSpPr>
        <p:spPr>
          <a:xfrm>
            <a:off x="601253" y="3824867"/>
            <a:ext cx="7171147" cy="7614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81000" algn="l" rtl="0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Lato"/>
              <a:buChar char="•"/>
              <a:defRPr sz="2400" b="1" i="0" u="none" strike="noStrike" cap="none">
                <a:solidFill>
                  <a:schemeClr val="accent6"/>
                </a:solidFill>
                <a:latin typeface="Lato"/>
                <a:ea typeface="Lato"/>
                <a:cs typeface="Lato"/>
                <a:sym typeface="Lato"/>
              </a:defRPr>
            </a:lvl1pPr>
            <a:lvl2pPr marL="914400" marR="0" lvl="1" indent="-3683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Lato"/>
              <a:buChar char="•"/>
              <a:defRPr sz="2200" b="0" i="0" u="none" strike="noStrike" cap="none">
                <a:solidFill>
                  <a:srgbClr val="404040"/>
                </a:solidFill>
                <a:latin typeface="Lato"/>
                <a:ea typeface="Lato"/>
                <a:cs typeface="Lato"/>
                <a:sym typeface="Lato"/>
              </a:defRPr>
            </a:lvl2pPr>
            <a:lvl3pPr marL="1371600" marR="0" lvl="2" indent="-3683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accent6"/>
              </a:buClr>
              <a:buSzPts val="2200"/>
              <a:buFont typeface="Lato"/>
              <a:buAutoNum type="arabicPlain"/>
              <a:defRPr sz="2200" b="0" i="0" u="none" strike="noStrike" cap="none">
                <a:solidFill>
                  <a:schemeClr val="accent6"/>
                </a:solidFill>
                <a:latin typeface="Lato"/>
                <a:ea typeface="Lato"/>
                <a:cs typeface="Lato"/>
                <a:sym typeface="Lato"/>
              </a:defRPr>
            </a:lvl3pPr>
            <a:lvl4pPr marL="1828800" marR="0" lvl="3" indent="-3683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Lato"/>
              <a:buChar char="•"/>
              <a:defRPr sz="2200" b="0" i="0" u="none" strike="noStrike" cap="none">
                <a:solidFill>
                  <a:schemeClr val="accent6"/>
                </a:solidFill>
                <a:latin typeface="Lato"/>
                <a:ea typeface="Lato"/>
                <a:cs typeface="Lato"/>
                <a:sym typeface="Lato"/>
              </a:defRPr>
            </a:lvl4pPr>
            <a:lvl5pPr marL="2286000" marR="0" lvl="4" indent="-3683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accent6"/>
              </a:buClr>
              <a:buSzPts val="2200"/>
              <a:buFont typeface="Lato Light"/>
              <a:buChar char="$"/>
              <a:defRPr sz="2200" b="0" i="0" u="none" strike="noStrike" cap="none">
                <a:solidFill>
                  <a:schemeClr val="accent6"/>
                </a:solidFill>
                <a:latin typeface="Lato Light"/>
                <a:ea typeface="Lato Light"/>
                <a:cs typeface="Lato Light"/>
                <a:sym typeface="Lato Light"/>
              </a:defRPr>
            </a:lvl5pPr>
            <a:lvl6pPr marL="2743200" marR="0" lvl="5" indent="-3683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accent6"/>
              </a:buClr>
              <a:buSzPts val="2200"/>
              <a:buFont typeface="Lato Light"/>
              <a:buChar char="#"/>
              <a:defRPr sz="2200" b="0" i="0" u="none" strike="noStrike" cap="none">
                <a:solidFill>
                  <a:schemeClr val="accent6"/>
                </a:solidFill>
                <a:latin typeface="Lato Light"/>
                <a:ea typeface="Lato Light"/>
                <a:cs typeface="Lato Light"/>
                <a:sym typeface="Lato Light"/>
              </a:defRPr>
            </a:lvl6pPr>
            <a:lvl7pPr marL="3200400" marR="0" lvl="6" indent="-3429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Lato Hairline"/>
              <a:buChar char="•"/>
              <a:defRPr sz="1800" b="0" i="0" u="none" strike="noStrike" cap="none">
                <a:solidFill>
                  <a:schemeClr val="dk1"/>
                </a:solidFill>
                <a:latin typeface="Lato Hairline"/>
                <a:ea typeface="Lato Hairline"/>
                <a:cs typeface="Lato Hairline"/>
                <a:sym typeface="Lato Hairline"/>
              </a:defRPr>
            </a:lvl7pPr>
            <a:lvl8pPr marL="3657600" marR="0" lvl="7" indent="-3429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Lato Hairline"/>
              <a:buAutoNum type="arabicPlain"/>
              <a:defRPr sz="1800" b="0" i="0" u="none" strike="noStrike" cap="none">
                <a:solidFill>
                  <a:schemeClr val="dk1"/>
                </a:solidFill>
                <a:latin typeface="Lato Hairline"/>
                <a:ea typeface="Lato Hairline"/>
                <a:cs typeface="Lato Hairline"/>
                <a:sym typeface="Lato Hairline"/>
              </a:defRPr>
            </a:lvl8pPr>
            <a:lvl9pPr marL="4114800" marR="0" lvl="8" indent="-3429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Lato Hairline"/>
              <a:buChar char="•"/>
              <a:defRPr sz="1800" b="0" i="0" u="none" strike="noStrike" cap="none">
                <a:solidFill>
                  <a:schemeClr val="dk1"/>
                </a:solidFill>
                <a:latin typeface="Lato Hairline"/>
                <a:ea typeface="Lato Hairline"/>
                <a:cs typeface="Lato Hairline"/>
                <a:sym typeface="Lato Hairline"/>
              </a:defRPr>
            </a:lvl9pPr>
          </a:lstStyle>
          <a:p>
            <a:pPr marL="76200" lvl="1" indent="0" algn="ctr">
              <a:spcBef>
                <a:spcPts val="1800"/>
              </a:spcBef>
              <a:buClr>
                <a:schemeClr val="accent1"/>
              </a:buClr>
              <a:buSzPts val="2400"/>
              <a:buNone/>
            </a:pPr>
            <a:r>
              <a:rPr lang="en-US" sz="2000" dirty="0" smtClean="0"/>
              <a:t>Slides: </a:t>
            </a:r>
            <a:r>
              <a:rPr lang="en-US" sz="1800" dirty="0" smtClean="0">
                <a:hlinkClick r:id="rId3"/>
              </a:rPr>
              <a:t>https</a:t>
            </a:r>
            <a:r>
              <a:rPr lang="en-US" sz="1800" dirty="0">
                <a:hlinkClick r:id="rId3"/>
              </a:rPr>
              <a:t>://wiki.yoctoproject.org/wiki/YP_DevDay_Austin_2020</a:t>
            </a:r>
            <a:endParaRPr lang="en-US" sz="1800" dirty="0"/>
          </a:p>
          <a:p>
            <a:pPr marL="76200" indent="0" algn="ctr">
              <a:buFont typeface="Lato"/>
              <a:buNone/>
            </a:pPr>
            <a:r>
              <a:rPr lang="en-US" sz="2000" dirty="0" smtClean="0"/>
              <a:t> 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15502070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14"/>
          <p:cNvSpPr txBox="1">
            <a:spLocks noGrp="1"/>
          </p:cNvSpPr>
          <p:nvPr>
            <p:ph type="title"/>
          </p:nvPr>
        </p:nvSpPr>
        <p:spPr>
          <a:xfrm>
            <a:off x="454025" y="228564"/>
            <a:ext cx="8227500" cy="4620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lvl="0"/>
            <a:r>
              <a:rPr lang="en-US" dirty="0"/>
              <a:t>Early Afternoon (Central Time - Austin)</a:t>
            </a:r>
            <a:endParaRPr sz="2600" b="1" i="0" u="none" strike="noStrike" cap="none" dirty="0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1" name="Google Shape;71;p14"/>
          <p:cNvSpPr txBox="1">
            <a:spLocks noGrp="1"/>
          </p:cNvSpPr>
          <p:nvPr>
            <p:ph type="body" idx="1"/>
          </p:nvPr>
        </p:nvSpPr>
        <p:spPr>
          <a:xfrm>
            <a:off x="448853" y="758757"/>
            <a:ext cx="8233200" cy="36751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76200" indent="0">
              <a:buNone/>
            </a:pPr>
            <a:r>
              <a:rPr lang="en-US" sz="2000" dirty="0" smtClean="0"/>
              <a:t>4.	1:00	YP </a:t>
            </a:r>
            <a:r>
              <a:rPr lang="en-US" sz="2000" dirty="0"/>
              <a:t>Bug Board Presentation, Call to action</a:t>
            </a:r>
          </a:p>
          <a:p>
            <a:pPr marL="76200" indent="0">
              <a:buNone/>
            </a:pPr>
            <a:r>
              <a:rPr lang="en-US" sz="2000" dirty="0" smtClean="0"/>
              <a:t>5.	1:15</a:t>
            </a:r>
            <a:r>
              <a:rPr lang="en-US" sz="2000" dirty="0"/>
              <a:t>	Scott Murray, "Security Hardening"</a:t>
            </a:r>
          </a:p>
          <a:p>
            <a:pPr marL="76200" indent="0">
              <a:buNone/>
            </a:pPr>
            <a:r>
              <a:rPr lang="en-US" sz="2000" dirty="0" smtClean="0"/>
              <a:t>6.	1:45</a:t>
            </a:r>
            <a:r>
              <a:rPr lang="en-US" sz="2000" dirty="0"/>
              <a:t>	Konrad Scherer, </a:t>
            </a:r>
            <a:r>
              <a:rPr lang="en-US" sz="2000" dirty="0" smtClean="0"/>
              <a:t>"</a:t>
            </a:r>
            <a:r>
              <a:rPr lang="en-US" sz="2000" dirty="0"/>
              <a:t>CI/CD Developer </a:t>
            </a:r>
            <a:r>
              <a:rPr lang="en-US" sz="2000" dirty="0" smtClean="0"/>
              <a:t>Workflow</a:t>
            </a:r>
            <a:r>
              <a:rPr lang="en-US" sz="2000" dirty="0" smtClean="0"/>
              <a:t>"</a:t>
            </a:r>
            <a:endParaRPr lang="en-US" sz="2000" dirty="0"/>
          </a:p>
          <a:p>
            <a:pPr marL="76200" indent="0">
              <a:buNone/>
            </a:pPr>
            <a:r>
              <a:rPr lang="en-US" sz="2000" dirty="0" smtClean="0"/>
              <a:t>7.	2:15	Khem Raj, </a:t>
            </a:r>
            <a:r>
              <a:rPr lang="en-US" sz="2000" dirty="0"/>
              <a:t>“Image Size Reduction with Yocto </a:t>
            </a:r>
            <a:r>
              <a:rPr lang="en-US" sz="2000" dirty="0" smtClean="0"/>
              <a:t>Project“</a:t>
            </a:r>
          </a:p>
          <a:p>
            <a:pPr marL="76200" indent="0">
              <a:buNone/>
            </a:pPr>
            <a:r>
              <a:rPr lang="en-US" sz="2000" dirty="0" smtClean="0"/>
              <a:t>	2:45	--- </a:t>
            </a:r>
            <a:r>
              <a:rPr lang="en-US" sz="2000" dirty="0"/>
              <a:t>Afternoon break </a:t>
            </a:r>
            <a:r>
              <a:rPr lang="en-US" sz="2000" dirty="0" smtClean="0"/>
              <a:t>---	15 minutes</a:t>
            </a:r>
            <a:endParaRPr lang="en-US" sz="2000" dirty="0"/>
          </a:p>
          <a:p>
            <a:pPr marL="533400" indent="-457200">
              <a:buAutoNum type="arabicPeriod" startAt="7"/>
            </a:pPr>
            <a:endParaRPr lang="en-US" sz="2000" dirty="0"/>
          </a:p>
          <a:p>
            <a:pPr marL="76200" indent="0">
              <a:buNone/>
            </a:pPr>
            <a:endParaRPr lang="en-US" sz="2000" dirty="0"/>
          </a:p>
          <a:p>
            <a:pPr marL="457200" marR="0" lvl="0" indent="-381000" algn="l" rtl="0">
              <a:lnSpc>
                <a:spcPct val="115000"/>
              </a:lnSpc>
              <a:spcBef>
                <a:spcPts val="1800"/>
              </a:spcBef>
              <a:spcAft>
                <a:spcPts val="0"/>
              </a:spcAft>
              <a:buSzPts val="2400"/>
              <a:buChar char="•"/>
            </a:pPr>
            <a:endParaRPr sz="2000" dirty="0"/>
          </a:p>
        </p:txBody>
      </p:sp>
    </p:spTree>
    <p:extLst>
      <p:ext uri="{BB962C8B-B14F-4D97-AF65-F5344CB8AC3E}">
        <p14:creationId xmlns:p14="http://schemas.microsoft.com/office/powerpoint/2010/main" val="219345852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14"/>
          <p:cNvSpPr txBox="1">
            <a:spLocks noGrp="1"/>
          </p:cNvSpPr>
          <p:nvPr>
            <p:ph type="title"/>
          </p:nvPr>
        </p:nvSpPr>
        <p:spPr>
          <a:xfrm>
            <a:off x="454025" y="228564"/>
            <a:ext cx="8227500" cy="4620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lvl="0"/>
            <a:r>
              <a:rPr lang="en-US" dirty="0"/>
              <a:t>Late Afternoon (Central Time - Austin)</a:t>
            </a:r>
            <a:endParaRPr sz="2600" b="1" i="0" u="none" strike="noStrike" cap="none" dirty="0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1" name="Google Shape;71;p14"/>
          <p:cNvSpPr txBox="1">
            <a:spLocks noGrp="1"/>
          </p:cNvSpPr>
          <p:nvPr>
            <p:ph type="body" idx="1"/>
          </p:nvPr>
        </p:nvSpPr>
        <p:spPr>
          <a:xfrm>
            <a:off x="448853" y="758757"/>
            <a:ext cx="8233200" cy="36751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76200" indent="0">
              <a:buNone/>
            </a:pPr>
            <a:r>
              <a:rPr lang="en-US" sz="2000" dirty="0" smtClean="0"/>
              <a:t>8.	3:00</a:t>
            </a:r>
            <a:r>
              <a:rPr lang="en-US" sz="2000" dirty="0"/>
              <a:t>	Rudi Streif, “User Space Lab”, HANDS ON</a:t>
            </a:r>
          </a:p>
          <a:p>
            <a:pPr marL="76200" indent="0">
              <a:buNone/>
            </a:pPr>
            <a:r>
              <a:rPr lang="en-US" sz="2000" dirty="0" smtClean="0"/>
              <a:t>9.	4:00	Paul </a:t>
            </a:r>
            <a:r>
              <a:rPr lang="en-US" sz="2000" dirty="0" err="1"/>
              <a:t>Eggelton</a:t>
            </a:r>
            <a:r>
              <a:rPr lang="en-US" sz="2000" dirty="0"/>
              <a:t>, "</a:t>
            </a:r>
            <a:r>
              <a:rPr lang="en-US" sz="2000" dirty="0" err="1"/>
              <a:t>DevTool</a:t>
            </a:r>
            <a:r>
              <a:rPr lang="en-US" sz="2000" dirty="0"/>
              <a:t>"</a:t>
            </a:r>
          </a:p>
          <a:p>
            <a:pPr marL="76200" indent="0">
              <a:buNone/>
            </a:pPr>
            <a:r>
              <a:rPr lang="en-US" sz="2000" dirty="0" smtClean="0"/>
              <a:t>10.	4:30</a:t>
            </a:r>
            <a:r>
              <a:rPr lang="en-US" sz="2000" dirty="0"/>
              <a:t> </a:t>
            </a:r>
            <a:r>
              <a:rPr lang="en-US" sz="2000" dirty="0" smtClean="0"/>
              <a:t>	Christopher </a:t>
            </a:r>
            <a:r>
              <a:rPr lang="en-US" sz="2000" dirty="0"/>
              <a:t>Clark &amp; Tim Orling, "Virtualization"</a:t>
            </a:r>
          </a:p>
          <a:p>
            <a:pPr marL="76200" indent="0">
              <a:buNone/>
            </a:pPr>
            <a:r>
              <a:rPr lang="en-US" sz="2000" dirty="0" smtClean="0"/>
              <a:t>	5:00	Class </a:t>
            </a:r>
            <a:r>
              <a:rPr lang="en-US" sz="2000" dirty="0"/>
              <a:t>end</a:t>
            </a:r>
          </a:p>
          <a:p>
            <a:pPr marL="457200" marR="0" lvl="0" indent="-381000" algn="l" rtl="0">
              <a:lnSpc>
                <a:spcPct val="115000"/>
              </a:lnSpc>
              <a:spcBef>
                <a:spcPts val="1800"/>
              </a:spcBef>
              <a:spcAft>
                <a:spcPts val="0"/>
              </a:spcAft>
              <a:buSzPts val="2400"/>
              <a:buChar char="•"/>
            </a:pPr>
            <a:endParaRPr sz="2000" dirty="0"/>
          </a:p>
        </p:txBody>
      </p:sp>
    </p:spTree>
    <p:extLst>
      <p:ext uri="{BB962C8B-B14F-4D97-AF65-F5344CB8AC3E}">
        <p14:creationId xmlns:p14="http://schemas.microsoft.com/office/powerpoint/2010/main" val="66171179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7C53EE9-BF9C-3D4F-9495-6094E21E9C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72922" y="676012"/>
            <a:ext cx="5720700" cy="1283400"/>
          </a:xfrm>
        </p:spPr>
        <p:txBody>
          <a:bodyPr/>
          <a:lstStyle/>
          <a:p>
            <a:r>
              <a:rPr lang="en-US" dirty="0" smtClean="0"/>
              <a:t>Thank you for joining us today!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1110345" y="2579914"/>
            <a:ext cx="691242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chemeClr val="bg1"/>
                </a:solidFill>
              </a:rPr>
              <a:t>Please also take a moment and fill out our online survey!</a:t>
            </a:r>
          </a:p>
          <a:p>
            <a:pPr algn="ctr"/>
            <a:endParaRPr lang="en-US" sz="2000" dirty="0" smtClean="0">
              <a:solidFill>
                <a:schemeClr val="bg1"/>
              </a:solidFill>
              <a:hlinkClick r:id="rId2"/>
            </a:endParaRPr>
          </a:p>
          <a:p>
            <a:pPr algn="ctr"/>
            <a:r>
              <a:rPr lang="en-US" sz="2000" dirty="0" smtClean="0">
                <a:hlinkClick r:id="rId2"/>
              </a:rPr>
              <a:t>https</a:t>
            </a:r>
            <a:r>
              <a:rPr lang="en-US" sz="2000" dirty="0">
                <a:hlinkClick r:id="rId2"/>
              </a:rPr>
              <a:t>://forms.gle/Jx9gUHWVw5P9EATM7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68663920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3" name="Google Shape;363;p34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497063" y="2247666"/>
            <a:ext cx="1190309" cy="599831"/>
          </a:xfrm>
          <a:prstGeom prst="rect">
            <a:avLst/>
          </a:prstGeom>
          <a:noFill/>
          <a:ln>
            <a:noFill/>
          </a:ln>
        </p:spPr>
      </p:pic>
      <p:pic>
        <p:nvPicPr>
          <p:cNvPr id="364" name="Google Shape;364;p34">
            <a:hlinkClick r:id="rId5"/>
          </p:cNvPr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4353409" y="2295994"/>
            <a:ext cx="1190309" cy="599831"/>
          </a:xfrm>
          <a:prstGeom prst="rect">
            <a:avLst/>
          </a:prstGeom>
          <a:noFill/>
          <a:ln>
            <a:noFill/>
          </a:ln>
        </p:spPr>
      </p:pic>
      <p:pic>
        <p:nvPicPr>
          <p:cNvPr id="365" name="Google Shape;365;p34">
            <a:hlinkClick r:id="rId7"/>
          </p:cNvPr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6142841" y="2295984"/>
            <a:ext cx="1190309" cy="599831"/>
          </a:xfrm>
          <a:prstGeom prst="rect">
            <a:avLst/>
          </a:prstGeom>
          <a:noFill/>
          <a:ln>
            <a:noFill/>
          </a:ln>
        </p:spPr>
      </p:pic>
      <p:pic>
        <p:nvPicPr>
          <p:cNvPr id="366" name="Google Shape;366;p34">
            <a:hlinkClick r:id="rId9"/>
          </p:cNvPr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5543752" y="2295984"/>
            <a:ext cx="670901" cy="599831"/>
          </a:xfrm>
          <a:prstGeom prst="rect">
            <a:avLst/>
          </a:prstGeom>
          <a:noFill/>
          <a:ln>
            <a:noFill/>
          </a:ln>
        </p:spPr>
      </p:pic>
      <p:pic>
        <p:nvPicPr>
          <p:cNvPr id="367" name="Google Shape;367;p34">
            <a:hlinkClick r:id="rId11"/>
          </p:cNvPr>
          <p:cNvPicPr preferRelativeResize="0"/>
          <p:nvPr/>
        </p:nvPicPr>
        <p:blipFill>
          <a:blip r:embed="rId12">
            <a:alphaModFix/>
          </a:blip>
          <a:stretch>
            <a:fillRect/>
          </a:stretch>
        </p:blipFill>
        <p:spPr>
          <a:xfrm>
            <a:off x="2863350" y="2376788"/>
            <a:ext cx="438244" cy="438244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Picture 7"/>
          <p:cNvPicPr/>
          <p:nvPr/>
        </p:nvPicPr>
        <p:blipFill>
          <a:blip r:embed="rId13"/>
          <a:stretch/>
        </p:blipFill>
        <p:spPr>
          <a:xfrm>
            <a:off x="1811105" y="2417530"/>
            <a:ext cx="502920" cy="35676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YoctoTemplate_1">
  <a:themeElements>
    <a:clrScheme name="Yocto Colors">
      <a:dk1>
        <a:srgbClr val="37424A"/>
      </a:dk1>
      <a:lt1>
        <a:srgbClr val="FFFFFF"/>
      </a:lt1>
      <a:dk2>
        <a:srgbClr val="000000"/>
      </a:dk2>
      <a:lt2>
        <a:srgbClr val="AEB0B3"/>
      </a:lt2>
      <a:accent1>
        <a:srgbClr val="0098DB"/>
      </a:accent1>
      <a:accent2>
        <a:srgbClr val="EAAB00"/>
      </a:accent2>
      <a:accent3>
        <a:srgbClr val="910000"/>
      </a:accent3>
      <a:accent4>
        <a:srgbClr val="D4D4D3"/>
      </a:accent4>
      <a:accent5>
        <a:srgbClr val="737373"/>
      </a:accent5>
      <a:accent6>
        <a:srgbClr val="414141"/>
      </a:accent6>
      <a:hlink>
        <a:srgbClr val="0098DB"/>
      </a:hlink>
      <a:folHlink>
        <a:srgbClr val="0098D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2852</TotalTime>
  <Words>329</Words>
  <Application>Microsoft Office PowerPoint</Application>
  <PresentationFormat>On-screen Show (16:9)</PresentationFormat>
  <Paragraphs>47</Paragraphs>
  <Slides>9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20" baseType="lpstr">
      <vt:lpstr>Arial</vt:lpstr>
      <vt:lpstr>Lato Light</vt:lpstr>
      <vt:lpstr>Noto Sans Symbols</vt:lpstr>
      <vt:lpstr>Courier</vt:lpstr>
      <vt:lpstr>Courier New</vt:lpstr>
      <vt:lpstr>Lato Hairline</vt:lpstr>
      <vt:lpstr>Calibri</vt:lpstr>
      <vt:lpstr>Verdana</vt:lpstr>
      <vt:lpstr>Exo Thin</vt:lpstr>
      <vt:lpstr>Lato</vt:lpstr>
      <vt:lpstr>YoctoTemplate_1</vt:lpstr>
      <vt:lpstr>Welcome! </vt:lpstr>
      <vt:lpstr>Welcome to Yocto Project Dev Day Virtual 2020!</vt:lpstr>
      <vt:lpstr>Class Details</vt:lpstr>
      <vt:lpstr>Computer Requirements</vt:lpstr>
      <vt:lpstr>Morning (Central Time - Austin)</vt:lpstr>
      <vt:lpstr>Early Afternoon (Central Time - Austin)</vt:lpstr>
      <vt:lpstr>Late Afternoon (Central Time - Austin)</vt:lpstr>
      <vt:lpstr>Thank you for joining us today!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Yocto Project®️ Long Term Support  (LTS) Releases</dc:title>
  <dc:creator>Reyna, David</dc:creator>
  <cp:lastModifiedBy>Reyna, David</cp:lastModifiedBy>
  <cp:revision>18</cp:revision>
  <dcterms:modified xsi:type="dcterms:W3CDTF">2020-07-02T21:12:49Z</dcterms:modified>
</cp:coreProperties>
</file>