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58" r:id="rId1"/>
  </p:sldMasterIdLst>
  <p:notesMasterIdLst>
    <p:notesMasterId r:id="rId9"/>
  </p:notesMasterIdLst>
  <p:sldIdLst>
    <p:sldId id="256" r:id="rId2"/>
    <p:sldId id="293" r:id="rId3"/>
    <p:sldId id="294" r:id="rId4"/>
    <p:sldId id="295" r:id="rId5"/>
    <p:sldId id="259" r:id="rId6"/>
    <p:sldId id="292" r:id="rId7"/>
    <p:sldId id="296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60">
          <p15:clr>
            <a:srgbClr val="A4A3A4"/>
          </p15:clr>
        </p15:guide>
        <p15:guide id="2" pos="288">
          <p15:clr>
            <a:srgbClr val="A4A3A4"/>
          </p15:clr>
        </p15:guide>
        <p15:guide id="3" pos="54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6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91944859-A6D1-40A8-A273-7F3E48F424B9}">
  <a:tblStyle styleId="{91944859-A6D1-40A8-A273-7F3E48F424B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93" autoAdjust="0"/>
    <p:restoredTop sz="94694"/>
  </p:normalViewPr>
  <p:slideViewPr>
    <p:cSldViewPr snapToGrid="0">
      <p:cViewPr varScale="1">
        <p:scale>
          <a:sx n="88" d="100"/>
          <a:sy n="88" d="100"/>
        </p:scale>
        <p:origin x="-888" y="-108"/>
      </p:cViewPr>
      <p:guideLst>
        <p:guide orient="horz" pos="660"/>
        <p:guide pos="288"/>
        <p:guide pos="5472"/>
      </p:guideLst>
    </p:cSldViewPr>
  </p:slideViewPr>
  <p:outlineViewPr>
    <p:cViewPr>
      <p:scale>
        <a:sx n="33" d="100"/>
        <a:sy n="33" d="100"/>
      </p:scale>
      <p:origin x="0" y="-653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16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145418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71bf2a1947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71bf2a1947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71bf2a1947_0_9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89d2347153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89d2347153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g89d2347153_1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24420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33c127a5e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33c127a5e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g33c127a5e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_Slide">
  <p:cSld name="Title_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4554036" y="2082363"/>
            <a:ext cx="4157100" cy="12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sz="240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6pPr>
            <a:lvl7pPr marR="0" lvl="6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7pPr>
            <a:lvl8pPr marR="0" lvl="7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8pPr>
            <a:lvl9pPr marR="0" lvl="8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4554033" y="3432343"/>
            <a:ext cx="4157100" cy="6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135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Lato"/>
              <a:buNone/>
              <a:defRPr sz="18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R="0" lvl="1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0" i="0" u="none" strike="noStrike" cap="none">
                <a:solidFill>
                  <a:srgbClr val="8E919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500"/>
              </a:spcBef>
              <a:spcAft>
                <a:spcPts val="0"/>
              </a:spcAft>
              <a:buClr>
                <a:srgbClr val="8E9193"/>
              </a:buClr>
              <a:buSzPts val="2200"/>
              <a:buFont typeface="Noto Sans Symbols"/>
              <a:buNone/>
              <a:defRPr sz="2200" b="0" i="0" u="none" strike="noStrike" cap="none">
                <a:solidFill>
                  <a:srgbClr val="8E919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None/>
              <a:defRPr sz="2200" b="0" i="0" u="none" strike="noStrike" cap="none">
                <a:solidFill>
                  <a:srgbClr val="8E919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500"/>
              </a:spcBef>
              <a:spcAft>
                <a:spcPts val="0"/>
              </a:spcAft>
              <a:buClr>
                <a:srgbClr val="8E9193"/>
              </a:buClr>
              <a:buSzPts val="2200"/>
              <a:buFont typeface="Courier"/>
              <a:buNone/>
              <a:defRPr sz="2200" b="1" i="0" u="none" strike="noStrike" cap="none">
                <a:solidFill>
                  <a:srgbClr val="8E9193"/>
                </a:solidFill>
                <a:latin typeface="Courier New"/>
                <a:ea typeface="Courier New"/>
                <a:cs typeface="Courier New"/>
                <a:sym typeface="Courier New"/>
              </a:defRPr>
            </a:lvl5pPr>
            <a:lvl6pPr marR="0" lvl="5" algn="ctr" rtl="0">
              <a:spcBef>
                <a:spcPts val="500"/>
              </a:spcBef>
              <a:spcAft>
                <a:spcPts val="0"/>
              </a:spcAft>
              <a:buClr>
                <a:srgbClr val="8E9193"/>
              </a:buClr>
              <a:buSzPts val="2200"/>
              <a:buFont typeface="Courier"/>
              <a:buNone/>
              <a:defRPr sz="2200" b="1" i="0" u="none" strike="noStrike" cap="none">
                <a:solidFill>
                  <a:srgbClr val="8E9193"/>
                </a:solidFill>
                <a:latin typeface="Courier New"/>
                <a:ea typeface="Courier New"/>
                <a:cs typeface="Courier New"/>
                <a:sym typeface="Courier New"/>
              </a:defRPr>
            </a:lvl6pPr>
            <a:lvl7pPr marR="0" lvl="6" algn="ctr" rtl="0">
              <a:spcBef>
                <a:spcPts val="500"/>
              </a:spcBef>
              <a:spcAft>
                <a:spcPts val="0"/>
              </a:spcAft>
              <a:buClr>
                <a:srgbClr val="8E919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E919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500"/>
              </a:spcBef>
              <a:spcAft>
                <a:spcPts val="0"/>
              </a:spcAft>
              <a:buClr>
                <a:srgbClr val="8E9193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rgbClr val="8E919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E919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4554538" y="4254103"/>
            <a:ext cx="4159200" cy="49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135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Lato"/>
              <a:buNone/>
              <a:defRPr sz="1800" i="0" u="none" strike="noStrike" cap="non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None/>
              <a:defRPr sz="1800" b="1" i="0" u="none" strike="noStrike" cap="non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28600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Lato"/>
              <a:buNone/>
              <a:defRPr sz="1800" b="1" i="0" u="none" strike="noStrike" cap="non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"/>
              <a:buNone/>
              <a:defRPr sz="1800" b="1" i="0" u="none" strike="noStrike" cap="non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Lato"/>
              <a:buNone/>
              <a:defRPr sz="1800" i="0" u="none" strike="noStrike" cap="non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"/>
              <a:buChar char="#"/>
              <a:defRPr sz="220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•"/>
              <a:defRPr sz="180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AutoNum type="arabicPlain"/>
              <a:defRPr sz="180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342900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"/>
              <a:buChar char="•"/>
              <a:defRPr sz="180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54025" y="1044925"/>
            <a:ext cx="4157100" cy="1037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454025" y="306388"/>
            <a:ext cx="8227500" cy="6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sz="260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6pPr>
            <a:lvl7pPr marR="0" lvl="6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7pPr>
            <a:lvl8pPr marR="0" lvl="7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8pPr>
            <a:lvl9pPr marR="0" lvl="8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448853" y="1034653"/>
            <a:ext cx="8233200" cy="3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1000" algn="l" rtl="0"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Lato"/>
              <a:buChar char="•"/>
              <a:defRPr sz="240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ato"/>
              <a:buChar char="•"/>
              <a:defRPr sz="2200" i="0" u="none" strike="noStrike" cap="none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"/>
              <a:buAutoNum type="arabicPlain"/>
              <a:defRPr sz="220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68300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Lato"/>
              <a:buChar char="•"/>
              <a:defRPr sz="220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 Light"/>
              <a:buChar char="$"/>
              <a:defRPr sz="2200" i="0" u="none" strike="noStrike" cap="none">
                <a:solidFill>
                  <a:schemeClr val="accent6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marR="0" lvl="5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 Light"/>
              <a:buChar char="#"/>
              <a:defRPr sz="2200" i="0" u="none" strike="noStrike" cap="none">
                <a:solidFill>
                  <a:schemeClr val="accent6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marR="0" lvl="6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Hairline"/>
              <a:buChar char="•"/>
              <a:defRPr sz="1800" i="0" u="none" strike="noStrike" cap="none">
                <a:solidFill>
                  <a:schemeClr val="dk1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marL="3657600" marR="0" lvl="7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Hairline"/>
              <a:buAutoNum type="arabicPlain"/>
              <a:defRPr sz="1800" i="0" u="none" strike="noStrike" cap="none">
                <a:solidFill>
                  <a:schemeClr val="dk1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marL="4114800" marR="0" lvl="8" indent="-342900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 Hairline"/>
              <a:buChar char="•"/>
              <a:defRPr sz="1800" i="0" u="none" strike="noStrike" cap="none">
                <a:solidFill>
                  <a:schemeClr val="dk1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vider_Option2">
  <p:cSld name="Divider_Option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>
            <a:spLocks noGrp="1"/>
          </p:cNvSpPr>
          <p:nvPr>
            <p:ph type="pic" idx="2"/>
          </p:nvPr>
        </p:nvSpPr>
        <p:spPr>
          <a:xfrm>
            <a:off x="0" y="0"/>
            <a:ext cx="9144000" cy="31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Char char="•"/>
              <a:defRPr sz="24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Noto Sans Symbols"/>
              <a:buAutoNum type="arabicPlain"/>
              <a:defRPr sz="2200" b="0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Courier"/>
              <a:buChar char="$"/>
              <a:defRPr sz="2200" b="1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Courier"/>
              <a:buChar char="#"/>
              <a:defRPr sz="2200" b="1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AutoNum type="arabicPlain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1173655" y="3547240"/>
            <a:ext cx="7506000" cy="10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sz="2600" i="0" u="none" strike="noStrike" cap="non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6pPr>
            <a:lvl7pPr marR="0" lvl="6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7pPr>
            <a:lvl8pPr marR="0" lvl="7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8pPr>
            <a:lvl9pPr marR="0" lvl="8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/>
          <p:nvPr/>
        </p:nvSpPr>
        <p:spPr>
          <a:xfrm>
            <a:off x="6711544" y="4845148"/>
            <a:ext cx="1970700" cy="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Yocto Project | The Linux Foundation</a:t>
            </a:r>
            <a:endParaRPr sz="8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vider_Option3">
  <p:cSld name="Divider_Option3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1833055" y="2243581"/>
            <a:ext cx="6846600" cy="65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i="0" u="none" strike="noStrike" cap="none">
                <a:solidFill>
                  <a:schemeClr val="lt1"/>
                </a:solidFill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6pPr>
            <a:lvl7pPr marR="0" lvl="6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7pPr>
            <a:lvl8pPr marR="0" lvl="7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8pPr>
            <a:lvl9pPr marR="0" lvl="8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1804988" y="3094435"/>
            <a:ext cx="6874800" cy="6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r" rtl="0"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L="914400" marR="0" lvl="1" indent="-228600" algn="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200" i="0" u="none" strike="noStrike" cap="none">
                <a:solidFill>
                  <a:srgbClr val="FFFFFF"/>
                </a:solidFill>
              </a:defRPr>
            </a:lvl2pPr>
            <a:lvl3pPr marL="1371600" marR="0" lvl="2" indent="-228600" algn="r" rtl="0"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200"/>
              <a:buNone/>
              <a:defRPr sz="2200" i="0" u="none" strike="noStrike" cap="none">
                <a:solidFill>
                  <a:srgbClr val="FFFFFF"/>
                </a:solidFill>
              </a:defRPr>
            </a:lvl3pPr>
            <a:lvl4pPr marL="1828800" marR="0" lvl="3" indent="-228600" algn="r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 i="0" u="none" strike="noStrike" cap="none">
                <a:solidFill>
                  <a:srgbClr val="FFFFFF"/>
                </a:solidFill>
              </a:defRPr>
            </a:lvl4pPr>
            <a:lvl5pPr marL="2286000" marR="0" lvl="4" indent="-228600" algn="r" rtl="0"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Lato"/>
              <a:buNone/>
              <a:defRPr sz="2200" b="1" i="0" u="none" strike="noStrike" cap="non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 Light"/>
              <a:buChar char="#"/>
              <a:defRPr sz="2200" i="0" u="none" strike="noStrike" cap="none">
                <a:solidFill>
                  <a:schemeClr val="accent6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marR="0" lvl="6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 i="0" u="none" strike="noStrike" cap="none">
                <a:solidFill>
                  <a:schemeClr val="dk1"/>
                </a:solidFill>
              </a:defRPr>
            </a:lvl7pPr>
            <a:lvl8pPr marL="3657600" marR="0" lvl="7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Hairline"/>
              <a:buAutoNum type="arabicPlain"/>
              <a:defRPr sz="1800" i="0" u="none" strike="noStrike" cap="none">
                <a:solidFill>
                  <a:schemeClr val="dk1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marL="4114800" marR="0" lvl="8" indent="-342900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 Hairline"/>
              <a:buChar char="•"/>
              <a:defRPr sz="1800" i="0" u="none" strike="noStrike" cap="none">
                <a:solidFill>
                  <a:schemeClr val="dk1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endParaRPr/>
          </a:p>
        </p:txBody>
      </p:sp>
      <p:sp>
        <p:nvSpPr>
          <p:cNvPr id="33" name="Google Shape;33;p6"/>
          <p:cNvSpPr txBox="1"/>
          <p:nvPr/>
        </p:nvSpPr>
        <p:spPr>
          <a:xfrm>
            <a:off x="6711544" y="4845148"/>
            <a:ext cx="1970700" cy="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Yocto Project | The Linux Foundation</a:t>
            </a:r>
            <a:endParaRPr sz="8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vider_Option4">
  <p:cSld name="Divider_Option4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>
            <a:spLocks noGrp="1"/>
          </p:cNvSpPr>
          <p:nvPr>
            <p:ph type="pic" idx="2"/>
          </p:nvPr>
        </p:nvSpPr>
        <p:spPr>
          <a:xfrm>
            <a:off x="0" y="0"/>
            <a:ext cx="9144000" cy="31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Char char="•"/>
              <a:defRPr sz="24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Noto Sans Symbols"/>
              <a:buAutoNum type="arabicPlain"/>
              <a:defRPr sz="2200" b="0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Courier"/>
              <a:buChar char="$"/>
              <a:defRPr sz="2200" b="1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Courier"/>
              <a:buChar char="#"/>
              <a:defRPr sz="2200" b="1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AutoNum type="arabicPlain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1173655" y="3547240"/>
            <a:ext cx="7506000" cy="10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i="0" u="none" strike="noStrike" cap="none">
                <a:solidFill>
                  <a:srgbClr val="FFFFFF"/>
                </a:solidFill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6pPr>
            <a:lvl7pPr marR="0" lvl="6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7pPr>
            <a:lvl8pPr marR="0" lvl="7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8pPr>
            <a:lvl9pPr marR="0" lvl="8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6711544" y="4845148"/>
            <a:ext cx="1970700" cy="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Yocto Project | The Linux Foundation</a:t>
            </a:r>
            <a:endParaRPr sz="8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inal Slide">
  <p:cSld name="Final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1872922" y="1928921"/>
            <a:ext cx="5720700" cy="128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i="0" u="none" strike="noStrike" cap="none">
                <a:solidFill>
                  <a:srgbClr val="FFFFFF"/>
                </a:solidFill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6pPr>
            <a:lvl7pPr marR="0" lvl="6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7pPr>
            <a:lvl8pPr marR="0" lvl="7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8pPr>
            <a:lvl9pPr marR="0" lvl="8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9pPr>
          </a:lstStyle>
          <a:p>
            <a:endParaRPr/>
          </a:p>
        </p:txBody>
      </p:sp>
      <p:pic>
        <p:nvPicPr>
          <p:cNvPr id="47" name="Google Shape;47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32075" y="4087725"/>
            <a:ext cx="3818475" cy="952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vider_Option1">
  <p:cSld name="Divider_Option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1833055" y="2243581"/>
            <a:ext cx="6846600" cy="65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sz="260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6pPr>
            <a:lvl7pPr marR="0" lvl="6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7pPr>
            <a:lvl8pPr marR="0" lvl="7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8pPr>
            <a:lvl9pPr marR="0" lvl="8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1804988" y="3094435"/>
            <a:ext cx="6874800" cy="6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r" rtl="0"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Lato"/>
              <a:buNone/>
              <a:defRPr sz="2400" i="0" u="none" strike="noStrike" cap="non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28600" algn="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ato"/>
              <a:buNone/>
              <a:defRPr sz="2200" i="0" u="none" strike="noStrike" cap="non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28600" algn="r" rtl="0"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Lato"/>
              <a:buNone/>
              <a:defRPr sz="2200" i="0" u="none" strike="noStrike" cap="non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28600" algn="r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Lato"/>
              <a:buNone/>
              <a:defRPr sz="2200" i="0" u="none" strike="noStrike" cap="non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28600" algn="r" rtl="0"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Lato Hairline"/>
              <a:buNone/>
              <a:defRPr sz="2200" b="0" i="0" u="none" strike="noStrike" cap="none">
                <a:solidFill>
                  <a:srgbClr val="FFFFFF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marL="2743200" marR="0" lvl="5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 Hairline"/>
              <a:buChar char="#"/>
              <a:defRPr sz="2200" b="0" i="0" u="none" strike="noStrike" cap="none">
                <a:solidFill>
                  <a:schemeClr val="accent6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marL="3200400" marR="0" lvl="6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Hairline"/>
              <a:buChar char="•"/>
              <a:defRPr sz="1800" i="0" u="none" strike="noStrike" cap="none">
                <a:solidFill>
                  <a:schemeClr val="dk1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marL="3657600" marR="0" lvl="7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Hairline"/>
              <a:buAutoNum type="arabicPlain"/>
              <a:defRPr sz="1800" i="0" u="none" strike="noStrike" cap="none">
                <a:solidFill>
                  <a:schemeClr val="dk1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marL="4114800" marR="0" lvl="8" indent="-342900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 Hairline"/>
              <a:buChar char="•"/>
              <a:defRPr sz="1800" i="0" u="none" strike="noStrike" cap="none">
                <a:solidFill>
                  <a:schemeClr val="dk1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6711544" y="4845148"/>
            <a:ext cx="1970700" cy="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Yocto Project | The Linux Foundation</a:t>
            </a:r>
            <a:endParaRPr sz="800" i="0" u="none" strike="noStrike" cap="non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42801972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4025" y="306388"/>
            <a:ext cx="8227500" cy="6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sz="2600" b="1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6pPr>
            <a:lvl7pPr marR="0" lvl="6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7pPr>
            <a:lvl8pPr marR="0" lvl="7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8pPr>
            <a:lvl9pPr marR="0" lvl="8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5613" y="1035051"/>
            <a:ext cx="8228100" cy="34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1000" algn="l" rtl="0"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Lato"/>
              <a:buChar char="•"/>
              <a:defRPr sz="2400" b="1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ato"/>
              <a:buChar char="•"/>
              <a:defRPr sz="2200" i="0" u="none" strike="noStrike" cap="none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"/>
              <a:buAutoNum type="arabicPlain"/>
              <a:defRPr sz="220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68300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Lato"/>
              <a:buChar char="•"/>
              <a:defRPr sz="220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 Hairline"/>
              <a:buChar char="$"/>
              <a:defRPr sz="2200" i="0" u="none" strike="noStrike" cap="none">
                <a:solidFill>
                  <a:schemeClr val="accent6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marL="2743200" marR="0" lvl="5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 Hairline"/>
              <a:buChar char="#"/>
              <a:defRPr sz="2200" i="0" u="none" strike="noStrike" cap="none">
                <a:solidFill>
                  <a:schemeClr val="accent6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marL="3200400" marR="0" lvl="6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Light"/>
              <a:buChar char="•"/>
              <a:defRPr sz="1800" i="0" u="none" strike="noStrike" cap="none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marR="0" lvl="7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Light"/>
              <a:buAutoNum type="arabicPlain"/>
              <a:defRPr sz="1800" i="0" u="none" strike="noStrike" cap="none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marR="0" lvl="8" indent="-342900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 Light"/>
              <a:buChar char="•"/>
              <a:defRPr sz="1800" i="0" u="none" strike="noStrike" cap="none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/>
          <p:nvPr/>
        </p:nvSpPr>
        <p:spPr>
          <a:xfrm>
            <a:off x="88299" y="4811975"/>
            <a:ext cx="3618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sz="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" name="Google Shape;13;p1"/>
          <p:cNvSpPr txBox="1"/>
          <p:nvPr/>
        </p:nvSpPr>
        <p:spPr>
          <a:xfrm>
            <a:off x="6711544" y="4845148"/>
            <a:ext cx="1970700" cy="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Yocto Project</a:t>
            </a:r>
            <a:r>
              <a:rPr lang="en-US" sz="800" i="0" u="none" strike="noStrike" cap="none" baseline="30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®</a:t>
            </a:r>
            <a:r>
              <a:rPr lang="en-US" sz="80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| The Linux Foundation</a:t>
            </a:r>
            <a:r>
              <a:rPr lang="en-US" sz="800" i="0" u="none" strike="noStrike" cap="none" baseline="30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®</a:t>
            </a:r>
            <a:endParaRPr sz="800" i="0" u="none" strike="noStrike" cap="none" baseline="30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9" r:id="rId8"/>
  </p:sldLayoutIdLst>
  <p:transition>
    <p:fade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5.png"/><Relationship Id="rId3" Type="http://schemas.openxmlformats.org/officeDocument/2006/relationships/hyperlink" Target="https://stackoverflow.com/search?q=yocto+project" TargetMode="External"/><Relationship Id="rId7" Type="http://schemas.openxmlformats.org/officeDocument/2006/relationships/hyperlink" Target="https://www.linkedin.com/company/yocto-project/" TargetMode="External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hyperlink" Target="https://www.twitch.tv/yocto_project" TargetMode="External"/><Relationship Id="rId5" Type="http://schemas.openxmlformats.org/officeDocument/2006/relationships/hyperlink" Target="https://www.facebook.com/yoctoproject/" TargetMode="External"/><Relationship Id="rId10" Type="http://schemas.openxmlformats.org/officeDocument/2006/relationships/image" Target="../media/image13.png"/><Relationship Id="rId4" Type="http://schemas.openxmlformats.org/officeDocument/2006/relationships/image" Target="../media/image10.png"/><Relationship Id="rId9" Type="http://schemas.openxmlformats.org/officeDocument/2006/relationships/hyperlink" Target="https://twitter.com/yoctoprojec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>
            <a:spLocks noGrp="1"/>
          </p:cNvSpPr>
          <p:nvPr>
            <p:ph type="ctrTitle"/>
          </p:nvPr>
        </p:nvSpPr>
        <p:spPr>
          <a:xfrm>
            <a:off x="2054150" y="2082356"/>
            <a:ext cx="6657000" cy="12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 algn="r"/>
            <a:r>
              <a:rPr lang="en-US" dirty="0"/>
              <a:t>Yocto Project</a:t>
            </a:r>
            <a:r>
              <a:rPr lang="en-US" baseline="30000" dirty="0"/>
              <a:t>®</a:t>
            </a:r>
            <a:r>
              <a:rPr lang="en-US" dirty="0"/>
              <a:t> &lt;Your Presentation</a:t>
            </a:r>
            <a:r>
              <a:rPr lang="en-US" dirty="0" smtClean="0"/>
              <a:t>&gt;</a:t>
            </a:r>
            <a:br>
              <a:rPr lang="en-US" dirty="0" smtClean="0"/>
            </a:br>
            <a:endParaRPr sz="2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2"/>
          <p:cNvSpPr txBox="1">
            <a:spLocks noGrp="1"/>
          </p:cNvSpPr>
          <p:nvPr>
            <p:ph type="subTitle" idx="1"/>
          </p:nvPr>
        </p:nvSpPr>
        <p:spPr>
          <a:xfrm>
            <a:off x="2173700" y="3432338"/>
            <a:ext cx="6537600" cy="6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>
              <a:spcBef>
                <a:spcPts val="0"/>
              </a:spcBef>
            </a:pPr>
            <a:r>
              <a:rPr lang="en-US" dirty="0"/>
              <a:t>&lt;Your Name&gt;, &lt;Your Company&gt;</a:t>
            </a: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</a:pP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2"/>
          <p:cNvSpPr txBox="1">
            <a:spLocks noGrp="1"/>
          </p:cNvSpPr>
          <p:nvPr>
            <p:ph type="body" idx="2"/>
          </p:nvPr>
        </p:nvSpPr>
        <p:spPr>
          <a:xfrm>
            <a:off x="1741251" y="4254103"/>
            <a:ext cx="6972487" cy="491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135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dirty="0"/>
              <a:t>Yocto Project </a:t>
            </a:r>
            <a:r>
              <a:rPr lang="en-US" dirty="0" smtClean="0"/>
              <a:t>Dev Day </a:t>
            </a:r>
            <a:r>
              <a:rPr lang="en-US" i="1" dirty="0"/>
              <a:t>Virtual</a:t>
            </a:r>
            <a:r>
              <a:rPr lang="en-US" dirty="0"/>
              <a:t>, North America, 2020</a:t>
            </a:r>
            <a:endParaRPr dirty="0"/>
          </a:p>
          <a:p>
            <a:pPr marL="0" lvl="0" indent="0" algn="l" rtl="0">
              <a:spcBef>
                <a:spcPts val="135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135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>
            <a:spLocks noGrp="1"/>
          </p:cNvSpPr>
          <p:nvPr>
            <p:ph type="title"/>
          </p:nvPr>
        </p:nvSpPr>
        <p:spPr>
          <a:xfrm>
            <a:off x="454025" y="228564"/>
            <a:ext cx="8227500" cy="462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&lt;Sample Slide&gt;</a:t>
            </a:r>
            <a:endParaRPr sz="2600" b="1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4"/>
          <p:cNvSpPr txBox="1">
            <a:spLocks noGrp="1"/>
          </p:cNvSpPr>
          <p:nvPr>
            <p:ph type="body" idx="1"/>
          </p:nvPr>
        </p:nvSpPr>
        <p:spPr>
          <a:xfrm>
            <a:off x="448853" y="758757"/>
            <a:ext cx="8233200" cy="36751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marR="0" lvl="0" indent="-38100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2400"/>
              <a:buChar char="•"/>
            </a:pPr>
            <a:r>
              <a:rPr lang="en-US" dirty="0" smtClean="0"/>
              <a:t>Bullet Point#1</a:t>
            </a:r>
            <a:endParaRPr dirty="0"/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/>
              <a:t>Bullet </a:t>
            </a:r>
            <a:r>
              <a:rPr lang="en-US" dirty="0" smtClean="0"/>
              <a:t>Point#2</a:t>
            </a:r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en-US" dirty="0" smtClean="0"/>
              <a:t>Sub-bullet #1</a:t>
            </a:r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en-US" dirty="0"/>
              <a:t>Sub-bullet </a:t>
            </a:r>
            <a:r>
              <a:rPr lang="en-US" dirty="0" smtClean="0"/>
              <a:t>#2 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/>
              <a:t>Bullet </a:t>
            </a:r>
            <a:r>
              <a:rPr lang="en-US" dirty="0" smtClean="0"/>
              <a:t>Point#3 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/>
              <a:t>Bullet </a:t>
            </a:r>
            <a:r>
              <a:rPr lang="en-US" dirty="0" smtClean="0"/>
              <a:t>Point#4 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/>
              <a:t>Bullet </a:t>
            </a:r>
            <a:r>
              <a:rPr lang="en-US" dirty="0" smtClean="0"/>
              <a:t>Point#5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9244865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>
            <a:spLocks noGrp="1"/>
          </p:cNvSpPr>
          <p:nvPr>
            <p:ph type="title"/>
          </p:nvPr>
        </p:nvSpPr>
        <p:spPr>
          <a:xfrm>
            <a:off x="454025" y="228564"/>
            <a:ext cx="8227500" cy="462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&lt;Sample Slide&gt;</a:t>
            </a:r>
            <a:endParaRPr sz="2600" b="1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4"/>
          <p:cNvSpPr txBox="1">
            <a:spLocks noGrp="1"/>
          </p:cNvSpPr>
          <p:nvPr>
            <p:ph type="body" idx="1"/>
          </p:nvPr>
        </p:nvSpPr>
        <p:spPr>
          <a:xfrm>
            <a:off x="448853" y="704327"/>
            <a:ext cx="8233200" cy="37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marR="0" lvl="0" indent="-38100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2400"/>
              <a:buChar char="•"/>
            </a:pPr>
            <a:r>
              <a:rPr lang="en-US" dirty="0" smtClean="0"/>
              <a:t>Sample Code #1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pPr marL="457200" marR="0" lvl="0" indent="-38100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2400"/>
              <a:buChar char="•"/>
            </a:pPr>
            <a:r>
              <a:rPr lang="en-US" dirty="0" smtClean="0"/>
              <a:t>Sample Code #2</a:t>
            </a:r>
          </a:p>
          <a:p>
            <a:pPr marL="457200" marR="0" lvl="0" indent="-38100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2400"/>
              <a:buChar char="•"/>
            </a:pPr>
            <a:endParaRPr dirty="0"/>
          </a:p>
        </p:txBody>
      </p:sp>
      <p:sp>
        <p:nvSpPr>
          <p:cNvPr id="4" name="CustomShape 3"/>
          <p:cNvSpPr/>
          <p:nvPr/>
        </p:nvSpPr>
        <p:spPr>
          <a:xfrm>
            <a:off x="703056" y="1461552"/>
            <a:ext cx="7983720" cy="1009731"/>
          </a:xfrm>
          <a:prstGeom prst="rect">
            <a:avLst/>
          </a:prstGeom>
          <a:solidFill>
            <a:srgbClr val="CCCCCC"/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1" strike="noStrike" spc="-1" dirty="0" smtClean="0">
                <a:solidFill>
                  <a:srgbClr val="37424A"/>
                </a:solidFill>
                <a:latin typeface="Courier New"/>
                <a:ea typeface="ＭＳ Ｐゴシック"/>
              </a:rPr>
              <a:t>#!/bin/bash</a:t>
            </a:r>
          </a:p>
          <a:p>
            <a:pPr>
              <a:lnSpc>
                <a:spcPct val="100000"/>
              </a:lnSpc>
            </a:pPr>
            <a:endParaRPr lang="en-US" sz="1600" b="1" spc="-1" dirty="0">
              <a:solidFill>
                <a:srgbClr val="37424A"/>
              </a:solidFill>
              <a:latin typeface="Courier New"/>
              <a:ea typeface="ＭＳ Ｐゴシック"/>
            </a:endParaRPr>
          </a:p>
          <a:p>
            <a:r>
              <a:rPr lang="en-US" sz="1600" b="1" strike="noStrike" spc="-1" dirty="0" smtClean="0">
                <a:solidFill>
                  <a:srgbClr val="37424A"/>
                </a:solidFill>
                <a:latin typeface="Courier New"/>
                <a:ea typeface="ＭＳ Ｐゴシック"/>
              </a:rPr>
              <a:t>echo </a:t>
            </a:r>
            <a:r>
              <a:rPr lang="en-US" sz="1600" b="1" spc="-1" dirty="0">
                <a:solidFill>
                  <a:srgbClr val="37424A"/>
                </a:solidFill>
                <a:latin typeface="Courier New"/>
                <a:ea typeface="ＭＳ Ｐゴシック"/>
              </a:rPr>
              <a:t>"</a:t>
            </a:r>
            <a:r>
              <a:rPr lang="en-US" sz="1600" b="1" strike="noStrike" spc="-1" dirty="0" smtClean="0">
                <a:solidFill>
                  <a:srgbClr val="37424A"/>
                </a:solidFill>
                <a:latin typeface="Courier New"/>
                <a:ea typeface="ＭＳ Ｐゴシック"/>
              </a:rPr>
              <a:t>Hello World!</a:t>
            </a:r>
            <a:r>
              <a:rPr lang="en-US" sz="1600" b="1" spc="-1" dirty="0" smtClean="0">
                <a:solidFill>
                  <a:srgbClr val="37424A"/>
                </a:solidFill>
                <a:latin typeface="Courier New"/>
                <a:ea typeface="ＭＳ Ｐゴシック"/>
              </a:rPr>
              <a:t>"</a:t>
            </a:r>
            <a:endParaRPr lang="en-US" sz="1600" b="1" strike="noStrike" spc="-1" dirty="0">
              <a:latin typeface="Arial"/>
            </a:endParaRPr>
          </a:p>
        </p:txBody>
      </p:sp>
      <p:sp>
        <p:nvSpPr>
          <p:cNvPr id="5" name="CustomShape 3"/>
          <p:cNvSpPr/>
          <p:nvPr/>
        </p:nvSpPr>
        <p:spPr>
          <a:xfrm>
            <a:off x="718808" y="3347792"/>
            <a:ext cx="7983720" cy="1009731"/>
          </a:xfrm>
          <a:prstGeom prst="rect">
            <a:avLst/>
          </a:prstGeom>
          <a:solidFill>
            <a:srgbClr val="CCCCCC"/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1" strike="noStrike" spc="-1" dirty="0" smtClean="0">
                <a:solidFill>
                  <a:srgbClr val="37424A"/>
                </a:solidFill>
                <a:latin typeface="Courier New"/>
                <a:ea typeface="ＭＳ Ｐゴシック"/>
              </a:rPr>
              <a:t>#!/bin/bash</a:t>
            </a:r>
          </a:p>
          <a:p>
            <a:pPr>
              <a:lnSpc>
                <a:spcPct val="100000"/>
              </a:lnSpc>
            </a:pPr>
            <a:endParaRPr lang="en-US" sz="1600" b="1" spc="-1" dirty="0">
              <a:solidFill>
                <a:srgbClr val="37424A"/>
              </a:solidFill>
              <a:latin typeface="Courier New"/>
              <a:ea typeface="ＭＳ Ｐゴシック"/>
            </a:endParaRPr>
          </a:p>
          <a:p>
            <a:r>
              <a:rPr lang="en-US" sz="1600" b="1" strike="noStrike" spc="-1" dirty="0" smtClean="0">
                <a:solidFill>
                  <a:srgbClr val="37424A"/>
                </a:solidFill>
                <a:latin typeface="Courier New"/>
                <a:ea typeface="ＭＳ Ｐゴシック"/>
              </a:rPr>
              <a:t>echo </a:t>
            </a:r>
            <a:r>
              <a:rPr lang="en-US" sz="1600" b="1" spc="-1" dirty="0">
                <a:solidFill>
                  <a:srgbClr val="37424A"/>
                </a:solidFill>
                <a:latin typeface="Courier New"/>
                <a:ea typeface="ＭＳ Ｐゴシック"/>
              </a:rPr>
              <a:t>"</a:t>
            </a:r>
            <a:r>
              <a:rPr lang="en-US" sz="1600" b="1" strike="noStrike" spc="-1" dirty="0" smtClean="0">
                <a:solidFill>
                  <a:srgbClr val="37424A"/>
                </a:solidFill>
                <a:latin typeface="Courier New"/>
                <a:ea typeface="ＭＳ Ｐゴシック"/>
              </a:rPr>
              <a:t>Hello </a:t>
            </a:r>
            <a:r>
              <a:rPr lang="en-US" sz="1600" b="1" spc="-1" dirty="0" smtClean="0">
                <a:solidFill>
                  <a:srgbClr val="37424A"/>
                </a:solidFill>
                <a:latin typeface="Courier New"/>
                <a:ea typeface="ＭＳ Ｐゴシック"/>
              </a:rPr>
              <a:t>Yocto Project!"</a:t>
            </a:r>
            <a:endParaRPr lang="en-US" sz="1600" b="1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036827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>
            <a:spLocks noGrp="1"/>
          </p:cNvSpPr>
          <p:nvPr>
            <p:ph type="title"/>
          </p:nvPr>
        </p:nvSpPr>
        <p:spPr>
          <a:xfrm>
            <a:off x="1833055" y="2243581"/>
            <a:ext cx="6846600" cy="653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&lt;Your Section Title&gt;</a:t>
            </a:r>
            <a:endParaRPr dirty="0"/>
          </a:p>
        </p:txBody>
      </p:sp>
      <p:sp>
        <p:nvSpPr>
          <p:cNvPr id="113" name="Google Shape;113;p18"/>
          <p:cNvSpPr txBox="1">
            <a:spLocks noGrp="1"/>
          </p:cNvSpPr>
          <p:nvPr>
            <p:ph type="body" idx="1"/>
          </p:nvPr>
        </p:nvSpPr>
        <p:spPr>
          <a:xfrm>
            <a:off x="1804988" y="3094435"/>
            <a:ext cx="6874800" cy="65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180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1690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>
            <a:spLocks noGrp="1"/>
          </p:cNvSpPr>
          <p:nvPr>
            <p:ph type="title"/>
          </p:nvPr>
        </p:nvSpPr>
        <p:spPr>
          <a:xfrm>
            <a:off x="273850" y="306388"/>
            <a:ext cx="8227500" cy="666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is the Yocto Project</a:t>
            </a:r>
            <a:r>
              <a:rPr lang="en-US" baseline="30000"/>
              <a:t>®️</a:t>
            </a:r>
            <a:r>
              <a:rPr lang="en-US"/>
              <a:t> ?</a:t>
            </a:r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body" idx="1"/>
          </p:nvPr>
        </p:nvSpPr>
        <p:spPr>
          <a:xfrm>
            <a:off x="361450" y="973000"/>
            <a:ext cx="4318500" cy="1180800"/>
          </a:xfrm>
          <a:prstGeom prst="rect">
            <a:avLst/>
          </a:prstGeom>
          <a:gradFill>
            <a:gsLst>
              <a:gs pos="0">
                <a:srgbClr val="D4E5F5"/>
              </a:gs>
              <a:gs pos="100000">
                <a:srgbClr val="70A4D5"/>
              </a:gs>
            </a:gsLst>
            <a:lin ang="5400012" scaled="0"/>
          </a:gra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91440" lvl="0" indent="0" algn="l" rtl="0">
              <a:lnSpc>
                <a:spcPct val="123529"/>
              </a:lnSpc>
              <a:spcBef>
                <a:spcPts val="0"/>
              </a:spcBef>
              <a:spcAft>
                <a:spcPts val="8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1400">
                <a:solidFill>
                  <a:schemeClr val="dk2"/>
                </a:solidFill>
              </a:rPr>
              <a:t>IT'S NOT AN EMBEDDED LINUX DISTRIBUTION, </a:t>
            </a:r>
            <a:br>
              <a:rPr lang="en-US" sz="1400">
                <a:solidFill>
                  <a:schemeClr val="dk2"/>
                </a:solidFill>
              </a:rPr>
            </a:br>
            <a:r>
              <a:rPr lang="en-US" sz="1400">
                <a:solidFill>
                  <a:schemeClr val="dk2"/>
                </a:solidFill>
              </a:rPr>
              <a:t>IT CREATES A CUSTOM ONE FOR YOU.</a:t>
            </a:r>
            <a:endParaRPr sz="1400"/>
          </a:p>
        </p:txBody>
      </p:sp>
      <p:pic>
        <p:nvPicPr>
          <p:cNvPr id="79" name="Google Shape;7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79825" y="989571"/>
            <a:ext cx="4139701" cy="1164275"/>
          </a:xfrm>
          <a:prstGeom prst="rect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80" name="Google Shape;80;p15"/>
          <p:cNvSpPr txBox="1"/>
          <p:nvPr/>
        </p:nvSpPr>
        <p:spPr>
          <a:xfrm>
            <a:off x="361450" y="2479725"/>
            <a:ext cx="8458200" cy="18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>
                <a:latin typeface="Lato"/>
                <a:ea typeface="Lato"/>
                <a:cs typeface="Lato"/>
                <a:sym typeface="Lato"/>
              </a:rPr>
              <a:t>The Yocto Project (YP) is an open source collaboration project that helps developers create custom Linux-based systems regardless of the hardware architecture.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>
                <a:latin typeface="Lato"/>
                <a:ea typeface="Lato"/>
                <a:cs typeface="Lato"/>
                <a:sym typeface="Lato"/>
              </a:rPr>
              <a:t>The project provides a flexible set of tools and a space where embedded developers worldwide can share technologies, software stacks, configurations, and best practices that can be used to create tailored Linux images for embedded and IOT devices, or anywhere a customized Linux OS is needed. 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2541076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C53EE9-BF9C-3D4F-9495-6094E21E9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Thanks for your time</a:t>
            </a:r>
          </a:p>
        </p:txBody>
      </p:sp>
    </p:spTree>
    <p:extLst>
      <p:ext uri="{BB962C8B-B14F-4D97-AF65-F5344CB8AC3E}">
        <p14:creationId xmlns:p14="http://schemas.microsoft.com/office/powerpoint/2010/main" val="294008135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3" name="Google Shape;363;p3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97063" y="2247666"/>
            <a:ext cx="1190309" cy="5998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64" name="Google Shape;364;p34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353409" y="2295994"/>
            <a:ext cx="1190309" cy="5998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65" name="Google Shape;365;p34">
            <a:hlinkClick r:id="rId7"/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142841" y="2295984"/>
            <a:ext cx="1190309" cy="5998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66" name="Google Shape;366;p34">
            <a:hlinkClick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543752" y="2295984"/>
            <a:ext cx="670901" cy="5998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67" name="Google Shape;367;p34">
            <a:hlinkClick r:id="rId11"/>
          </p:cNvPr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2863350" y="2376788"/>
            <a:ext cx="438244" cy="43824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13"/>
          <a:stretch/>
        </p:blipFill>
        <p:spPr>
          <a:xfrm>
            <a:off x="1811105" y="2417530"/>
            <a:ext cx="502920" cy="35676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014711"/>
      </p:ext>
    </p:extLst>
  </p:cSld>
  <p:clrMapOvr>
    <a:masterClrMapping/>
  </p:clrMapOvr>
</p:sld>
</file>

<file path=ppt/theme/theme1.xml><?xml version="1.0" encoding="utf-8"?>
<a:theme xmlns:a="http://schemas.openxmlformats.org/drawingml/2006/main" name="YoctoTemplate_1">
  <a:themeElements>
    <a:clrScheme name="Yocto Colors">
      <a:dk1>
        <a:srgbClr val="37424A"/>
      </a:dk1>
      <a:lt1>
        <a:srgbClr val="FFFFFF"/>
      </a:lt1>
      <a:dk2>
        <a:srgbClr val="000000"/>
      </a:dk2>
      <a:lt2>
        <a:srgbClr val="AEB0B3"/>
      </a:lt2>
      <a:accent1>
        <a:srgbClr val="0098DB"/>
      </a:accent1>
      <a:accent2>
        <a:srgbClr val="EAAB00"/>
      </a:accent2>
      <a:accent3>
        <a:srgbClr val="910000"/>
      </a:accent3>
      <a:accent4>
        <a:srgbClr val="D4D4D3"/>
      </a:accent4>
      <a:accent5>
        <a:srgbClr val="737373"/>
      </a:accent5>
      <a:accent6>
        <a:srgbClr val="414141"/>
      </a:accent6>
      <a:hlink>
        <a:srgbClr val="0098DB"/>
      </a:hlink>
      <a:folHlink>
        <a:srgbClr val="0098D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4721</TotalTime>
  <Words>171</Words>
  <Application>Microsoft Office PowerPoint</Application>
  <PresentationFormat>On-screen Show (16:9)</PresentationFormat>
  <Paragraphs>30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YoctoTemplate_1</vt:lpstr>
      <vt:lpstr>Yocto Project® &lt;Your Presentation&gt; </vt:lpstr>
      <vt:lpstr>&lt;Sample Slide&gt;</vt:lpstr>
      <vt:lpstr>&lt;Sample Slide&gt;</vt:lpstr>
      <vt:lpstr>&lt;Your Section Title&gt;</vt:lpstr>
      <vt:lpstr>What is the Yocto Project®️ ?</vt:lpstr>
      <vt:lpstr>Thanks for your time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Yocto Project®️ Long Term Support  (LTS) Releases</dc:title>
  <dc:creator>Reyna, David</dc:creator>
  <cp:lastModifiedBy>Reyna, David</cp:lastModifiedBy>
  <cp:revision>80</cp:revision>
  <dcterms:modified xsi:type="dcterms:W3CDTF">2020-07-01T00:25:09Z</dcterms:modified>
</cp:coreProperties>
</file>