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6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62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4B0F768-F1F8-4854-A8EC-84315751E33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795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02F68A9-E2D9-4888-A850-A3FEF047B1AE}" type="slidenum">
              <a:rPr lang="en-US" sz="1800" b="0" strike="noStrike" spc="-1">
                <a:latin typeface="Times New Roman"/>
              </a:rPr>
              <a:t>2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1D67A53-5C16-4B40-A88C-B2A80CE77A97}" type="slidenum">
              <a:rPr lang="en-US" sz="1800" b="0" strike="noStrike" spc="-1">
                <a:latin typeface="Times New Roman"/>
              </a:rPr>
              <a:t>21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7C26188-E197-4104-A087-55C0211C5112}" type="slidenum">
              <a:rPr lang="en-US" sz="1800" b="0" strike="noStrike" spc="-1">
                <a:latin typeface="Times New Roman"/>
              </a:rPr>
              <a:t>32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3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4AF45FE-AAF2-4FF6-A153-A166BC7D6634}" type="slidenum">
              <a:rPr lang="en-US" sz="1800" b="0" strike="noStrike" spc="-1">
                <a:latin typeface="Times New Roman"/>
              </a:rPr>
              <a:t>56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3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6592FDB-9202-4876-8D9D-B430CE3EDFE1}" type="slidenum">
              <a:rPr lang="en-US" sz="1400" b="0" strike="noStrike" spc="-1">
                <a:latin typeface="Times New Roman"/>
              </a:rPr>
              <a:t>57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873080" y="1928880"/>
            <a:ext cx="5720400" cy="594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1873080" y="1928880"/>
            <a:ext cx="5720400" cy="594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1873080" y="1928880"/>
            <a:ext cx="5720400" cy="594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873080" y="1928880"/>
            <a:ext cx="5720400" cy="594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 hidden="1"/>
          <p:cNvSpPr/>
          <p:nvPr/>
        </p:nvSpPr>
        <p:spPr>
          <a:xfrm>
            <a:off x="88200" y="4812120"/>
            <a:ext cx="361440" cy="16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fld id="{B1169390-7058-46BE-8AF6-37FFAD819A72}" type="slidenum">
              <a:rPr lang="en-US" sz="800" b="0" strike="noStrike" spc="-1">
                <a:solidFill>
                  <a:srgbClr val="FFFFFF"/>
                </a:solidFill>
                <a:latin typeface="Verdana"/>
                <a:ea typeface="Verdana"/>
              </a:rPr>
              <a:t>‹#›</a:t>
            </a:fld>
            <a:endParaRPr lang="en-US" sz="800" b="0" strike="noStrike" spc="-1">
              <a:latin typeface="Arial"/>
            </a:endParaRPr>
          </a:p>
        </p:txBody>
      </p:sp>
      <p:sp>
        <p:nvSpPr>
          <p:cNvPr id="6" name="CustomShape 2" hidden="1"/>
          <p:cNvSpPr/>
          <p:nvPr/>
        </p:nvSpPr>
        <p:spPr>
          <a:xfrm>
            <a:off x="6711480" y="4845240"/>
            <a:ext cx="1970280" cy="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Yocto Project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 | The Linux Foundation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54000" y="2082240"/>
            <a:ext cx="4156920" cy="1272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/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54360" y="4254120"/>
            <a:ext cx="4158720" cy="491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pic>
        <p:nvPicPr>
          <p:cNvPr id="4" name="Google Shape;18;p2"/>
          <p:cNvPicPr/>
          <p:nvPr/>
        </p:nvPicPr>
        <p:blipFill>
          <a:blip r:embed="rId15"/>
          <a:stretch/>
        </p:blipFill>
        <p:spPr>
          <a:xfrm>
            <a:off x="4554000" y="1045080"/>
            <a:ext cx="4156920" cy="10371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8200" y="4812120"/>
            <a:ext cx="361440" cy="16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fld id="{27B1A09B-9676-48B3-8FAD-CEC0AF6E35D3}" type="slidenum">
              <a:rPr lang="en-US" sz="800" b="0" strike="noStrike" spc="-1">
                <a:solidFill>
                  <a:srgbClr val="FFFFFF"/>
                </a:solidFill>
                <a:latin typeface="Verdana"/>
                <a:ea typeface="Verdana"/>
              </a:rPr>
              <a:t>‹#›</a:t>
            </a:fld>
            <a:endParaRPr lang="en-US" sz="800" b="0" strike="noStrike" spc="-1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6711480" y="4845240"/>
            <a:ext cx="1970280" cy="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Yocto Project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 | The Linux Foundation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453960" y="306360"/>
            <a:ext cx="8227080" cy="666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48920" y="1034640"/>
            <a:ext cx="8232840" cy="3399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 hidden="1"/>
          <p:cNvSpPr/>
          <p:nvPr/>
        </p:nvSpPr>
        <p:spPr>
          <a:xfrm>
            <a:off x="88200" y="4812120"/>
            <a:ext cx="361440" cy="16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fld id="{42A596DD-EE78-4CEB-A3D6-3EEB42C9B6A1}" type="slidenum">
              <a:rPr lang="en-US" sz="800" b="0" strike="noStrike" spc="-1">
                <a:solidFill>
                  <a:srgbClr val="FFFFFF"/>
                </a:solidFill>
                <a:latin typeface="Verdana"/>
                <a:ea typeface="Verdana"/>
              </a:rPr>
              <a:t>‹#›</a:t>
            </a:fld>
            <a:endParaRPr lang="en-US" sz="800" b="0" strike="noStrike" spc="-1">
              <a:latin typeface="Arial"/>
            </a:endParaRPr>
          </a:p>
        </p:txBody>
      </p:sp>
      <p:sp>
        <p:nvSpPr>
          <p:cNvPr id="82" name="CustomShape 2" hidden="1"/>
          <p:cNvSpPr/>
          <p:nvPr/>
        </p:nvSpPr>
        <p:spPr>
          <a:xfrm>
            <a:off x="6711480" y="4845240"/>
            <a:ext cx="1970280" cy="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Yocto Project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 | The Linux Foundation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title"/>
          </p:nvPr>
        </p:nvSpPr>
        <p:spPr>
          <a:xfrm>
            <a:off x="1833120" y="2243520"/>
            <a:ext cx="6846120" cy="65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1805040" y="3094560"/>
            <a:ext cx="6874560" cy="649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5" name="CustomShape 5"/>
          <p:cNvSpPr/>
          <p:nvPr/>
        </p:nvSpPr>
        <p:spPr>
          <a:xfrm>
            <a:off x="6711480" y="4845240"/>
            <a:ext cx="1970280" cy="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Yocto Project | The Linux Foundation</a:t>
            </a:r>
            <a:endParaRPr lang="en-US" sz="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 hidden="1"/>
          <p:cNvSpPr/>
          <p:nvPr/>
        </p:nvSpPr>
        <p:spPr>
          <a:xfrm>
            <a:off x="88200" y="4812120"/>
            <a:ext cx="361440" cy="16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fld id="{9D3E1CC4-4BDD-4CDC-B7A1-DA58539DC40D}" type="slidenum">
              <a:rPr lang="en-US" sz="800" b="0" strike="noStrike" spc="-1">
                <a:solidFill>
                  <a:srgbClr val="FFFFFF"/>
                </a:solidFill>
                <a:latin typeface="Verdana"/>
                <a:ea typeface="Verdana"/>
              </a:rPr>
              <a:t>‹#›</a:t>
            </a:fld>
            <a:endParaRPr lang="en-US" sz="800" b="0" strike="noStrike" spc="-1">
              <a:latin typeface="Arial"/>
            </a:endParaRPr>
          </a:p>
        </p:txBody>
      </p:sp>
      <p:sp>
        <p:nvSpPr>
          <p:cNvPr id="123" name="CustomShape 2" hidden="1"/>
          <p:cNvSpPr/>
          <p:nvPr/>
        </p:nvSpPr>
        <p:spPr>
          <a:xfrm>
            <a:off x="6711480" y="4845240"/>
            <a:ext cx="1970280" cy="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Yocto Project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 | The Linux Foundation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1873080" y="1928880"/>
            <a:ext cx="5720400" cy="128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pic>
        <p:nvPicPr>
          <p:cNvPr id="125" name="Google Shape;47;p11"/>
          <p:cNvPicPr/>
          <p:nvPr/>
        </p:nvPicPr>
        <p:blipFill>
          <a:blip r:embed="rId15"/>
          <a:stretch/>
        </p:blipFill>
        <p:spPr>
          <a:xfrm>
            <a:off x="2832120" y="4087800"/>
            <a:ext cx="3818160" cy="952560"/>
          </a:xfrm>
          <a:prstGeom prst="rect">
            <a:avLst/>
          </a:prstGeom>
          <a:ln>
            <a:noFill/>
          </a:ln>
        </p:spPr>
      </p:pic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2054160" y="2082240"/>
            <a:ext cx="6656760" cy="1272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Lato"/>
                <a:ea typeface="Lato"/>
              </a:rPr>
              <a:t>Yocto Project</a:t>
            </a:r>
            <a:r>
              <a:rPr lang="en-US" sz="2400" b="1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r>
              <a:rPr lang="en-US" sz="2400" b="1" strike="noStrike" spc="-1">
                <a:solidFill>
                  <a:srgbClr val="FFFFFF"/>
                </a:solidFill>
                <a:latin typeface="Lato"/>
                <a:ea typeface="Lato"/>
              </a:rPr>
              <a:t>  Kernel Lab, Hands-On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2173680" y="3432240"/>
            <a:ext cx="6537240" cy="659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strike="noStrike" spc="-1">
                <a:solidFill>
                  <a:srgbClr val="0098DB"/>
                </a:solidFill>
                <a:latin typeface="Lato"/>
                <a:ea typeface="Lato"/>
              </a:rPr>
              <a:t>Trevor Woerner, Togán Labs</a:t>
            </a: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71" name="TextShape 3"/>
          <p:cNvSpPr txBox="1"/>
          <p:nvPr/>
        </p:nvSpPr>
        <p:spPr>
          <a:xfrm>
            <a:off x="1741320" y="4254120"/>
            <a:ext cx="6972120" cy="491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spcBef>
                <a:spcPts val="1349"/>
              </a:spcBef>
            </a:pPr>
            <a:r>
              <a:rPr lang="en-US" sz="1800" b="1" strike="noStrike" spc="-1">
                <a:solidFill>
                  <a:srgbClr val="EAAB00"/>
                </a:solidFill>
                <a:latin typeface="Lato"/>
                <a:ea typeface="Lato"/>
              </a:rPr>
              <a:t>Yocto Project DevDay </a:t>
            </a:r>
            <a:r>
              <a:rPr lang="en-US" sz="1800" b="1" i="1" strike="noStrike" spc="-1">
                <a:solidFill>
                  <a:srgbClr val="EAAB00"/>
                </a:solidFill>
                <a:latin typeface="Lato"/>
                <a:ea typeface="Lato"/>
              </a:rPr>
              <a:t>Virtual</a:t>
            </a:r>
            <a:r>
              <a:rPr lang="en-US" sz="1800" b="1" strike="noStrike" spc="-1">
                <a:solidFill>
                  <a:srgbClr val="EAAB00"/>
                </a:solidFill>
                <a:latin typeface="Lato"/>
                <a:ea typeface="Lato"/>
              </a:rPr>
              <a:t>, North America, 2020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349"/>
              </a:spcBef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349"/>
              </a:spcBef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Setup Toolchain/Environment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65760" y="2700000"/>
            <a:ext cx="8409240" cy="709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export ARCH=arm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export CROSS_COMPILE=</a:t>
            </a:r>
            <a:r>
              <a:rPr lang="en-US" sz="1800" b="1" i="1" strike="noStrike" spc="-1">
                <a:solidFill>
                  <a:srgbClr val="37424A"/>
                </a:solidFill>
                <a:latin typeface="Courier New"/>
                <a:ea typeface="DejaVu Sans"/>
              </a:rPr>
              <a:t>&lt;toolchain-prefix</a:t>
            </a: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&gt;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9" name="TextShape 3"/>
          <p:cNvSpPr txBox="1"/>
          <p:nvPr/>
        </p:nvSpPr>
        <p:spPr>
          <a:xfrm>
            <a:off x="448200" y="1033200"/>
            <a:ext cx="8232840" cy="245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(compile +) install toolchain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setup $PATH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either: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tweak environment</a:t>
            </a:r>
            <a:r>
              <a:t/>
            </a:r>
            <a:br/>
            <a:r>
              <a:rPr lang="en-US" sz="2400" b="1" strike="noStrike" spc="-1">
                <a:solidFill>
                  <a:srgbClr val="414141"/>
                </a:solidFill>
                <a:latin typeface="Lato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specify on cmdline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365760" y="3852000"/>
            <a:ext cx="8409240" cy="4456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ARCH=arm CROSS_COMPILE=</a:t>
            </a:r>
            <a:r>
              <a:rPr lang="en-US" sz="1800" b="1" i="1" strike="noStrike" spc="-1">
                <a:solidFill>
                  <a:srgbClr val="37424A"/>
                </a:solidFill>
                <a:latin typeface="Courier New"/>
                <a:ea typeface="DejaVu Sans"/>
              </a:rPr>
              <a:t>&lt;toolchain-prefix</a:t>
            </a: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&gt; make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Setup Toolchain/Environment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Configure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2594880" y="1269000"/>
            <a:ext cx="3954600" cy="2830680"/>
          </a:xfrm>
          <a:prstGeom prst="rect">
            <a:avLst/>
          </a:prstGeom>
          <a:ln>
            <a:noFill/>
          </a:ln>
        </p:spPr>
      </p:pic>
      <p:sp>
        <p:nvSpPr>
          <p:cNvPr id="193" name="TextShape 2"/>
          <p:cNvSpPr txBox="1"/>
          <p:nvPr/>
        </p:nvSpPr>
        <p:spPr>
          <a:xfrm>
            <a:off x="2309040" y="4134240"/>
            <a:ext cx="45262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400" b="1" strike="noStrike" spc="-1">
                <a:latin typeface="Lato"/>
              </a:rPr>
              <a:t>https://asciinema.org/a/344216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Build Kernel, Modules, DTB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365760" y="1116000"/>
            <a:ext cx="8409240" cy="438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ARCH=arm CROSS_COMPILE=</a:t>
            </a:r>
            <a:r>
              <a:rPr lang="en-US" sz="1800" b="1" i="1" strike="noStrike" spc="-1">
                <a:solidFill>
                  <a:srgbClr val="37424A"/>
                </a:solidFill>
                <a:latin typeface="Courier New"/>
                <a:ea typeface="DejaVu Sans"/>
              </a:rPr>
              <a:t>&lt;toolchain-prefix</a:t>
            </a: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&gt; make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Install Kernel, Modules, DTB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44892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by default: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kernel: $INSTALL_PATH (default: /boot)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modules: $INSTALL_MOD_PATH/lib/modules/$VER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dtb: $INSTALL_PATH/dtbs/$VER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this doesn't work for embedded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each board is… "unique"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Install Kernel, Modules, DTB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4928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how and where these various parts are installed is highly board-specific: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extlinux.conf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uEnv.txt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separate partitions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APPENDED_DTB (i.e. "bundled")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U-Boot FIT image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Install Kernel, Modules, DTB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44928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how and where these various parts are installed is highly board-specific: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"magic" offsets on storage device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multi-partition UBI (raw flash)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initial FAT/VFAT partition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Install Kernel, Modules, DTB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4928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there is a very tight coupling between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bootloader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kernel cmdline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kernel + modules + 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15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final image assembly (e.g. wic)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Edit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4928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not too difficult, locate and edit kernel sources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just make sure you're editing the correct sources (multiple boards, multiple projects, multiple configurations) and using the correct toolchain (correctly)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Write Kernel Module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4928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need to copy+paste an example Makefile to get the out-of-kernel-tree build plumbing correct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otherwise the mechanics aren't too complicated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Do -rt Stuff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4928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 hope the kernel version you're using is one for which there is an -rt patch available, otherwise forget it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if the above is true, manually applying the -rt patch against an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unmodified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base isn't too difficult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833120" y="2243520"/>
            <a:ext cx="6846120" cy="65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FFFFFF"/>
                </a:solidFill>
                <a:latin typeface="Lato"/>
                <a:ea typeface="Lato"/>
              </a:rPr>
              <a:t>Ignoring TheYocto Project (briefly)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Without Yocto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44928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it's not too hard if you've done it once or twice before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but can be tricky to get it right the first time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the amount of work compounds with the number of boards you need to support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multiple toolchains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multiple configurations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multiple install layouts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833120" y="2243520"/>
            <a:ext cx="6846120" cy="65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FFFFFF"/>
                </a:solidFill>
                <a:latin typeface="Lato"/>
                <a:ea typeface="Lato"/>
              </a:rPr>
              <a:t>Can TheYocto Project Help?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multiple users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4928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tweaking a kernel/config or writing a kernel module using an existing BSP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board bring-up (creating a BSP) for a new board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existing BSP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44892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obtain kernel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obtain cross-toolchain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build kernel/modules/dtb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Line 3"/>
          <p:cNvSpPr/>
          <p:nvPr/>
        </p:nvSpPr>
        <p:spPr>
          <a:xfrm>
            <a:off x="2834640" y="1280160"/>
            <a:ext cx="4389120" cy="5486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TextShape 4"/>
          <p:cNvSpPr txBox="1"/>
          <p:nvPr/>
        </p:nvSpPr>
        <p:spPr>
          <a:xfrm rot="19080600">
            <a:off x="6827400" y="2062800"/>
            <a:ext cx="1410840" cy="51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800" b="1" strike="noStrike" spc="-1">
                <a:solidFill>
                  <a:srgbClr val="FF0000"/>
                </a:solidFill>
                <a:latin typeface="Lato Black"/>
              </a:rPr>
              <a:t>DONE!</a:t>
            </a:r>
          </a:p>
        </p:txBody>
      </p:sp>
      <p:sp>
        <p:nvSpPr>
          <p:cNvPr id="219" name="Line 5"/>
          <p:cNvSpPr/>
          <p:nvPr/>
        </p:nvSpPr>
        <p:spPr>
          <a:xfrm>
            <a:off x="4023360" y="1737360"/>
            <a:ext cx="3017520" cy="3657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6"/>
          <p:cNvSpPr/>
          <p:nvPr/>
        </p:nvSpPr>
        <p:spPr>
          <a:xfrm>
            <a:off x="5760720" y="2194560"/>
            <a:ext cx="1188720" cy="914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7"/>
          <p:cNvSpPr/>
          <p:nvPr/>
        </p:nvSpPr>
        <p:spPr>
          <a:xfrm flipV="1">
            <a:off x="4389120" y="2560320"/>
            <a:ext cx="2286000" cy="4572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8"/>
          <p:cNvSpPr/>
          <p:nvPr/>
        </p:nvSpPr>
        <p:spPr>
          <a:xfrm flipV="1">
            <a:off x="4572000" y="2834640"/>
            <a:ext cx="1828800" cy="5486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Line 9"/>
          <p:cNvSpPr/>
          <p:nvPr/>
        </p:nvSpPr>
        <p:spPr>
          <a:xfrm flipV="1">
            <a:off x="4663440" y="2377440"/>
            <a:ext cx="2103120" cy="1828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TODO - existing BSP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44892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change kernel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obtain cross-toolchain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build kernel/modules/dtb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edit kernel sources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write a kernel module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TODO - existing BSP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change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44928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many kernels from which to choose (upstream, vendor, stable)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The Yocto Project provides its own (linux-yocto) plus tooling for use with linux-yocto, or your own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linux-yocto comes in a couple variants: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(base)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-dev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-tiny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-rt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4928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your own defconfig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an in-kernel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_defconfig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generate one or more config "fragments" which are applied on top of the base configuration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TODO - existing BSP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tweak config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TODO - existing BSP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edit kernel code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TODO - existing BSP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write a module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new BSP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44892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obtain kernel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obtain cross-toolchain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build kernel/modules/dtb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TextShape 3"/>
          <p:cNvSpPr txBox="1"/>
          <p:nvPr/>
        </p:nvSpPr>
        <p:spPr>
          <a:xfrm rot="19080600">
            <a:off x="6827400" y="2062800"/>
            <a:ext cx="1410840" cy="51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800" b="1" strike="noStrike" spc="-1">
                <a:solidFill>
                  <a:srgbClr val="FF0000"/>
                </a:solidFill>
                <a:latin typeface="Lato Black"/>
              </a:rPr>
              <a:t>DONE!</a:t>
            </a:r>
          </a:p>
        </p:txBody>
      </p:sp>
      <p:sp>
        <p:nvSpPr>
          <p:cNvPr id="235" name="Line 4"/>
          <p:cNvSpPr/>
          <p:nvPr/>
        </p:nvSpPr>
        <p:spPr>
          <a:xfrm>
            <a:off x="4023360" y="1737360"/>
            <a:ext cx="3017520" cy="3657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Line 5"/>
          <p:cNvSpPr/>
          <p:nvPr/>
        </p:nvSpPr>
        <p:spPr>
          <a:xfrm flipV="1">
            <a:off x="4389120" y="2560320"/>
            <a:ext cx="2286000" cy="4572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first pass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44892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obtain kernel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obtain cross-toolchain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build kernel/modules/dtb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test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new BSP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44892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obtain kernel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obtain cross-toolchain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build kernel/modules/dtb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…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 but with a lot of help!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TextShape 3"/>
          <p:cNvSpPr txBox="1"/>
          <p:nvPr/>
        </p:nvSpPr>
        <p:spPr>
          <a:xfrm rot="19080600">
            <a:off x="6827400" y="2062800"/>
            <a:ext cx="1410840" cy="51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800" b="1" strike="noStrike" spc="-1">
                <a:solidFill>
                  <a:srgbClr val="FF0000"/>
                </a:solidFill>
                <a:latin typeface="Lato Black"/>
              </a:rPr>
              <a:t>DONE!</a:t>
            </a:r>
          </a:p>
        </p:txBody>
      </p:sp>
      <p:sp>
        <p:nvSpPr>
          <p:cNvPr id="240" name="Line 4"/>
          <p:cNvSpPr/>
          <p:nvPr/>
        </p:nvSpPr>
        <p:spPr>
          <a:xfrm>
            <a:off x="4023360" y="1737360"/>
            <a:ext cx="3017520" cy="3657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Line 5"/>
          <p:cNvSpPr/>
          <p:nvPr/>
        </p:nvSpPr>
        <p:spPr>
          <a:xfrm flipV="1">
            <a:off x="4389120" y="2560320"/>
            <a:ext cx="2286000" cy="4572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new BSP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44892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00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obtain kernel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implicit understanding of how to fetch code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 the processor "TUNE" in $MACHINE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lots of linux-yocto tooling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lots of kernel-handling classes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833120" y="2135520"/>
            <a:ext cx="6846120" cy="65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FFFFFF"/>
                </a:solidFill>
                <a:latin typeface="Lato"/>
                <a:ea typeface="Lato"/>
              </a:rPr>
              <a:t>Hands On:</a:t>
            </a:r>
            <a:r>
              <a:t/>
            </a:r>
            <a:br/>
            <a:r>
              <a:rPr lang="en-US" sz="2600" b="1" strike="noStrike" spc="-1">
                <a:solidFill>
                  <a:srgbClr val="FFFFFF"/>
                </a:solidFill>
                <a:latin typeface="Lato"/>
                <a:ea typeface="Lato"/>
              </a:rPr>
              <a:t>Existing BSP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365760" y="828000"/>
            <a:ext cx="8409240" cy="20980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ilab01:~$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cd scratch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ilab01:~/scratch$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git clone -b dunfell git://git.yoctoproject.org/poky.git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Cloning into 'poky'...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remote: Enumerating objects: 479650, done.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remote: Counting objects: 100% (479650/479650), done.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remote: Compressing objects: 100% (113534/113534), done.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remote: Total 479650 (delta 359015), reused 478925 (delta 358472)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Receiving objects: 100% (479650/479650), 164.40 MiB | 28.37 MiB/s, done.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Resolving deltas: 100% (359015/359015), done.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365760" y="828000"/>
            <a:ext cx="8409240" cy="11836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ilab01:~/scratch$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. poky/oe-init-build-env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### Shell environment set up for builds. ###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367560" y="3099240"/>
            <a:ext cx="8409240" cy="5583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export $PS1="${PS1}lab&gt; 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0" name="TextShape 4"/>
          <p:cNvSpPr txBox="1"/>
          <p:nvPr/>
        </p:nvSpPr>
        <p:spPr>
          <a:xfrm>
            <a:off x="449640" y="208188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 like to remind myself this is now a modified-environment shell for builds: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365760" y="828000"/>
            <a:ext cx="8409240" cy="360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$EDITOR conf/local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3" name="TextShape 3"/>
          <p:cNvSpPr txBox="1"/>
          <p:nvPr/>
        </p:nvSpPr>
        <p:spPr>
          <a:xfrm>
            <a:off x="2730240" y="2147040"/>
            <a:ext cx="368352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600" b="1" strike="noStrike" spc="-1">
                <a:solidFill>
                  <a:srgbClr val="414141"/>
                </a:solidFill>
                <a:latin typeface="Lato"/>
              </a:rPr>
              <a:t>MACHINE = "qemux86-64"</a:t>
            </a:r>
          </a:p>
          <a:p>
            <a:r>
              <a:rPr lang="en-US" sz="1600" b="1" strike="noStrike" spc="-1">
                <a:solidFill>
                  <a:srgbClr val="414141"/>
                </a:solidFill>
                <a:latin typeface="Lato"/>
              </a:rPr>
              <a:t>DL_DIR = "/scratch/downloads"</a:t>
            </a:r>
          </a:p>
          <a:p>
            <a:r>
              <a:rPr lang="en-US" sz="1600" b="1" strike="noStrike" spc="-1">
                <a:solidFill>
                  <a:srgbClr val="414141"/>
                </a:solidFill>
                <a:latin typeface="Lato"/>
              </a:rPr>
              <a:t>SSTATE_DIR = "/scratch/sstate-cache"</a:t>
            </a:r>
          </a:p>
          <a:p>
            <a:r>
              <a:rPr lang="en-US" sz="1600" b="1" strike="noStrike" spc="-1">
                <a:solidFill>
                  <a:srgbClr val="414141"/>
                </a:solidFill>
                <a:latin typeface="Lato"/>
              </a:rPr>
              <a:t>PACKAGE_CLASSES ?= "package_ipk"</a:t>
            </a:r>
          </a:p>
          <a:p>
            <a:r>
              <a:rPr lang="en-US" sz="1600" b="1" strike="noStrike" spc="-1">
                <a:solidFill>
                  <a:srgbClr val="414141"/>
                </a:solidFill>
                <a:latin typeface="Lato"/>
              </a:rPr>
              <a:t>SDKMACHINE = "x86_64"</a:t>
            </a:r>
          </a:p>
          <a:p>
            <a:r>
              <a:rPr lang="en-US" sz="1600" b="1" strike="noStrike" spc="-1">
                <a:solidFill>
                  <a:srgbClr val="414141"/>
                </a:solidFill>
                <a:latin typeface="Lato"/>
              </a:rPr>
              <a:t>OE_TERMINAL = "screen"</a:t>
            </a:r>
          </a:p>
        </p:txBody>
      </p:sp>
      <p:sp>
        <p:nvSpPr>
          <p:cNvPr id="254" name="TextShape 4"/>
          <p:cNvSpPr txBox="1"/>
          <p:nvPr/>
        </p:nvSpPr>
        <p:spPr>
          <a:xfrm>
            <a:off x="449640" y="139464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here's what you need to change: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367560" y="1512000"/>
            <a:ext cx="8409240" cy="30600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bitbake core-image-minimal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Build Configuration: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BB_VERSION           = "1.46.0"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BUILD_SYS            = "x86_64-linux"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NATIVELSBSTRING      = "universal"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TARGET_SYS           = "x86_64-poky-linux"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MACHINE              = "qemux86-64"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DISTRO               = "poky"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DISTRO_VERSION       = "3.1.1"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TUNE_FEATURES        = "m64 core2"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TARGET_FPU           = ""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meta                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meta-poky           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meta-yocto-bsp       = "dunfell:93ef4736915090ac9a2402916df8924ac4439490"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7" name="TextShape 3"/>
          <p:cNvSpPr txBox="1"/>
          <p:nvPr/>
        </p:nvSpPr>
        <p:spPr>
          <a:xfrm>
            <a:off x="449640" y="99864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baseline build: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367560" y="1512000"/>
            <a:ext cx="8409240" cy="29685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runqemu slirp nographic serial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hwclock: settimeofday: Invalid argument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chmod: /var/log/wtmp: No such file or directory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Failed to set mode -0664- for -/var/log/wtmp-.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INIT: Entering runlevel: 5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Configuring network interfaces... ip: RTNETLINK answers: File exists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hwclock: settimeofday: Invalid argument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Starting syslogd/klogd: done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Poky (Yocto Project Reference Distro) 3.1.1 qemux86-64 /dev/ttyS0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qemux86-64 login: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0" name="TextShape 3"/>
          <p:cNvSpPr txBox="1"/>
          <p:nvPr/>
        </p:nvSpPr>
        <p:spPr>
          <a:xfrm>
            <a:off x="449640" y="99864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verify it runs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367560" y="1512000"/>
            <a:ext cx="8409240" cy="26942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Poky (Yocto Project Reference Distro) 3.1.1 qemux86-64 /dev/ttyS0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qemux86-64 login:</a:t>
            </a: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root@qemux86-64:~#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uname -a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Linux qemux86-64 5.4.43-yocto-standard #1 SMP PREEMPT Thu May 28 15:33:30 UTC 2020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root@qemux86:~#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shutdown -h now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130.239174] ACPI: Preparing to enter system sleep state S5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130.242375] reboot: Power down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runqemu - INFO - Cleaning up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449640" y="99864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shutdown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367560" y="1512000"/>
            <a:ext cx="8409240" cy="14140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bitbake-layers create-layer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Starting bitbake server...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Add your new layer with 'bitbake-layers add-layer meta-mytweaks'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bitbake-layers add-layer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Starting bitbake server...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6" name="TextShape 3"/>
          <p:cNvSpPr txBox="1"/>
          <p:nvPr/>
        </p:nvSpPr>
        <p:spPr>
          <a:xfrm>
            <a:off x="449640" y="99864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create/add a layer for your changes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later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44892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edit kernel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write kernel module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do -rt stuff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build, install, test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67560" y="1518480"/>
            <a:ext cx="8409240" cy="22305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devtool modify virtual/kernel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Currently  1 running tasks (431 of 437)  98% | ############################ |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0: linux-yocto-5.4.43+gitAUTOINC+aafb8f095e_9e1b13d7f9-r0 do_kernel_checkout - 1m49s (pid 1615575)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Copying kernel config to srctree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Source tree extracted to /scratch/build/workspace/sources/linux-yocto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Recipe linux-yocto now set up to build from /scratch/build/workspace/sources/linux-yocto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449640" y="1005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devtool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367560" y="1518480"/>
            <a:ext cx="8593560" cy="30535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$EDITOR workspace/sources/linux-yocto/init/main.c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1137         /*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1138          * We try each of these until one succeeds.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1139          *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1140          * The Bourne shell can be used instead of init if we are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1141          * trying to recover a really broken machine.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1142          */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37424A"/>
                </a:solidFill>
                <a:latin typeface="Courier New"/>
                <a:ea typeface="DejaVu Sans"/>
              </a:rPr>
              <a:t>1143         pr_notice("*** --- &gt;&gt;&gt; edit &lt;&lt;&lt; --- ***\n");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1144         if (execute_command)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1145                 ret = run_init_process(execute_command);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1146                 if (!ret)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1147                         return 0;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1148                 panic("Requested init %s failed (error %d).",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1149                       execute_command, ret);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3" name="TextShape 3"/>
          <p:cNvSpPr txBox="1"/>
          <p:nvPr/>
        </p:nvSpPr>
        <p:spPr>
          <a:xfrm>
            <a:off x="449640" y="1005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edit init/main.c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367560" y="1518480"/>
            <a:ext cx="8409240" cy="1224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bitbake core-image-minimal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linux-yocto: compiling from external source tree /scratch/build/workspace/sources/linux-yocto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6" name="TextShape 3"/>
          <p:cNvSpPr txBox="1"/>
          <p:nvPr/>
        </p:nvSpPr>
        <p:spPr>
          <a:xfrm>
            <a:off x="449640" y="1005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build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67560" y="1518480"/>
            <a:ext cx="8409240" cy="29620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runqemu slirp nographic serial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5.209719] VFS: Mounted root (ext4 filesystem) on device 253:0.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5.211596] devtmpfs: mounted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5.312611] Freeing unused kernel image memory: 1580K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5.313286] Write protecting kernel text and read-only data: 20480k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37424A"/>
                </a:solidFill>
                <a:latin typeface="Courier New"/>
                <a:ea typeface="DejaVu Sans"/>
              </a:rPr>
              <a:t>[    5.313744] *** --- &gt;&gt;&gt; edit &lt;&lt;&lt; --- ***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5.313980] Run /sbin/init as init process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INIT: version  booting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Starting udev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6.096177] udevd[138]: starting version 3.2.9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6.162295] udevd[139]: starting eudev-3.2.9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9" name="TextShape 3"/>
          <p:cNvSpPr txBox="1"/>
          <p:nvPr/>
        </p:nvSpPr>
        <p:spPr>
          <a:xfrm>
            <a:off x="449640" y="1005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test (you might have to scroll up)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367560" y="1518480"/>
            <a:ext cx="8409240" cy="1224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pushd workspace/sources/linux-yocto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~/scratch/build/workspace/sources/linux-yocto ~/scratch/build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git commit -avs -m "init/main.c: add my tweaks"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popd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~/scratch/build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2" name="TextShape 3"/>
          <p:cNvSpPr txBox="1"/>
          <p:nvPr/>
        </p:nvSpPr>
        <p:spPr>
          <a:xfrm>
            <a:off x="449640" y="1005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commit your changes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367560" y="1518480"/>
            <a:ext cx="8409240" cy="25048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devtool finish linux-yocto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Writing append file /scratch/build/meta-mytweaks/recipes-kernel/linux/linux-yocto_%.bbappend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Copying 0001-init-main.c-add-my-tweaks.patch to /scratch/build/meta-mytweaks/recipes-kernel/linux/linux-yocto/0001-init-main.c-add-my-tweaks.patch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Cleaning sysroot for recipe linux-yocto...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FF6D6D"/>
                </a:solidFill>
                <a:latin typeface="Courier New"/>
                <a:ea typeface="DejaVu Sans"/>
              </a:rPr>
              <a:t>INFO: Leaving source tree /scratch/build/workspace/sources/linux-yocto as-is; if you no longer need it then please delete it manually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rm -fr workspace/sources/linux-yocto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5" name="TextShape 3"/>
          <p:cNvSpPr txBox="1"/>
          <p:nvPr/>
        </p:nvSpPr>
        <p:spPr>
          <a:xfrm>
            <a:off x="449640" y="1005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update your metadata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367560" y="1518480"/>
            <a:ext cx="8409240" cy="25048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tree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meta-mytweaks/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COPYING.MIT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README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conf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│   └── layer.conf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└── recipes-kernel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└── linux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├── 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│   └── 0001-init-main.c-add-my-tweaks.patch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└── linux-yocto_%.bbappend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8" name="TextShape 3"/>
          <p:cNvSpPr txBox="1"/>
          <p:nvPr/>
        </p:nvSpPr>
        <p:spPr>
          <a:xfrm>
            <a:off x="449640" y="1005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check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367560" y="1521720"/>
            <a:ext cx="8409240" cy="29588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devtool modify virtual/kernel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Tasks Summary: Attempted 437 tasks of which 426 didn't need to be rerun and all succeeded.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Copying kernel config to srctree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Source tree extracted to /z/3.1-build-dunfell/kernellab/x86-64/build/workspace/sources/linux-yocto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Recipe linux-yocto now set up to build from /z/3.1-build-dunfell/kernellab/x86-64/build/workspace/sources/linux-yocto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92" name="TextShape 3"/>
          <p:cNvSpPr txBox="1"/>
          <p:nvPr/>
        </p:nvSpPr>
        <p:spPr>
          <a:xfrm>
            <a:off x="449640" y="100836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devtool, setup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Obtain Kernel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44892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upstream Linus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upstream linux-stable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vendor kernel (tries to be good)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evil vendor kernel (franken-kernel)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367560" y="1521720"/>
            <a:ext cx="8409240" cy="3070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devtool menuconfig linux-yocto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95" name="TextShape 3"/>
          <p:cNvSpPr txBox="1"/>
          <p:nvPr/>
        </p:nvSpPr>
        <p:spPr>
          <a:xfrm>
            <a:off x="449640" y="100836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devtool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96" name="Picture 295"/>
          <p:cNvPicPr/>
          <p:nvPr/>
        </p:nvPicPr>
        <p:blipFill>
          <a:blip r:embed="rId2"/>
          <a:stretch/>
        </p:blipFill>
        <p:spPr>
          <a:xfrm>
            <a:off x="2494800" y="2081160"/>
            <a:ext cx="4154760" cy="231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49640" y="1008360"/>
            <a:ext cx="8232840" cy="274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navigate to:</a:t>
            </a:r>
            <a:r>
              <a:t/>
            </a:r>
            <a:br/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	General Setup</a:t>
            </a:r>
            <a:r>
              <a:t/>
            </a:r>
            <a:br/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		Preemption Model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select:</a:t>
            </a:r>
            <a:r>
              <a:t/>
            </a:r>
            <a:br/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	No Forced Preemption (Server)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hit double-esc or &lt;Exit&gt; and save your changes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367560" y="3657600"/>
            <a:ext cx="8409240" cy="822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Updating config fragment /z/3.1-build-dunfell/kernellab/x86-64/build/workspace/sources/linux-yocto/oe-local-files/devtool-fragment.cfg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367560" y="1518480"/>
            <a:ext cx="8409240" cy="24134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bitbake core-image-minimal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linux-yocto: compiling from external source tree /scratch/build/workspace/sources/linux-yocto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runqemu slirp nographic serial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0.223909] rcu: Hierarchical RCU implementation.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qemux86-64 login: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root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root@qemux86-64:~#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uname -a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Linux qemux86-64 5.4.43-yocto-standard #1 SMP Wed Jul 1 20:06:32 UTC 2020 x86_64 GNU/Linux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2" name="TextShape 3"/>
          <p:cNvSpPr txBox="1"/>
          <p:nvPr/>
        </p:nvSpPr>
        <p:spPr>
          <a:xfrm>
            <a:off x="449640" y="1005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test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03" name="TextShape 4"/>
          <p:cNvSpPr txBox="1"/>
          <p:nvPr/>
        </p:nvSpPr>
        <p:spPr>
          <a:xfrm>
            <a:off x="450000" y="3849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NOTE: missing "Preemptible hierarchical RCU" and "PREEMPT" in "uname -a" 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367560" y="1518480"/>
            <a:ext cx="8409240" cy="22305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devtool finish linux-yocto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Writing append file /scratch/build/meta-mytweaks/recipes-kernel/linux/linux-yocto_%.bbappend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Copying devtool-fragment.cfg to /scratch/build/meta-mytweaks/recipes-kernel/linux/linux-yocto/devtool-fragment.cfg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Cleaning sysroot for recipe linux-yocto...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Leaving source tree /scratch/build/workspace/sources/linux-yocto as-is; if you no longer need it then please delete it manually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rm -fr workspace/sources/linux-yocto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6" name="TextShape 3"/>
          <p:cNvSpPr txBox="1"/>
          <p:nvPr/>
        </p:nvSpPr>
        <p:spPr>
          <a:xfrm>
            <a:off x="449640" y="1005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update metadata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367560" y="1518480"/>
            <a:ext cx="8409240" cy="26877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tree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meta-mytweaks/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COPYING.MIT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README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conf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│   └── layer.conf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└── recipes-kernel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└── linux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├── 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│   ├── 0001-init-main.c-add-my-tweaks.patch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│   └── devtool-fragment.cfg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└── linux-yocto_%.bbappend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449640" y="1005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check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367560" y="1518480"/>
            <a:ext cx="8409240" cy="22305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cat meta-mytweaks/recipes-kernel/linux/linux-yocto/devtool-fragment.cfg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CONFIG_PREEMPT_NONE=y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# CONFIG_PREEMPT is not set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CONFIG_TREE_RCU=y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CONFIG_INLINE_SPIN_UNLOCK_IRQ=y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CONFIG_INLINE_READ_UNLOCK=y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CONFIG_INLINE_READ_UNLOCK_IRQ=y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CONFIG_INLINE_WRITE_UNLOCK=y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CONFIG_INLINE_WRITE_UNLOCK_IRQ=y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312" name="TextShape 3"/>
          <p:cNvSpPr txBox="1"/>
          <p:nvPr/>
        </p:nvSpPr>
        <p:spPr>
          <a:xfrm>
            <a:off x="449640" y="1005120"/>
            <a:ext cx="8232840" cy="5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check</a:t>
            </a:r>
            <a:endParaRPr lang="en-US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1833120" y="2243520"/>
            <a:ext cx="6846120" cy="65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FFFFFF"/>
                </a:solidFill>
                <a:latin typeface="Lato"/>
                <a:ea typeface="Lato"/>
              </a:rPr>
              <a:t>The Yocto Project Kernel Tooling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63;p34"/>
          <p:cNvPicPr/>
          <p:nvPr/>
        </p:nvPicPr>
        <p:blipFill>
          <a:blip r:embed="rId3"/>
          <a:stretch/>
        </p:blipFill>
        <p:spPr>
          <a:xfrm>
            <a:off x="3497040" y="2247840"/>
            <a:ext cx="1189800" cy="599400"/>
          </a:xfrm>
          <a:prstGeom prst="rect">
            <a:avLst/>
          </a:prstGeom>
          <a:ln>
            <a:noFill/>
          </a:ln>
        </p:spPr>
      </p:pic>
      <p:pic>
        <p:nvPicPr>
          <p:cNvPr id="315" name="Google Shape;364;p34"/>
          <p:cNvPicPr/>
          <p:nvPr/>
        </p:nvPicPr>
        <p:blipFill>
          <a:blip r:embed="rId4"/>
          <a:stretch/>
        </p:blipFill>
        <p:spPr>
          <a:xfrm>
            <a:off x="4353480" y="2296080"/>
            <a:ext cx="1189800" cy="599400"/>
          </a:xfrm>
          <a:prstGeom prst="rect">
            <a:avLst/>
          </a:prstGeom>
          <a:ln>
            <a:noFill/>
          </a:ln>
        </p:spPr>
      </p:pic>
      <p:pic>
        <p:nvPicPr>
          <p:cNvPr id="316" name="Google Shape;365;p34"/>
          <p:cNvPicPr/>
          <p:nvPr/>
        </p:nvPicPr>
        <p:blipFill>
          <a:blip r:embed="rId5"/>
          <a:stretch/>
        </p:blipFill>
        <p:spPr>
          <a:xfrm>
            <a:off x="6142680" y="2296080"/>
            <a:ext cx="1189800" cy="599400"/>
          </a:xfrm>
          <a:prstGeom prst="rect">
            <a:avLst/>
          </a:prstGeom>
          <a:ln>
            <a:noFill/>
          </a:ln>
        </p:spPr>
      </p:pic>
      <p:pic>
        <p:nvPicPr>
          <p:cNvPr id="317" name="Google Shape;366;p34"/>
          <p:cNvPicPr/>
          <p:nvPr/>
        </p:nvPicPr>
        <p:blipFill>
          <a:blip r:embed="rId6"/>
          <a:stretch/>
        </p:blipFill>
        <p:spPr>
          <a:xfrm>
            <a:off x="5543640" y="2296080"/>
            <a:ext cx="670680" cy="599400"/>
          </a:xfrm>
          <a:prstGeom prst="rect">
            <a:avLst/>
          </a:prstGeom>
          <a:ln>
            <a:noFill/>
          </a:ln>
        </p:spPr>
      </p:pic>
      <p:pic>
        <p:nvPicPr>
          <p:cNvPr id="318" name="Google Shape;367;p34"/>
          <p:cNvPicPr/>
          <p:nvPr/>
        </p:nvPicPr>
        <p:blipFill>
          <a:blip r:embed="rId7"/>
          <a:stretch/>
        </p:blipFill>
        <p:spPr>
          <a:xfrm>
            <a:off x="2863440" y="2376720"/>
            <a:ext cx="437760" cy="437760"/>
          </a:xfrm>
          <a:prstGeom prst="rect">
            <a:avLst/>
          </a:prstGeom>
          <a:ln>
            <a:noFill/>
          </a:ln>
        </p:spPr>
      </p:pic>
      <p:pic>
        <p:nvPicPr>
          <p:cNvPr id="319" name="Picture 318"/>
          <p:cNvPicPr/>
          <p:nvPr/>
        </p:nvPicPr>
        <p:blipFill>
          <a:blip r:embed="rId8"/>
          <a:stretch/>
        </p:blipFill>
        <p:spPr>
          <a:xfrm>
            <a:off x="1810800" y="2417400"/>
            <a:ext cx="502920" cy="35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Obtain Cross-Toolchain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48920" y="1034640"/>
            <a:ext cx="8232840" cy="339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cross-compiler from your distro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gnu.gcc.org (compile your own, good luck)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crosstool-NG (compile your own, with help)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ARM/Linaro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Bootlin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kernel.org (NOTE: kernel only)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vendor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Obtain Cross-Toolchain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ARM/Linaro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181"/>
          <p:cNvPicPr/>
          <p:nvPr/>
        </p:nvPicPr>
        <p:blipFill>
          <a:blip r:embed="rId2"/>
          <a:stretch/>
        </p:blipFill>
        <p:spPr>
          <a:xfrm>
            <a:off x="1181880" y="1121040"/>
            <a:ext cx="6780240" cy="345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Obtain Cross-Toolchain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Bootlin - https://toolchains.bootlin.com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183"/>
          <p:cNvPicPr/>
          <p:nvPr/>
        </p:nvPicPr>
        <p:blipFill>
          <a:blip r:embed="rId2"/>
          <a:stretch/>
        </p:blipFill>
        <p:spPr>
          <a:xfrm>
            <a:off x="1453680" y="1139400"/>
            <a:ext cx="6236640" cy="345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3960" y="306360"/>
            <a:ext cx="822708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Obtain Cross-Toolchain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kernel.org - https://www.kernel.org/pub/tools/crosstool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Picture 185"/>
          <p:cNvPicPr/>
          <p:nvPr/>
        </p:nvPicPr>
        <p:blipFill>
          <a:blip r:embed="rId2"/>
          <a:stretch/>
        </p:blipFill>
        <p:spPr>
          <a:xfrm>
            <a:off x="2167920" y="1146960"/>
            <a:ext cx="6176160" cy="343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1996</Words>
  <Application>Microsoft Office PowerPoint</Application>
  <PresentationFormat>On-screen Show (16:9)</PresentationFormat>
  <Paragraphs>375</Paragraphs>
  <Slides>57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122</cp:revision>
  <dcterms:modified xsi:type="dcterms:W3CDTF">2020-07-02T03:02:14Z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