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8" r:id="rId3"/>
    <p:sldId id="282" r:id="rId4"/>
    <p:sldId id="283" r:id="rId5"/>
    <p:sldId id="281" r:id="rId6"/>
    <p:sldId id="279" r:id="rId7"/>
    <p:sldId id="280" r:id="rId8"/>
    <p:sldId id="284" r:id="rId9"/>
    <p:sldId id="278" r:id="rId10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12"/>
      <p:italic r:id="rId13"/>
    </p:embeddedFont>
    <p:embeddedFont>
      <p:font typeface="Lato Hairline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Exo Thin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86" y="-90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YP_DevDay_Austin_20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in.slack.com/t/theyoctoproject/shared_invite/zt-fp9vqbr5-wb9DHvg7jNeEKwWQgpyT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YP_DevDay_Austin_20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yoctoproj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Welcome!</a:t>
            </a:r>
            <a:r>
              <a:rPr lang="en-US" dirty="0" smtClean="0"/>
              <a:t>	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 smtClean="0"/>
              <a:t>!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smtClean="0"/>
              <a:t>Yocto Project Dev Day </a:t>
            </a:r>
            <a:r>
              <a:rPr lang="en-US" i="1" dirty="0" smtClean="0"/>
              <a:t>Virtual</a:t>
            </a:r>
            <a:r>
              <a:rPr lang="en-US" dirty="0" smtClean="0"/>
              <a:t>, North </a:t>
            </a:r>
            <a:r>
              <a:rPr lang="en-US" dirty="0"/>
              <a:t>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Welcome </a:t>
            </a:r>
            <a:r>
              <a:rPr lang="en-US" dirty="0" smtClean="0"/>
              <a:t>to Yocto </a:t>
            </a:r>
            <a:r>
              <a:rPr lang="en-US" dirty="0"/>
              <a:t>Project Dev Day </a:t>
            </a:r>
            <a:r>
              <a:rPr lang="en-US" i="1" dirty="0" smtClean="0"/>
              <a:t>Virtual 2020!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6"/>
            <a:ext cx="8233200" cy="37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Slides can be found here (including this one):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wiki.yoctoproject.org/wiki/YP_DevDay_Austin_2020</a:t>
            </a:r>
            <a:endParaRPr lang="en-US" sz="1800" dirty="0" smtClean="0"/>
          </a:p>
          <a:p>
            <a:r>
              <a:rPr lang="en-US" sz="2000" dirty="0" smtClean="0"/>
              <a:t>Please mute your phone and turn off your video, thanks!</a:t>
            </a:r>
          </a:p>
          <a:p>
            <a:r>
              <a:rPr lang="en-US" sz="2000" dirty="0" smtClean="0"/>
              <a:t>Join our Slack channel to ask questions and get help (log in now!)</a:t>
            </a:r>
          </a:p>
          <a:p>
            <a:pPr lvl="1"/>
            <a:r>
              <a:rPr lang="en-US" sz="1800" u="sng" dirty="0" smtClean="0">
                <a:hlinkClick r:id="rId4"/>
              </a:rPr>
              <a:t>https</a:t>
            </a:r>
            <a:r>
              <a:rPr lang="en-US" sz="1800" u="sng" dirty="0">
                <a:hlinkClick r:id="rId4"/>
              </a:rPr>
              <a:t>://</a:t>
            </a:r>
            <a:r>
              <a:rPr lang="en-US" sz="1800" u="sng" dirty="0" smtClean="0">
                <a:hlinkClick r:id="rId4"/>
              </a:rPr>
              <a:t>join.slack.com/t/theyoctoproject/shared_invite/zt-fp9vqbr5-wb9DHvg7jNeEKwWQgpyTrg</a:t>
            </a:r>
            <a:endParaRPr lang="en-US" sz="1800" u="sng" dirty="0" smtClean="0"/>
          </a:p>
          <a:p>
            <a:r>
              <a:rPr lang="en-US" sz="2000" dirty="0" smtClean="0"/>
              <a:t>Thank you to all our volunteer expert speakers!</a:t>
            </a:r>
          </a:p>
          <a:p>
            <a:r>
              <a:rPr lang="en-US" sz="2000" dirty="0" smtClean="0"/>
              <a:t>Thank you to </a:t>
            </a:r>
            <a:r>
              <a:rPr lang="en-US" sz="2000" u="sng" dirty="0" err="1" smtClean="0"/>
              <a:t>Linaro</a:t>
            </a:r>
            <a:r>
              <a:rPr lang="en-US" sz="2000" dirty="0" smtClean="0"/>
              <a:t> for sponsoring Zoom today!</a:t>
            </a: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Details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We </a:t>
            </a:r>
            <a:r>
              <a:rPr lang="en-US" sz="2000" dirty="0"/>
              <a:t>are pleased to have such a high attendance! Here are some tips on how </a:t>
            </a:r>
            <a:r>
              <a:rPr lang="en-US" sz="2000" dirty="0" smtClean="0"/>
              <a:t>to help the class</a:t>
            </a:r>
          </a:p>
          <a:p>
            <a:pPr lvl="1"/>
            <a:r>
              <a:rPr lang="en-US" sz="2000" dirty="0" smtClean="0"/>
              <a:t>Please </a:t>
            </a:r>
            <a:r>
              <a:rPr lang="en-US" sz="2000" dirty="0"/>
              <a:t>make sure you are muted during the class when you are not asking a </a:t>
            </a:r>
            <a:r>
              <a:rPr lang="en-US" sz="2000" dirty="0" smtClean="0"/>
              <a:t>question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 have a question to the speaker, please use the “Raise Hand” </a:t>
            </a:r>
            <a:r>
              <a:rPr lang="en-US" sz="2000" dirty="0" smtClean="0"/>
              <a:t>icon, </a:t>
            </a:r>
            <a:r>
              <a:rPr lang="en-US" sz="2000" dirty="0"/>
              <a:t>and the host </a:t>
            </a:r>
            <a:r>
              <a:rPr lang="en-US" sz="2000" dirty="0" smtClean="0"/>
              <a:t>will </a:t>
            </a:r>
            <a:r>
              <a:rPr lang="en-US" sz="2000" dirty="0"/>
              <a:t>see you and un-mute </a:t>
            </a:r>
            <a:r>
              <a:rPr lang="en-US" sz="2000" dirty="0" smtClean="0"/>
              <a:t>you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 have a general question </a:t>
            </a:r>
            <a:r>
              <a:rPr lang="en-US" sz="2000" dirty="0" smtClean="0"/>
              <a:t>or </a:t>
            </a:r>
            <a:r>
              <a:rPr lang="en-US" sz="2000" dirty="0"/>
              <a:t>comment, please feel free to use </a:t>
            </a:r>
            <a:r>
              <a:rPr lang="en-US" sz="2000" dirty="0" smtClean="0"/>
              <a:t>the Slack channel. Our </a:t>
            </a:r>
            <a:r>
              <a:rPr lang="en-US" sz="2000" dirty="0"/>
              <a:t>experts are standing by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For technical issues, we have “break-out” rooms to help you</a:t>
            </a:r>
            <a:endParaRPr lang="en-US" sz="2000" dirty="0"/>
          </a:p>
          <a:p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303076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smtClean="0"/>
              <a:t>Computer </a:t>
            </a:r>
            <a:r>
              <a:rPr lang="en-US" sz="2800" dirty="0" smtClean="0"/>
              <a:t>Requirements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You </a:t>
            </a:r>
            <a:r>
              <a:rPr lang="en-US" sz="2000" dirty="0"/>
              <a:t>will need SSH on </a:t>
            </a:r>
            <a:r>
              <a:rPr lang="en-US" sz="2000" dirty="0" smtClean="0"/>
              <a:t>your computer to </a:t>
            </a:r>
            <a:r>
              <a:rPr lang="en-US" sz="2000" dirty="0"/>
              <a:t>connect to the provided class virtual accounts</a:t>
            </a:r>
          </a:p>
          <a:p>
            <a:r>
              <a:rPr lang="en-US" sz="2000" dirty="0" smtClean="0"/>
              <a:t>You </a:t>
            </a:r>
            <a:r>
              <a:rPr lang="en-US" sz="2000" dirty="0"/>
              <a:t>should check your firewall settings to insure that SSH </a:t>
            </a:r>
            <a:r>
              <a:rPr lang="en-US" sz="2000" dirty="0" smtClean="0"/>
              <a:t>will </a:t>
            </a:r>
            <a:r>
              <a:rPr lang="en-US" sz="2000" dirty="0"/>
              <a:t>work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you have problems with the class instructions, first ask </a:t>
            </a:r>
            <a:r>
              <a:rPr lang="en-US" sz="2000" dirty="0" smtClean="0"/>
              <a:t>your </a:t>
            </a:r>
            <a:r>
              <a:rPr lang="en-US" sz="2000" dirty="0"/>
              <a:t>question in the </a:t>
            </a:r>
            <a:r>
              <a:rPr lang="en-US" sz="2000" dirty="0" smtClean="0"/>
              <a:t>Slack channel</a:t>
            </a:r>
            <a:r>
              <a:rPr lang="en-US" sz="2000" dirty="0"/>
              <a:t> </a:t>
            </a:r>
            <a:r>
              <a:rPr lang="en-US" sz="2000" dirty="0" smtClean="0"/>
              <a:t>so that people can share answers</a:t>
            </a:r>
            <a:endParaRPr lang="en-US" sz="2000" dirty="0"/>
          </a:p>
          <a:p>
            <a:r>
              <a:rPr lang="en-US" sz="2000" dirty="0" smtClean="0"/>
              <a:t>If </a:t>
            </a:r>
            <a:r>
              <a:rPr lang="en-US" sz="2000" dirty="0"/>
              <a:t>you need more direct help, </a:t>
            </a:r>
            <a:r>
              <a:rPr lang="en-US" sz="2000" dirty="0" smtClean="0"/>
              <a:t>raise your hand and our </a:t>
            </a:r>
            <a:r>
              <a:rPr lang="en-US" sz="2000" dirty="0"/>
              <a:t>host can temporarily move you to a Zoom “breakout room” with an expert, where you can share your </a:t>
            </a:r>
            <a:r>
              <a:rPr lang="en-US" sz="2000" dirty="0" smtClean="0"/>
              <a:t>screen</a:t>
            </a: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407267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Morning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1.	9:00	Paul </a:t>
            </a:r>
            <a:r>
              <a:rPr lang="en-US" sz="2000" dirty="0"/>
              <a:t>Barker, "Highly-scalable build automation"</a:t>
            </a:r>
          </a:p>
          <a:p>
            <a:pPr marL="76200" indent="0">
              <a:buNone/>
            </a:pPr>
            <a:r>
              <a:rPr lang="en-US" sz="2000" dirty="0" smtClean="0"/>
              <a:t>2.	9:30	Robert </a:t>
            </a:r>
            <a:r>
              <a:rPr lang="en-US" sz="2000" dirty="0"/>
              <a:t>Berger, "Containers and micro services"</a:t>
            </a:r>
          </a:p>
          <a:p>
            <a:pPr marL="76200" indent="0">
              <a:buNone/>
            </a:pPr>
            <a:r>
              <a:rPr lang="en-US" sz="2000" dirty="0" smtClean="0"/>
              <a:t>	10:15	--- </a:t>
            </a:r>
            <a:r>
              <a:rPr lang="en-US" sz="2000" dirty="0"/>
              <a:t>Morning break ---</a:t>
            </a:r>
          </a:p>
          <a:p>
            <a:pPr marL="76200" indent="0">
              <a:buNone/>
            </a:pPr>
            <a:r>
              <a:rPr lang="en-US" sz="2000" dirty="0" smtClean="0"/>
              <a:t>3.	10:30</a:t>
            </a:r>
            <a:r>
              <a:rPr lang="en-US" sz="2000" dirty="0"/>
              <a:t>	Trevor Woerner, </a:t>
            </a:r>
            <a:r>
              <a:rPr lang="en-US" sz="2000" dirty="0"/>
              <a:t>"Kernel Lab", HANDS ON</a:t>
            </a:r>
          </a:p>
          <a:p>
            <a:pPr marL="76200" indent="0">
              <a:buNone/>
            </a:pPr>
            <a:r>
              <a:rPr lang="en-US" sz="2000" dirty="0" smtClean="0"/>
              <a:t>	12:00</a:t>
            </a:r>
            <a:r>
              <a:rPr lang="en-US" sz="2000" dirty="0"/>
              <a:t> </a:t>
            </a:r>
            <a:r>
              <a:rPr lang="en-US" sz="2000" dirty="0" smtClean="0"/>
              <a:t>	--- </a:t>
            </a:r>
            <a:r>
              <a:rPr lang="en-US" sz="2000" dirty="0"/>
              <a:t>Lunch </a:t>
            </a:r>
            <a:r>
              <a:rPr lang="en-US" sz="2000" dirty="0" smtClean="0"/>
              <a:t>---	1 hour</a:t>
            </a:r>
          </a:p>
          <a:p>
            <a:pPr marL="76200" indent="0">
              <a:buNone/>
            </a:pP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  <p:sp>
        <p:nvSpPr>
          <p:cNvPr id="4" name="Google Shape;71;p14"/>
          <p:cNvSpPr txBox="1">
            <a:spLocks/>
          </p:cNvSpPr>
          <p:nvPr/>
        </p:nvSpPr>
        <p:spPr>
          <a:xfrm>
            <a:off x="601253" y="3824867"/>
            <a:ext cx="7171147" cy="76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b="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marL="76200" lvl="1" indent="0" algn="ctr">
              <a:spcBef>
                <a:spcPts val="1800"/>
              </a:spcBef>
              <a:buClr>
                <a:schemeClr val="accent1"/>
              </a:buClr>
              <a:buSzPts val="2400"/>
              <a:buNone/>
            </a:pPr>
            <a:r>
              <a:rPr lang="en-US" sz="2000" dirty="0" smtClean="0"/>
              <a:t>Slides: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://wiki.yoctoproject.org/wiki/YP_DevDay_Austin_2020</a:t>
            </a:r>
            <a:endParaRPr lang="en-US" sz="1800" dirty="0"/>
          </a:p>
          <a:p>
            <a:pPr marL="76200" indent="0" algn="ctr">
              <a:buFont typeface="Lato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0207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Early Afternoon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4.	1:00	YP </a:t>
            </a:r>
            <a:r>
              <a:rPr lang="en-US" sz="2000" dirty="0"/>
              <a:t>Bug Board Presentation, Call to action</a:t>
            </a:r>
          </a:p>
          <a:p>
            <a:pPr marL="76200" indent="0">
              <a:buNone/>
            </a:pPr>
            <a:r>
              <a:rPr lang="en-US" sz="2000" dirty="0" smtClean="0"/>
              <a:t>5.	1:15</a:t>
            </a:r>
            <a:r>
              <a:rPr lang="en-US" sz="2000" dirty="0"/>
              <a:t>	Scott Murray, </a:t>
            </a:r>
            <a:r>
              <a:rPr lang="en-US" sz="2000" dirty="0"/>
              <a:t>"Security Hardening"</a:t>
            </a:r>
          </a:p>
          <a:p>
            <a:pPr marL="76200" indent="0">
              <a:buNone/>
            </a:pPr>
            <a:r>
              <a:rPr lang="en-US" sz="2000" dirty="0" smtClean="0"/>
              <a:t>6.	1:45</a:t>
            </a:r>
            <a:r>
              <a:rPr lang="en-US" sz="2000" dirty="0"/>
              <a:t>	Konrad Scherer, </a:t>
            </a:r>
            <a:r>
              <a:rPr lang="en-US" sz="2000" dirty="0" smtClean="0"/>
              <a:t>"CI/CD </a:t>
            </a:r>
            <a:r>
              <a:rPr lang="en-US" sz="2000" dirty="0"/>
              <a:t>and Yocto Project"</a:t>
            </a:r>
          </a:p>
          <a:p>
            <a:pPr marL="76200" indent="0">
              <a:buNone/>
            </a:pPr>
            <a:r>
              <a:rPr lang="en-US" sz="2000" dirty="0" smtClean="0"/>
              <a:t>7.	2:15	Khem Raj, </a:t>
            </a:r>
            <a:r>
              <a:rPr lang="en-US" sz="2000" dirty="0"/>
              <a:t>“Image Size Reduction with Yocto </a:t>
            </a:r>
            <a:r>
              <a:rPr lang="en-US" sz="2000" dirty="0" smtClean="0"/>
              <a:t>Project“</a:t>
            </a:r>
          </a:p>
          <a:p>
            <a:pPr marL="76200" indent="0">
              <a:buNone/>
            </a:pPr>
            <a:r>
              <a:rPr lang="en-US" sz="2000" dirty="0" smtClean="0"/>
              <a:t>	2:45	--- </a:t>
            </a:r>
            <a:r>
              <a:rPr lang="en-US" sz="2000" dirty="0"/>
              <a:t>Afternoon break </a:t>
            </a:r>
            <a:r>
              <a:rPr lang="en-US" sz="2000" dirty="0" smtClean="0"/>
              <a:t>---	15 minutes</a:t>
            </a:r>
            <a:endParaRPr lang="en-US" sz="2000" dirty="0"/>
          </a:p>
          <a:p>
            <a:pPr marL="533400" indent="-457200">
              <a:buAutoNum type="arabicPeriod" startAt="7"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934585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Late Afternoon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8.	3:00</a:t>
            </a:r>
            <a:r>
              <a:rPr lang="en-US" sz="2000" dirty="0"/>
              <a:t>	Rudi Streif, </a:t>
            </a:r>
            <a:r>
              <a:rPr lang="en-US" sz="2000" dirty="0"/>
              <a:t>“User Space Lab”, HANDS ON</a:t>
            </a:r>
          </a:p>
          <a:p>
            <a:pPr marL="76200" indent="0">
              <a:buNone/>
            </a:pPr>
            <a:r>
              <a:rPr lang="en-US" sz="2000" dirty="0" smtClean="0"/>
              <a:t>9.	4:00	Paul </a:t>
            </a:r>
            <a:r>
              <a:rPr lang="en-US" sz="2000" dirty="0" err="1"/>
              <a:t>Eggelton</a:t>
            </a:r>
            <a:r>
              <a:rPr lang="en-US" sz="2000" dirty="0"/>
              <a:t>, "</a:t>
            </a:r>
            <a:r>
              <a:rPr lang="en-US" sz="2000" dirty="0" err="1"/>
              <a:t>DevTool</a:t>
            </a:r>
            <a:r>
              <a:rPr lang="en-US" sz="2000" dirty="0"/>
              <a:t>"</a:t>
            </a:r>
          </a:p>
          <a:p>
            <a:pPr marL="76200" indent="0">
              <a:buNone/>
            </a:pPr>
            <a:r>
              <a:rPr lang="en-US" sz="2000" dirty="0" smtClean="0"/>
              <a:t>10.	4:30</a:t>
            </a:r>
            <a:r>
              <a:rPr lang="en-US" sz="2000" dirty="0"/>
              <a:t> </a:t>
            </a:r>
            <a:r>
              <a:rPr lang="en-US" sz="2000" dirty="0" smtClean="0"/>
              <a:t>	Christopher </a:t>
            </a:r>
            <a:r>
              <a:rPr lang="en-US" sz="2000" dirty="0"/>
              <a:t>Clark &amp; Tim Orling, "Virtualization"</a:t>
            </a:r>
          </a:p>
          <a:p>
            <a:pPr marL="76200" indent="0">
              <a:buNone/>
            </a:pPr>
            <a:r>
              <a:rPr lang="en-US" sz="2000" dirty="0" smtClean="0"/>
              <a:t>	5:00	Class </a:t>
            </a:r>
            <a:r>
              <a:rPr lang="en-US" sz="2000" dirty="0"/>
              <a:t>end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661711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53EE9-BF9C-3D4F-9495-6094E21E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22" y="1427126"/>
            <a:ext cx="5720700" cy="1283400"/>
          </a:xfrm>
        </p:spPr>
        <p:txBody>
          <a:bodyPr/>
          <a:lstStyle/>
          <a:p>
            <a:r>
              <a:rPr lang="en-US" dirty="0" smtClean="0"/>
              <a:t>Thank you for joining us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392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3"/>
          <a:stretch/>
        </p:blipFill>
        <p:spPr>
          <a:xfrm>
            <a:off x="1811105" y="2417530"/>
            <a:ext cx="502920" cy="3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314</Words>
  <Application>Microsoft Office PowerPoint</Application>
  <PresentationFormat>On-screen Show (16:9)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Lato Light</vt:lpstr>
      <vt:lpstr>Noto Sans Symbols</vt:lpstr>
      <vt:lpstr>Courier</vt:lpstr>
      <vt:lpstr>Courier New</vt:lpstr>
      <vt:lpstr>Lato Hairline</vt:lpstr>
      <vt:lpstr>Calibri</vt:lpstr>
      <vt:lpstr>Verdana</vt:lpstr>
      <vt:lpstr>Exo Thin</vt:lpstr>
      <vt:lpstr>Lato</vt:lpstr>
      <vt:lpstr>YoctoTemplate_1</vt:lpstr>
      <vt:lpstr>Welcome! </vt:lpstr>
      <vt:lpstr>Welcome to Yocto Project Dev Day Virtual 2020!</vt:lpstr>
      <vt:lpstr>Class Details</vt:lpstr>
      <vt:lpstr>Computer Requirements</vt:lpstr>
      <vt:lpstr>Morning (Central Time - Austin)</vt:lpstr>
      <vt:lpstr>Early Afternoon (Central Time - Austin)</vt:lpstr>
      <vt:lpstr>Late Afternoon (Central Time - Austin)</vt:lpstr>
      <vt:lpstr>Thank you for joining us today!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15</cp:revision>
  <dcterms:modified xsi:type="dcterms:W3CDTF">2020-07-02T08:16:26Z</dcterms:modified>
</cp:coreProperties>
</file>