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58" r:id="rId3"/>
    <p:sldId id="262" r:id="rId4"/>
    <p:sldId id="259" r:id="rId5"/>
    <p:sldId id="278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Lato Light" panose="020F0502020204030203" pitchFamily="34" charset="0"/>
      <p:regular r:id="rId12"/>
      <p: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xo Thin" panose="020B0604020202020204" charset="0"/>
      <p:regular r:id="rId22"/>
      <p:bold r:id="rId23"/>
      <p:italic r:id="rId24"/>
      <p:boldItalic r:id="rId25"/>
    </p:embeddedFont>
    <p:embeddedFont>
      <p:font typeface="Lato Hairlin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462" y="6"/>
      </p:cViewPr>
      <p:guideLst>
        <p:guide orient="horz" pos="66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d23471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9d23471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89d234715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1">
  <p:cSld name="Divider_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None/>
              <a:defRPr sz="24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Hairline"/>
              <a:buNone/>
              <a:defRPr sz="2200" b="0" i="0" u="none" strike="noStrike" cap="none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b="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youtube.com/user/TheYoctoProject/" TargetMode="External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yoctoproject" TargetMode="Externa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Yocto Project</a:t>
            </a:r>
            <a:r>
              <a:rPr lang="en-US" baseline="30000" dirty="0" smtClean="0"/>
              <a:t>®</a:t>
            </a:r>
            <a:r>
              <a:rPr lang="en-US" dirty="0" smtClean="0"/>
              <a:t> &lt;Your Presentation&gt;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dirty="0" smtClean="0"/>
              <a:t>&lt;Your Name&gt;, &lt;Your Company&gt;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741251" y="4254103"/>
            <a:ext cx="6972487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 smtClean="0"/>
              <a:t>Yocto Project </a:t>
            </a:r>
            <a:r>
              <a:rPr lang="en-US" dirty="0" err="1" smtClean="0"/>
              <a:t>DevDey</a:t>
            </a:r>
            <a:r>
              <a:rPr lang="en-US" dirty="0" smtClean="0"/>
              <a:t> </a:t>
            </a:r>
            <a:r>
              <a:rPr lang="en-US" i="1" dirty="0" smtClean="0"/>
              <a:t>Virtual</a:t>
            </a:r>
            <a:r>
              <a:rPr lang="en-US" dirty="0" smtClean="0"/>
              <a:t>, North </a:t>
            </a:r>
            <a:r>
              <a:rPr lang="en-US" dirty="0"/>
              <a:t>America, 2020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&lt;Sample Slide&gt;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dirty="0" smtClean="0"/>
              <a:t>Bullet Point#1</a:t>
            </a:r>
            <a:endParaRPr dirty="0"/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Bullet </a:t>
            </a:r>
            <a:r>
              <a:rPr lang="en-US" dirty="0" smtClean="0"/>
              <a:t>Point#2 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Bullet </a:t>
            </a:r>
            <a:r>
              <a:rPr lang="en-US" dirty="0" smtClean="0"/>
              <a:t>Point#3 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Bullet </a:t>
            </a:r>
            <a:r>
              <a:rPr lang="en-US" dirty="0" smtClean="0"/>
              <a:t>Point#4 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Bullet </a:t>
            </a:r>
            <a:r>
              <a:rPr lang="en-US" dirty="0" smtClean="0"/>
              <a:t>Point#5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&lt;Your Section Title&gt;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73850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Yocto Project</a:t>
            </a:r>
            <a:r>
              <a:rPr lang="en-US" baseline="30000"/>
              <a:t>®️</a:t>
            </a:r>
            <a:r>
              <a:rPr lang="en-US"/>
              <a:t> ?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61450" y="973000"/>
            <a:ext cx="4318500" cy="11808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l" rtl="0">
              <a:lnSpc>
                <a:spcPct val="123529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2"/>
                </a:solidFill>
              </a:rPr>
              <a:t>IT'S NOT AN EMBEDDED LINUX DISTRIBUTION, </a:t>
            </a:r>
            <a:br>
              <a:rPr lang="en-US" sz="1400">
                <a:solidFill>
                  <a:schemeClr val="dk2"/>
                </a:solidFill>
              </a:rPr>
            </a:br>
            <a:r>
              <a:rPr lang="en-US" sz="1400">
                <a:solidFill>
                  <a:schemeClr val="dk2"/>
                </a:solidFill>
              </a:rPr>
              <a:t>IT CREATES A CUSTOM ONE FOR YOU.</a:t>
            </a:r>
            <a:endParaRPr sz="14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825" y="989571"/>
            <a:ext cx="4139701" cy="116427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5"/>
          <p:cNvSpPr txBox="1"/>
          <p:nvPr/>
        </p:nvSpPr>
        <p:spPr>
          <a:xfrm>
            <a:off x="361450" y="2479725"/>
            <a:ext cx="8458200" cy="1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Yocto Project (YP) is an open source collaboration project that helps developers create custom Linux-based systems regardless of the hardware architecture.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project provides a flexible set of tools and a space where embedded developers worldwide can share technologies, software stacks, configurations, and best practices that can be used to create tailored Linux images for embedded and IOT devices, or anywhere a customized Linux OS is needed. 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10850" y="2418767"/>
            <a:ext cx="503175" cy="35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137</Words>
  <Application>Microsoft Office PowerPoint</Application>
  <PresentationFormat>On-screen Show (16:9)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Lato</vt:lpstr>
      <vt:lpstr>Lato Light</vt:lpstr>
      <vt:lpstr>Verdana</vt:lpstr>
      <vt:lpstr>Calibri</vt:lpstr>
      <vt:lpstr>Courier New</vt:lpstr>
      <vt:lpstr>Exo Thin</vt:lpstr>
      <vt:lpstr>Lato Hairline</vt:lpstr>
      <vt:lpstr>Noto Sans Symbols</vt:lpstr>
      <vt:lpstr>Courier</vt:lpstr>
      <vt:lpstr>YoctoTemplate_1</vt:lpstr>
      <vt:lpstr>Yocto Project® &lt;Your Presentation&gt;</vt:lpstr>
      <vt:lpstr>&lt;Sample Slide&gt;</vt:lpstr>
      <vt:lpstr>&lt;Your Section Title&gt;</vt:lpstr>
      <vt:lpstr>What is the Yocto Project®️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4</cp:revision>
  <dcterms:modified xsi:type="dcterms:W3CDTF">2020-06-23T03:11:26Z</dcterms:modified>
</cp:coreProperties>
</file>