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omments/comment1.xml" ContentType="application/vnd.openxmlformats-officedocument.presentationml.comment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omments/comment2.xml" ContentType="application/vnd.openxmlformats-officedocument.presentationml.comments+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5"/>
  </p:notesMasterIdLst>
  <p:handoutMasterIdLst>
    <p:handoutMasterId r:id="rId46"/>
  </p:handoutMasterIdLst>
  <p:sldIdLst>
    <p:sldId id="327" r:id="rId5"/>
    <p:sldId id="516" r:id="rId6"/>
    <p:sldId id="1124" r:id="rId7"/>
    <p:sldId id="1662" r:id="rId8"/>
    <p:sldId id="1663" r:id="rId9"/>
    <p:sldId id="1664" r:id="rId10"/>
    <p:sldId id="1665" r:id="rId11"/>
    <p:sldId id="1666" r:id="rId12"/>
    <p:sldId id="1667" r:id="rId13"/>
    <p:sldId id="1668" r:id="rId14"/>
    <p:sldId id="1669" r:id="rId15"/>
    <p:sldId id="1345" r:id="rId16"/>
    <p:sldId id="1636" r:id="rId17"/>
    <p:sldId id="1637" r:id="rId18"/>
    <p:sldId id="1638" r:id="rId19"/>
    <p:sldId id="1639" r:id="rId20"/>
    <p:sldId id="1640" r:id="rId21"/>
    <p:sldId id="1641" r:id="rId22"/>
    <p:sldId id="1642" r:id="rId23"/>
    <p:sldId id="1643" r:id="rId24"/>
    <p:sldId id="1644" r:id="rId25"/>
    <p:sldId id="1645" r:id="rId26"/>
    <p:sldId id="1646" r:id="rId27"/>
    <p:sldId id="1647" r:id="rId28"/>
    <p:sldId id="1648" r:id="rId29"/>
    <p:sldId id="1649" r:id="rId30"/>
    <p:sldId id="1650" r:id="rId31"/>
    <p:sldId id="1651" r:id="rId32"/>
    <p:sldId id="1652" r:id="rId33"/>
    <p:sldId id="1653" r:id="rId34"/>
    <p:sldId id="1654" r:id="rId35"/>
    <p:sldId id="1655" r:id="rId36"/>
    <p:sldId id="1656" r:id="rId37"/>
    <p:sldId id="1657" r:id="rId38"/>
    <p:sldId id="1658" r:id="rId39"/>
    <p:sldId id="1659" r:id="rId40"/>
    <p:sldId id="1660" r:id="rId41"/>
    <p:sldId id="1661" r:id="rId42"/>
    <p:sldId id="1026" r:id="rId43"/>
    <p:sldId id="1027" r:id="rId4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521415D9-36F7-43E2-AB2F-B90AF26B5E84}">
      <p14:sectionLst xmlns:p14="http://schemas.microsoft.com/office/powerpoint/2010/main">
        <p14:section name="Color Option - Gray/Blue" id="{CA1DC593-3889-6348-BD5D-D8C374FECBAC}">
          <p14:sldIdLst>
            <p14:sldId id="327"/>
            <p14:sldId id="516"/>
            <p14:sldId id="1124"/>
            <p14:sldId id="1662"/>
            <p14:sldId id="1663"/>
            <p14:sldId id="1664"/>
            <p14:sldId id="1665"/>
            <p14:sldId id="1666"/>
            <p14:sldId id="1667"/>
            <p14:sldId id="1668"/>
            <p14:sldId id="1669"/>
            <p14:sldId id="1345"/>
            <p14:sldId id="1636"/>
            <p14:sldId id="1637"/>
            <p14:sldId id="1638"/>
            <p14:sldId id="1639"/>
            <p14:sldId id="1640"/>
            <p14:sldId id="1641"/>
            <p14:sldId id="1642"/>
            <p14:sldId id="1643"/>
            <p14:sldId id="1644"/>
            <p14:sldId id="1645"/>
            <p14:sldId id="1646"/>
            <p14:sldId id="1647"/>
            <p14:sldId id="1648"/>
            <p14:sldId id="1649"/>
            <p14:sldId id="1650"/>
            <p14:sldId id="1651"/>
            <p14:sldId id="1652"/>
            <p14:sldId id="1653"/>
            <p14:sldId id="1654"/>
            <p14:sldId id="1655"/>
            <p14:sldId id="1656"/>
            <p14:sldId id="1657"/>
            <p14:sldId id="1658"/>
            <p14:sldId id="1659"/>
            <p14:sldId id="1660"/>
            <p14:sldId id="1661"/>
            <p14:sldId id="1026"/>
            <p14:sldId id="1027"/>
          </p14:sldIdLst>
        </p14:section>
      </p14:sectionLst>
    </p:ext>
    <p:ext uri="{EFAFB233-063F-42B5-8137-9DF3F51BA10A}">
      <p15:sldGuideLst xmlns:p15="http://schemas.microsoft.com/office/powerpoint/2012/main" xmlns="">
        <p15:guide id="1" orient="horz" pos="880">
          <p15:clr>
            <a:srgbClr val="A4A3A4"/>
          </p15:clr>
        </p15:guide>
        <p15:guide id="2" pos="288">
          <p15:clr>
            <a:srgbClr val="A4A3A4"/>
          </p15:clr>
        </p15:guide>
        <p15:guide id="3" pos="5472">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ichard Purdie" initials="" lastIdx="2" clrIdx="0"/>
  <p:cmAuthor id="1" name="Joshua Watt"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1C5"/>
    <a:srgbClr val="F37021"/>
    <a:srgbClr val="D7DF23"/>
    <a:srgbClr val="EADAE7"/>
    <a:srgbClr val="061922"/>
    <a:srgbClr val="B4BABD"/>
    <a:srgbClr val="8DC63F"/>
    <a:srgbClr val="FFC00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80" autoAdjust="0"/>
    <p:restoredTop sz="92255" autoAdjust="0"/>
  </p:normalViewPr>
  <p:slideViewPr>
    <p:cSldViewPr snapToGrid="0">
      <p:cViewPr>
        <p:scale>
          <a:sx n="100" d="100"/>
          <a:sy n="100" d="100"/>
        </p:scale>
        <p:origin x="-138" y="912"/>
      </p:cViewPr>
      <p:guideLst>
        <p:guide orient="horz" pos="880"/>
        <p:guide pos="288"/>
        <p:guide pos="54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5" d="100"/>
        <a:sy n="105" d="100"/>
      </p:scale>
      <p:origin x="0" y="2754"/>
    </p:cViewPr>
  </p:sorterViewPr>
  <p:notesViewPr>
    <p:cSldViewPr snapToGrid="0">
      <p:cViewPr>
        <p:scale>
          <a:sx n="100" d="100"/>
          <a:sy n="100" d="100"/>
        </p:scale>
        <p:origin x="-1128" y="26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9-08-15T14:34:27.347" idx="1">
    <p:pos x="6000" y="0"/>
    <p:text>Probably need to say there was a problem with old bitbake here since whilst there would be new hashes, it couldn't rerun setscene tasks</p:text>
  </p:cm>
  <p:cm authorId="1" dt="2019-08-15T14:34:27.347" idx="1">
    <p:pos x="6000" y="0"/>
    <p:text>I added this to the note on the next slide (where I actually discuss bitbake running the setsecene tasks)</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9-08-14T15:24:47.162" idx="2">
    <p:pos x="6000" y="0"/>
    <p:text>"Runqueue Preparation" is something which happens right at the start before bitbake considers hashes. Hashes are considered during Runqueue execution. May want to title this "new bitbake" runqueue and talk about how it can rerun setscene?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35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ea typeface="+mn-ea"/>
                <a:cs typeface="Arial" charset="0"/>
              </a:defRPr>
            </a:lvl1pPr>
          </a:lstStyle>
          <a:p>
            <a:pPr>
              <a:defRPr/>
            </a:pPr>
            <a:endParaRPr lang="en-US"/>
          </a:p>
        </p:txBody>
      </p:sp>
      <p:sp>
        <p:nvSpPr>
          <p:cNvPr id="83353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a typeface="+mn-ea"/>
                <a:cs typeface="Arial" charset="0"/>
              </a:defRPr>
            </a:lvl1pPr>
          </a:lstStyle>
          <a:p>
            <a:pPr>
              <a:defRPr/>
            </a:pPr>
            <a:fld id="{FABAE46E-1561-AC4B-9BA8-2DA4F5761C83}" type="datetimeFigureOut">
              <a:rPr lang="en-US"/>
              <a:pPr>
                <a:defRPr/>
              </a:pPr>
              <a:t>10/5/2019</a:t>
            </a:fld>
            <a:endParaRPr lang="en-US" dirty="0"/>
          </a:p>
        </p:txBody>
      </p:sp>
      <p:sp>
        <p:nvSpPr>
          <p:cNvPr id="83354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ea typeface="+mn-ea"/>
                <a:cs typeface="Arial" charset="0"/>
              </a:defRPr>
            </a:lvl1pPr>
          </a:lstStyle>
          <a:p>
            <a:pPr>
              <a:defRPr/>
            </a:pPr>
            <a:endParaRPr lang="en-US"/>
          </a:p>
        </p:txBody>
      </p:sp>
      <p:sp>
        <p:nvSpPr>
          <p:cNvPr id="83354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a typeface="+mn-ea"/>
                <a:cs typeface="Arial" charset="0"/>
              </a:defRPr>
            </a:lvl1pPr>
          </a:lstStyle>
          <a:p>
            <a:pPr>
              <a:defRPr/>
            </a:pPr>
            <a:fld id="{7C249F61-EB84-D941-A27D-706C5670B787}" type="slidenum">
              <a:rPr lang="en-US"/>
              <a:pPr>
                <a:defRPr/>
              </a:pPr>
              <a:t>‹#›</a:t>
            </a:fld>
            <a:endParaRPr lang="en-US" dirty="0"/>
          </a:p>
        </p:txBody>
      </p:sp>
    </p:spTree>
    <p:extLst>
      <p:ext uri="{BB962C8B-B14F-4D97-AF65-F5344CB8AC3E}">
        <p14:creationId xmlns:p14="http://schemas.microsoft.com/office/powerpoint/2010/main" val="40811464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b="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b="0">
                <a:latin typeface="+mn-lt"/>
                <a:ea typeface="+mn-ea"/>
                <a:cs typeface="+mn-cs"/>
              </a:defRPr>
            </a:lvl1pPr>
          </a:lstStyle>
          <a:p>
            <a:pPr>
              <a:defRPr/>
            </a:pPr>
            <a:fld id="{86763452-1CC8-7B43-BC49-78EC29868FAE}" type="datetimeFigureOut">
              <a:rPr lang="en-US"/>
              <a:pPr>
                <a:defRPr/>
              </a:pPr>
              <a:t>10/5/2019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b="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b="0">
                <a:latin typeface="+mn-lt"/>
                <a:ea typeface="+mn-ea"/>
                <a:cs typeface="+mn-cs"/>
              </a:defRPr>
            </a:lvl1pPr>
          </a:lstStyle>
          <a:p>
            <a:pPr>
              <a:defRPr/>
            </a:pPr>
            <a:fld id="{3FA2B35A-7280-3245-838C-E1BA2FABE209}" type="slidenum">
              <a:rPr lang="en-US"/>
              <a:pPr>
                <a:defRPr/>
              </a:pPr>
              <a:t>‹#›</a:t>
            </a:fld>
            <a:endParaRPr lang="en-US" dirty="0"/>
          </a:p>
        </p:txBody>
      </p:sp>
    </p:spTree>
    <p:extLst>
      <p:ext uri="{BB962C8B-B14F-4D97-AF65-F5344CB8AC3E}">
        <p14:creationId xmlns:p14="http://schemas.microsoft.com/office/powerpoint/2010/main" val="9960652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FA2B35A-7280-3245-838C-E1BA2FABE209}" type="slidenum">
              <a:rPr lang="en-US" smtClean="0"/>
              <a:pPr>
                <a:defRPr/>
              </a:pPr>
              <a:t>2</a:t>
            </a:fld>
            <a:endParaRPr lang="en-US" dirty="0"/>
          </a:p>
        </p:txBody>
      </p:sp>
    </p:spTree>
    <p:extLst>
      <p:ext uri="{BB962C8B-B14F-4D97-AF65-F5344CB8AC3E}">
        <p14:creationId xmlns:p14="http://schemas.microsoft.com/office/powerpoint/2010/main" val="743072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5f4cd9936a_3_77: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5f4cd9936a_3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What happens when a task’s taskhash changes (e.g. do_configure in recipe A)?</a:t>
            </a:r>
            <a:endParaRPr/>
          </a:p>
          <a:p>
            <a:pPr marL="914400" lvl="1" indent="-298450" algn="l" rtl="0">
              <a:spcBef>
                <a:spcPts val="0"/>
              </a:spcBef>
              <a:spcAft>
                <a:spcPts val="0"/>
              </a:spcAft>
              <a:buSzPts val="1100"/>
              <a:buChar char="○"/>
            </a:pPr>
            <a:r>
              <a:rPr lang="en"/>
              <a:t>This will change all downstream taskhashes</a:t>
            </a:r>
            <a:endParaRPr/>
          </a:p>
          <a:p>
            <a:pPr marL="1371600" lvl="2" indent="-298450" algn="l" rtl="0">
              <a:spcBef>
                <a:spcPts val="0"/>
              </a:spcBef>
              <a:spcAft>
                <a:spcPts val="0"/>
              </a:spcAft>
              <a:buSzPts val="1100"/>
              <a:buChar char="■"/>
            </a:pPr>
            <a:r>
              <a:rPr lang="en"/>
              <a:t>b/c each task uses the value from the dependent taskhash</a:t>
            </a:r>
            <a:endParaRPr/>
          </a:p>
          <a:p>
            <a:pPr marL="914400" lvl="1" indent="-298450" algn="l" rtl="0">
              <a:spcBef>
                <a:spcPts val="0"/>
              </a:spcBef>
              <a:spcAft>
                <a:spcPts val="0"/>
              </a:spcAft>
              <a:buSzPts val="1100"/>
              <a:buChar char="○"/>
            </a:pPr>
            <a:r>
              <a:rPr lang="en"/>
              <a:t>Renders the previously cached sstate objects unused</a:t>
            </a:r>
            <a:endParaRPr/>
          </a:p>
          <a:p>
            <a:pPr marL="1371600" lvl="2" indent="-298450" algn="l" rtl="0">
              <a:spcBef>
                <a:spcPts val="0"/>
              </a:spcBef>
              <a:spcAft>
                <a:spcPts val="0"/>
              </a:spcAft>
              <a:buSzPts val="1100"/>
              <a:buChar char="■"/>
            </a:pPr>
            <a:r>
              <a:rPr lang="en"/>
              <a:t>Sometimes, this is what you want</a:t>
            </a:r>
            <a:endParaRPr/>
          </a:p>
          <a:p>
            <a:pPr marL="1828800" lvl="3" indent="-298450" algn="l" rtl="0">
              <a:spcBef>
                <a:spcPts val="0"/>
              </a:spcBef>
              <a:spcAft>
                <a:spcPts val="0"/>
              </a:spcAft>
              <a:buSzPts val="1100"/>
              <a:buChar char="●"/>
            </a:pPr>
            <a:r>
              <a:rPr lang="en"/>
              <a:t>Significant changes in function</a:t>
            </a:r>
            <a:endParaRPr/>
          </a:p>
          <a:p>
            <a:pPr marL="1828800" lvl="3" indent="-298450" algn="l" rtl="0">
              <a:spcBef>
                <a:spcPts val="0"/>
              </a:spcBef>
              <a:spcAft>
                <a:spcPts val="0"/>
              </a:spcAft>
              <a:buSzPts val="1100"/>
              <a:buChar char="●"/>
            </a:pPr>
            <a:r>
              <a:rPr lang="en"/>
              <a:t>Changes to what a recipe provides for others to use</a:t>
            </a:r>
            <a:endParaRPr/>
          </a:p>
          <a:p>
            <a:pPr marL="1371600" lvl="2" indent="-298450" algn="l" rtl="0">
              <a:spcBef>
                <a:spcPts val="0"/>
              </a:spcBef>
              <a:spcAft>
                <a:spcPts val="0"/>
              </a:spcAft>
              <a:buSzPts val="1100"/>
              <a:buChar char="■"/>
            </a:pPr>
            <a:r>
              <a:rPr lang="en"/>
              <a:t>Sometimes those sstate objects would still be valid because the taskhash change wouldn’t change their contents</a:t>
            </a:r>
            <a:endParaRPr/>
          </a:p>
          <a:p>
            <a:pPr marL="1828800" lvl="3" indent="-298450" algn="l" rtl="0">
              <a:spcBef>
                <a:spcPts val="0"/>
              </a:spcBef>
              <a:spcAft>
                <a:spcPts val="0"/>
              </a:spcAft>
              <a:buSzPts val="1100"/>
              <a:buChar char="●"/>
            </a:pPr>
            <a:r>
              <a:rPr lang="en"/>
              <a:t>In these cases rebuilding is actually unnecessary</a:t>
            </a:r>
            <a:endParaRPr/>
          </a:p>
          <a:p>
            <a:pPr marL="457200" lvl="0" indent="-298450" algn="l" rtl="0">
              <a:spcBef>
                <a:spcPts val="0"/>
              </a:spcBef>
              <a:spcAft>
                <a:spcPts val="0"/>
              </a:spcAft>
              <a:buSzPts val="1100"/>
              <a:buChar char="●"/>
            </a:pPr>
            <a:r>
              <a:rPr lang="en"/>
              <a:t>Questions on how the traditional runqueue works before moving on?</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5f79b7d7d0_3_31: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5f79b7d7d0_3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goal of hash equivalence is to improve the situation just described where a trivial change to the do_configure task left the sstate object unused.</a:t>
            </a:r>
            <a:endParaRPr/>
          </a:p>
          <a:p>
            <a:pPr marL="0" lvl="0" indent="0" algn="l" rtl="0">
              <a:spcBef>
                <a:spcPts val="0"/>
              </a:spcBef>
              <a:spcAft>
                <a:spcPts val="0"/>
              </a:spcAft>
              <a:buNone/>
            </a:pPr>
            <a:r>
              <a:rPr lang="en"/>
              <a:t>Thus, hash equivalence should</a:t>
            </a:r>
            <a:endParaRPr/>
          </a:p>
          <a:p>
            <a:pPr marL="457200" lvl="0" indent="-298450" algn="l" rtl="0">
              <a:spcBef>
                <a:spcPts val="0"/>
              </a:spcBef>
              <a:spcAft>
                <a:spcPts val="0"/>
              </a:spcAft>
              <a:buSzPts val="1100"/>
              <a:buChar char="●"/>
            </a:pPr>
            <a:r>
              <a:rPr lang="en"/>
              <a:t>Improve the resuse of sstate in the face of trivial changes</a:t>
            </a:r>
            <a:endParaRPr/>
          </a:p>
          <a:p>
            <a:pPr marL="457200" lvl="0" indent="-298450" algn="l" rtl="0">
              <a:spcBef>
                <a:spcPts val="0"/>
              </a:spcBef>
              <a:spcAft>
                <a:spcPts val="0"/>
              </a:spcAft>
              <a:buSzPts val="1100"/>
              <a:buChar char="●"/>
            </a:pPr>
            <a:r>
              <a:rPr lang="en"/>
              <a:t>Which will reduce unnecessary rebuilds of recipes</a:t>
            </a:r>
            <a:endParaRPr/>
          </a:p>
          <a:p>
            <a:pPr marL="457200" lvl="0" indent="-298450" algn="l" rtl="0">
              <a:spcBef>
                <a:spcPts val="0"/>
              </a:spcBef>
              <a:spcAft>
                <a:spcPts val="0"/>
              </a:spcAft>
              <a:buSzPts val="1100"/>
              <a:buChar char="●"/>
            </a:pPr>
            <a:r>
              <a:rPr lang="en"/>
              <a:t>Which will reduce build times</a:t>
            </a:r>
            <a:endParaRPr/>
          </a:p>
          <a:p>
            <a:pPr marL="457200" lvl="0" indent="-298450" algn="l" rtl="0">
              <a:spcBef>
                <a:spcPts val="0"/>
              </a:spcBef>
              <a:spcAft>
                <a:spcPts val="0"/>
              </a:spcAft>
              <a:buSzPts val="1100"/>
              <a:buChar char="●"/>
            </a:pPr>
            <a:r>
              <a:rPr lang="en"/>
              <a:t>Which will make everyone happy</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5f79b7d7d0_3_41: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5f79b7d7d0_3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Let’s take a look at what the modern runqueue looks like with the hash equivalence server</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5f4cd9936a_3_93: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9" name="Google Shape;189;g5f4cd9936a_3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A new hash is introduced for all tasks called the “unique hash” abbreviated “unihash”</a:t>
            </a:r>
            <a:endParaRPr/>
          </a:p>
          <a:p>
            <a:pPr marL="914400" lvl="1" indent="-298450" algn="l" rtl="0">
              <a:spcBef>
                <a:spcPts val="0"/>
              </a:spcBef>
              <a:spcAft>
                <a:spcPts val="0"/>
              </a:spcAft>
              <a:buSzPts val="1100"/>
              <a:buChar char="○"/>
            </a:pPr>
            <a:r>
              <a:rPr lang="en"/>
              <a:t>Unless told otherwise, bitbake assumes the unihash is the same as the taskhash</a:t>
            </a:r>
            <a:endParaRPr/>
          </a:p>
          <a:p>
            <a:pPr marL="914400" lvl="1" indent="-298450" algn="l" rtl="0">
              <a:spcBef>
                <a:spcPts val="0"/>
              </a:spcBef>
              <a:spcAft>
                <a:spcPts val="0"/>
              </a:spcAft>
              <a:buSzPts val="1100"/>
              <a:buChar char="○"/>
            </a:pPr>
            <a:r>
              <a:rPr lang="en"/>
              <a:t>The rules for calculating a task’s taskhash are modified so that it includes the value of the unihash for dependent tasks instead of taskhash</a:t>
            </a:r>
            <a:endParaRPr/>
          </a:p>
          <a:p>
            <a:pPr marL="914400" lvl="1" indent="-298450" algn="l" rtl="0">
              <a:spcBef>
                <a:spcPts val="0"/>
              </a:spcBef>
              <a:spcAft>
                <a:spcPts val="0"/>
              </a:spcAft>
              <a:buSzPts val="1100"/>
              <a:buChar char="○"/>
            </a:pPr>
            <a:r>
              <a:rPr lang="en"/>
              <a:t>sstate tarballs are named based on unihash instead of taskhash</a:t>
            </a:r>
            <a:endParaRPr/>
          </a:p>
          <a:p>
            <a:pPr marL="914400" lvl="1" indent="-298450" algn="l" rtl="0">
              <a:spcBef>
                <a:spcPts val="0"/>
              </a:spcBef>
              <a:spcAft>
                <a:spcPts val="0"/>
              </a:spcAft>
              <a:buSzPts val="1100"/>
              <a:buChar char="○"/>
            </a:pPr>
            <a:r>
              <a:rPr lang="en"/>
              <a:t>Note: This results in no change to the semantics of the runqueue unless there is outside influence on the unihashes</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5f4cd9936a_3_115: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5f4cd9936a_3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When a hash server is enabled, and additional step takes place for setscene enabled tasks</a:t>
            </a:r>
            <a:endParaRPr/>
          </a:p>
          <a:p>
            <a:pPr marL="914400" lvl="1" indent="-298450" algn="l" rtl="0">
              <a:spcBef>
                <a:spcPts val="0"/>
              </a:spcBef>
              <a:spcAft>
                <a:spcPts val="0"/>
              </a:spcAft>
              <a:buSzPts val="1100"/>
              <a:buChar char="○"/>
            </a:pPr>
            <a:r>
              <a:rPr lang="en"/>
              <a:t>After the task runs</a:t>
            </a:r>
            <a:endParaRPr/>
          </a:p>
          <a:p>
            <a:pPr marL="914400" lvl="1" indent="-298450" algn="l" rtl="0">
              <a:spcBef>
                <a:spcPts val="0"/>
              </a:spcBef>
              <a:spcAft>
                <a:spcPts val="0"/>
              </a:spcAft>
              <a:buSzPts val="1100"/>
              <a:buChar char="○"/>
            </a:pPr>
            <a:r>
              <a:rPr lang="en"/>
              <a:t>Before sstate tarball is created</a:t>
            </a:r>
            <a:endParaRPr/>
          </a:p>
          <a:p>
            <a:pPr marL="914400" lvl="1" indent="-298450" algn="l" rtl="0">
              <a:spcBef>
                <a:spcPts val="0"/>
              </a:spcBef>
              <a:spcAft>
                <a:spcPts val="0"/>
              </a:spcAft>
              <a:buSzPts val="1100"/>
              <a:buChar char="○"/>
            </a:pPr>
            <a:r>
              <a:rPr lang="en"/>
              <a:t>An “output hash” a.k.a. “outhash” is calculated for the task output</a:t>
            </a:r>
            <a:endParaRPr/>
          </a:p>
          <a:p>
            <a:pPr marL="1371600" lvl="2" indent="-298450" algn="l" rtl="0">
              <a:spcBef>
                <a:spcPts val="0"/>
              </a:spcBef>
              <a:spcAft>
                <a:spcPts val="0"/>
              </a:spcAft>
              <a:buSzPts val="1100"/>
              <a:buChar char="■"/>
            </a:pPr>
            <a:r>
              <a:rPr lang="en"/>
              <a:t>The current implementation checksums all the files and metadata that will go into the sstate tarball</a:t>
            </a:r>
            <a:endParaRPr/>
          </a:p>
          <a:p>
            <a:pPr marL="1828800" lvl="3" indent="-298450" algn="l" rtl="0">
              <a:spcBef>
                <a:spcPts val="0"/>
              </a:spcBef>
              <a:spcAft>
                <a:spcPts val="0"/>
              </a:spcAft>
              <a:buSzPts val="1100"/>
              <a:buChar char="●"/>
            </a:pPr>
            <a:r>
              <a:rPr lang="en"/>
              <a:t>other methods can be implemented</a:t>
            </a:r>
            <a:endParaRPr/>
          </a:p>
          <a:p>
            <a:pPr marL="914400" lvl="1" indent="-298450" algn="l" rtl="0">
              <a:spcBef>
                <a:spcPts val="0"/>
              </a:spcBef>
              <a:spcAft>
                <a:spcPts val="0"/>
              </a:spcAft>
              <a:buSzPts val="1100"/>
              <a:buChar char="○"/>
            </a:pPr>
            <a:r>
              <a:rPr lang="en"/>
              <a:t>The output hash and taskhash are reported to the server, which stores them in a persistent database</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5f4cd9936a_3_137: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7" name="Google Shape;227;g5f4cd9936a_3_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Change A:do_configure’s taskhash again</a:t>
            </a:r>
            <a:endParaRPr/>
          </a:p>
          <a:p>
            <a:pPr marL="914400" lvl="1" indent="-298450" algn="l" rtl="0">
              <a:spcBef>
                <a:spcPts val="0"/>
              </a:spcBef>
              <a:spcAft>
                <a:spcPts val="0"/>
              </a:spcAft>
              <a:buSzPts val="1100"/>
              <a:buChar char="○"/>
            </a:pPr>
            <a:r>
              <a:rPr lang="en"/>
              <a:t>Assume this is a trivial change that doesn’t actually change the task output</a:t>
            </a:r>
            <a:endParaRPr/>
          </a:p>
          <a:p>
            <a:pPr marL="457200" lvl="0" indent="-298450" algn="l" rtl="0">
              <a:spcBef>
                <a:spcPts val="0"/>
              </a:spcBef>
              <a:spcAft>
                <a:spcPts val="0"/>
              </a:spcAft>
              <a:buSzPts val="1100"/>
              <a:buChar char="●"/>
            </a:pPr>
            <a:r>
              <a:rPr lang="en"/>
              <a:t>As before, the taskhashes change in all downstream tasks</a:t>
            </a:r>
            <a:endParaRPr/>
          </a:p>
          <a:p>
            <a:pPr marL="914400" lvl="1" indent="-298450" algn="l" rtl="0">
              <a:spcBef>
                <a:spcPts val="0"/>
              </a:spcBef>
              <a:spcAft>
                <a:spcPts val="0"/>
              </a:spcAft>
              <a:buSzPts val="1100"/>
              <a:buChar char="○"/>
            </a:pPr>
            <a:r>
              <a:rPr lang="en"/>
              <a:t>Unihashes also change</a:t>
            </a:r>
            <a:endParaRPr/>
          </a:p>
          <a:p>
            <a:pPr marL="914400" lvl="1" indent="-298450" algn="l" rtl="0">
              <a:spcBef>
                <a:spcPts val="0"/>
              </a:spcBef>
              <a:spcAft>
                <a:spcPts val="0"/>
              </a:spcAft>
              <a:buSzPts val="1100"/>
              <a:buChar char="○"/>
            </a:pPr>
            <a:r>
              <a:rPr lang="en"/>
              <a:t>sstate objects cannot be used</a:t>
            </a:r>
            <a:endParaRPr/>
          </a:p>
          <a:p>
            <a:pPr marL="914400" lvl="1" indent="-298450" algn="l" rtl="0">
              <a:spcBef>
                <a:spcPts val="0"/>
              </a:spcBef>
              <a:spcAft>
                <a:spcPts val="0"/>
              </a:spcAft>
              <a:buSzPts val="1100"/>
              <a:buChar char="○"/>
            </a:pPr>
            <a:r>
              <a:rPr lang="en"/>
              <a:t>No setscene tasks are executed</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5f4cd9936a_3_159: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5f4cd9936a_3_1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A:do_populate_sysroot executes</a:t>
            </a:r>
            <a:endParaRPr/>
          </a:p>
          <a:p>
            <a:pPr marL="914400" lvl="1" indent="-298450" algn="l" rtl="0">
              <a:spcBef>
                <a:spcPts val="0"/>
              </a:spcBef>
              <a:spcAft>
                <a:spcPts val="0"/>
              </a:spcAft>
              <a:buSzPts val="1100"/>
              <a:buChar char="○"/>
            </a:pPr>
            <a:r>
              <a:rPr lang="en"/>
              <a:t>It calculates the same outhash as before</a:t>
            </a:r>
            <a:endParaRPr/>
          </a:p>
          <a:p>
            <a:pPr marL="914400" lvl="1" indent="-298450" algn="l" rtl="0">
              <a:spcBef>
                <a:spcPts val="0"/>
              </a:spcBef>
              <a:spcAft>
                <a:spcPts val="0"/>
              </a:spcAft>
              <a:buSzPts val="1100"/>
              <a:buChar char="○"/>
            </a:pPr>
            <a:r>
              <a:rPr lang="en"/>
              <a:t>Reports the outhash and taskhash to the hash equivalence server</a:t>
            </a:r>
            <a:endParaRPr/>
          </a:p>
          <a:p>
            <a:pPr marL="914400" lvl="1" indent="-298450" algn="l" rtl="0">
              <a:spcBef>
                <a:spcPts val="0"/>
              </a:spcBef>
              <a:spcAft>
                <a:spcPts val="0"/>
              </a:spcAft>
              <a:buSzPts val="1100"/>
              <a:buChar char="○"/>
            </a:pPr>
            <a:r>
              <a:rPr lang="en"/>
              <a:t>The server stores off this hash in the database</a:t>
            </a:r>
            <a:endParaRPr/>
          </a:p>
          <a:p>
            <a:pPr marL="914400" lvl="1" indent="-298450" algn="l" rtl="0">
              <a:spcBef>
                <a:spcPts val="0"/>
              </a:spcBef>
              <a:spcAft>
                <a:spcPts val="0"/>
              </a:spcAft>
              <a:buSzPts val="1100"/>
              <a:buChar char="○"/>
            </a:pPr>
            <a:r>
              <a:rPr lang="en"/>
              <a:t>The server notes that there is an older matching taskhash in the database with the same output hash</a:t>
            </a:r>
            <a:endParaRPr/>
          </a:p>
          <a:p>
            <a:pPr marL="914400" lvl="1" indent="-298450" algn="l" rtl="0">
              <a:spcBef>
                <a:spcPts val="0"/>
              </a:spcBef>
              <a:spcAft>
                <a:spcPts val="0"/>
              </a:spcAft>
              <a:buSzPts val="1100"/>
              <a:buChar char="○"/>
            </a:pPr>
            <a:r>
              <a:rPr lang="en"/>
              <a:t>The server reports back to bitbake that the unihash for A:do_populate_sysroot should be changed to “222”</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5f4cd9936a_3_176: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2" name="Google Shape;262;g5f4cd9936a_3_1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The change in the unihash for A:do_populate_sysroot prompts bitbake to re-calculate the task hashes for all downstream tasks</a:t>
            </a:r>
            <a:endParaRPr/>
          </a:p>
          <a:p>
            <a:pPr marL="914400" lvl="1" indent="-298450" algn="l" rtl="0">
              <a:spcBef>
                <a:spcPts val="0"/>
              </a:spcBef>
              <a:spcAft>
                <a:spcPts val="0"/>
              </a:spcAft>
              <a:buSzPts val="1100"/>
              <a:buChar char="○"/>
            </a:pPr>
            <a:r>
              <a:rPr lang="en"/>
              <a:t>Because the taskhash is based on the dependant’s unihash, these calculate to the values they previously held</a:t>
            </a:r>
            <a:endParaRPr/>
          </a:p>
          <a:p>
            <a:pPr marL="914400" lvl="1" indent="-298450" algn="l" rtl="0">
              <a:spcBef>
                <a:spcPts val="0"/>
              </a:spcBef>
              <a:spcAft>
                <a:spcPts val="0"/>
              </a:spcAft>
              <a:buSzPts val="1100"/>
              <a:buChar char="○"/>
            </a:pPr>
            <a:r>
              <a:rPr lang="en"/>
              <a:t>Importantly, the unihash for B:do_populate_sysroot now matches the hash for the cached sstate object</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5f4cd9936a_3_193: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 name="Google Shape;279;g5f4cd9936a_3_1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Bitbake realizes that it can restore B:do_populate_sysroot from cache sstate</a:t>
            </a:r>
            <a:endParaRPr/>
          </a:p>
          <a:p>
            <a:pPr marL="914400" lvl="1" indent="-298450" algn="l" rtl="0">
              <a:spcBef>
                <a:spcPts val="0"/>
              </a:spcBef>
              <a:spcAft>
                <a:spcPts val="0"/>
              </a:spcAft>
              <a:buSzPts val="1100"/>
              <a:buChar char="○"/>
            </a:pPr>
            <a:r>
              <a:rPr lang="en"/>
              <a:t>Executes B:do_populate_sysroot_setscene</a:t>
            </a:r>
            <a:endParaRPr/>
          </a:p>
          <a:p>
            <a:pPr marL="914400" lvl="1" indent="-298450" algn="l" rtl="0">
              <a:spcBef>
                <a:spcPts val="0"/>
              </a:spcBef>
              <a:spcAft>
                <a:spcPts val="0"/>
              </a:spcAft>
              <a:buSzPts val="1100"/>
              <a:buChar char="○"/>
            </a:pPr>
            <a:r>
              <a:rPr lang="en"/>
              <a:t>Completely skips B:do_configure</a:t>
            </a:r>
            <a:endParaRPr/>
          </a:p>
          <a:p>
            <a:pPr marL="914400" lvl="1" indent="-298450" algn="l" rtl="0">
              <a:spcBef>
                <a:spcPts val="0"/>
              </a:spcBef>
              <a:spcAft>
                <a:spcPts val="0"/>
              </a:spcAft>
              <a:buSzPts val="1100"/>
              <a:buChar char="○"/>
            </a:pPr>
            <a:r>
              <a:rPr lang="en"/>
              <a:t>In the traditional runqueue, this would not be allowed because bitbake can’t go back and execute setscene tasks</a:t>
            </a:r>
            <a:endParaRPr/>
          </a:p>
          <a:p>
            <a:pPr marL="914400" lvl="1" indent="-298450" algn="l" rtl="0">
              <a:spcBef>
                <a:spcPts val="0"/>
              </a:spcBef>
              <a:spcAft>
                <a:spcPts val="0"/>
              </a:spcAft>
              <a:buSzPts val="1100"/>
              <a:buChar char="○"/>
            </a:pPr>
            <a:r>
              <a:rPr lang="en"/>
              <a:t>The new runqueue does allow this though:</a:t>
            </a:r>
            <a:endParaRPr/>
          </a:p>
          <a:p>
            <a:pPr marL="1371600" lvl="2" indent="-298450" algn="l" rtl="0">
              <a:spcBef>
                <a:spcPts val="0"/>
              </a:spcBef>
              <a:spcAft>
                <a:spcPts val="0"/>
              </a:spcAft>
              <a:buSzPts val="1100"/>
              <a:buChar char="■"/>
            </a:pPr>
            <a:r>
              <a:rPr lang="en"/>
              <a:t>Setsecene tasks are allowed to be added to the run queue at any time</a:t>
            </a:r>
            <a:endParaRPr/>
          </a:p>
          <a:p>
            <a:pPr marL="1371600" lvl="2" indent="-298450" algn="l" rtl="0">
              <a:spcBef>
                <a:spcPts val="0"/>
              </a:spcBef>
              <a:spcAft>
                <a:spcPts val="0"/>
              </a:spcAft>
              <a:buSzPts val="1100"/>
              <a:buChar char="■"/>
            </a:pPr>
            <a:r>
              <a:rPr lang="en"/>
              <a:t>Anytime setsecene tasks are added, bitbake will execute them all, then continue with normal task execution</a:t>
            </a:r>
            <a:endParaRPr/>
          </a:p>
          <a:p>
            <a:pPr marL="457200" lvl="0" indent="-298450" algn="l" rtl="0">
              <a:spcBef>
                <a:spcPts val="0"/>
              </a:spcBef>
              <a:spcAft>
                <a:spcPts val="0"/>
              </a:spcAft>
              <a:buSzPts val="1100"/>
              <a:buChar char="●"/>
            </a:pPr>
            <a:r>
              <a:rPr lang="en"/>
              <a:t>Questions about this process?</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g5f79b7d7d0_3_46: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4" name="Google Shape;294;g5f79b7d7d0_3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Now we are going to look at what happens when bitbake generates signatures for the runqueue with the hashserver</a:t>
            </a:r>
            <a:endParaRPr/>
          </a:p>
          <a:p>
            <a:pPr marL="914400" lvl="1" indent="-298450" algn="l" rtl="0">
              <a:spcBef>
                <a:spcPts val="0"/>
              </a:spcBef>
              <a:spcAft>
                <a:spcPts val="0"/>
              </a:spcAft>
              <a:buSzPts val="1100"/>
              <a:buChar char="○"/>
            </a:pPr>
            <a:r>
              <a:rPr lang="en"/>
              <a:t>E.g. A clean build on another host, but has access to the hash server and sstate from previous example</a:t>
            </a:r>
            <a:endParaRPr/>
          </a:p>
          <a:p>
            <a:pPr marL="457200" lvl="0" indent="-298450" algn="l" rtl="0">
              <a:spcBef>
                <a:spcPts val="0"/>
              </a:spcBef>
              <a:spcAft>
                <a:spcPts val="0"/>
              </a:spcAft>
              <a:buSzPts val="1100"/>
              <a:buChar char="●"/>
            </a:pPr>
            <a:r>
              <a:rPr lang="en"/>
              <a:t>Signature generation is the process where bitbake calculates the task hashes for tasks in the runqueue</a:t>
            </a:r>
            <a:endParaRPr/>
          </a:p>
          <a:p>
            <a:pPr marL="914400" lvl="1" indent="-298450" algn="l" rtl="0">
              <a:spcBef>
                <a:spcPts val="0"/>
              </a:spcBef>
              <a:spcAft>
                <a:spcPts val="0"/>
              </a:spcAft>
              <a:buSzPts val="1100"/>
              <a:buChar char="○"/>
            </a:pPr>
            <a:r>
              <a:rPr lang="en"/>
              <a:t>Occurs before any tasks execute</a:t>
            </a:r>
            <a:endParaRPr/>
          </a:p>
          <a:p>
            <a:pPr marL="914400" lvl="1" indent="-298450" algn="l" rtl="0">
              <a:spcBef>
                <a:spcPts val="0"/>
              </a:spcBef>
              <a:spcAft>
                <a:spcPts val="0"/>
              </a:spcAft>
              <a:buSzPts val="1100"/>
              <a:buChar char="○"/>
            </a:pPr>
            <a:r>
              <a:rPr lang="en"/>
              <a:t>Reported as part of the “Initializing tasks” line when running bitbake</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FA2B35A-7280-3245-838C-E1BA2FABE209}" type="slidenum">
              <a:rPr lang="en-US" smtClean="0"/>
              <a:pPr>
                <a:defRPr/>
              </a:pPr>
              <a:t>12</a:t>
            </a:fld>
            <a:endParaRPr lang="en-US" dirty="0"/>
          </a:p>
        </p:txBody>
      </p:sp>
    </p:spTree>
    <p:extLst>
      <p:ext uri="{BB962C8B-B14F-4D97-AF65-F5344CB8AC3E}">
        <p14:creationId xmlns:p14="http://schemas.microsoft.com/office/powerpoint/2010/main" val="24300572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5f4cd9936a_0_273: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5f4cd9936a_0_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rtl="0">
              <a:lnSpc>
                <a:spcPct val="100000"/>
              </a:lnSpc>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5f4cd9936a_0_256: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5f4cd9936a_0_2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
              <a:t>A:do_configure task is initially calculated with the taskhash “aaa”</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g5f4cd9936a_0_289: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6" name="Google Shape;326;g5f4cd9936a_0_2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SzPts val="1100"/>
              <a:buChar char="●"/>
            </a:pPr>
            <a:r>
              <a:rPr lang="en"/>
              <a:t>Bitbake initially calculates the taskhash and unihash for A:do_populate_sysroot as “bbb”</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g5f79b7d7d0_3_5: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8" name="Google Shape;338;g5f79b7d7d0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
              <a:t>After, it will query the hash server and ask if there is a better unihash for “bbb”</a:t>
            </a:r>
            <a:endParaRPr/>
          </a:p>
          <a:p>
            <a:pPr marL="457200" marR="0" lvl="0" indent="-298450" algn="l" rtl="0">
              <a:lnSpc>
                <a:spcPct val="100000"/>
              </a:lnSpc>
              <a:spcBef>
                <a:spcPts val="0"/>
              </a:spcBef>
              <a:spcAft>
                <a:spcPts val="0"/>
              </a:spcAft>
              <a:buSzPts val="1100"/>
              <a:buChar char="●"/>
            </a:pPr>
            <a:r>
              <a:rPr lang="en"/>
              <a:t>The server will consult the database and discover that “bbb” is equivalent to the older taskhash “222”</a:t>
            </a:r>
            <a:endParaRPr/>
          </a:p>
          <a:p>
            <a:pPr marL="914400" marR="0" lvl="1" indent="-298450" algn="l" rtl="0">
              <a:lnSpc>
                <a:spcPct val="100000"/>
              </a:lnSpc>
              <a:spcBef>
                <a:spcPts val="0"/>
              </a:spcBef>
              <a:spcAft>
                <a:spcPts val="0"/>
              </a:spcAft>
              <a:buSzPts val="1100"/>
              <a:buChar char="○"/>
            </a:pPr>
            <a:r>
              <a:rPr lang="en"/>
              <a:t>b/c They have the same output hash</a:t>
            </a:r>
            <a:endParaRPr/>
          </a:p>
          <a:p>
            <a:pPr marL="457200" marR="0" lvl="0" indent="-298450" algn="l" rtl="0">
              <a:lnSpc>
                <a:spcPct val="100000"/>
              </a:lnSpc>
              <a:spcBef>
                <a:spcPts val="0"/>
              </a:spcBef>
              <a:spcAft>
                <a:spcPts val="0"/>
              </a:spcAft>
              <a:buSzPts val="1100"/>
              <a:buChar char="●"/>
            </a:pPr>
            <a:r>
              <a:rPr lang="en"/>
              <a:t>Bitbake will change the unihash for the task accordingly</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g5f4cd9936a_0_306: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1" name="Google Shape;351;g5f4cd9936a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SzPts val="1100"/>
              <a:buChar char="●"/>
            </a:pPr>
            <a:r>
              <a:rPr lang="en"/>
              <a:t>Parsing will continue with subsequent tasks</a:t>
            </a:r>
            <a:endParaRPr/>
          </a:p>
          <a:p>
            <a:pPr marL="914400" marR="0" lvl="1" indent="-298450" algn="l" rtl="0">
              <a:lnSpc>
                <a:spcPct val="100000"/>
              </a:lnSpc>
              <a:spcBef>
                <a:spcPts val="0"/>
              </a:spcBef>
              <a:spcAft>
                <a:spcPts val="0"/>
              </a:spcAft>
              <a:buSzPts val="1100"/>
              <a:buChar char="○"/>
            </a:pPr>
            <a:r>
              <a:rPr lang="en"/>
              <a:t>Note that now the caches sstate tarballs can be used immediately since the unihash matches the cached tarball hashes before any tasks are run</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g5f4cd9936a_0_322: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8" name="Google Shape;368;g5f4cd9936a_0_3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marR="0" lvl="0" indent="-298450" algn="l" rtl="0">
              <a:lnSpc>
                <a:spcPct val="100000"/>
              </a:lnSpc>
              <a:spcBef>
                <a:spcPts val="0"/>
              </a:spcBef>
              <a:spcAft>
                <a:spcPts val="0"/>
              </a:spcAft>
              <a:buClr>
                <a:srgbClr val="000000"/>
              </a:buClr>
              <a:buSzPts val="1100"/>
              <a:buFont typeface="Arial"/>
              <a:buChar char="●"/>
            </a:pPr>
            <a:r>
              <a:rPr lang="en"/>
              <a:t>Bitbake will execute the setsence tasks, never needing to execute the tasks with differing hashes</a:t>
            </a:r>
            <a:endParaRPr/>
          </a:p>
          <a:p>
            <a:pPr marL="457200" marR="0" lvl="0" indent="-298450" algn="l" rtl="0">
              <a:lnSpc>
                <a:spcPct val="100000"/>
              </a:lnSpc>
              <a:spcBef>
                <a:spcPts val="0"/>
              </a:spcBef>
              <a:spcAft>
                <a:spcPts val="0"/>
              </a:spcAft>
              <a:buSzPts val="1100"/>
              <a:buChar char="●"/>
            </a:pPr>
            <a:r>
              <a:rPr lang="en"/>
              <a:t>This is very powerful when sstate and the hash server are both shared</a:t>
            </a:r>
            <a:endParaRPr/>
          </a:p>
          <a:p>
            <a:pPr marL="914400" marR="0" lvl="1" indent="-298450" algn="l" rtl="0">
              <a:lnSpc>
                <a:spcPct val="100000"/>
              </a:lnSpc>
              <a:spcBef>
                <a:spcPts val="0"/>
              </a:spcBef>
              <a:spcAft>
                <a:spcPts val="0"/>
              </a:spcAft>
              <a:buSzPts val="1100"/>
              <a:buChar char="○"/>
            </a:pPr>
            <a:r>
              <a:rPr lang="en"/>
              <a:t>It means that only one builder needs to to be the first to build and discover an equivalent hash</a:t>
            </a:r>
            <a:endParaRPr/>
          </a:p>
          <a:p>
            <a:pPr marL="1371600" marR="0" lvl="2" indent="-298450" algn="l" rtl="0">
              <a:lnSpc>
                <a:spcPct val="100000"/>
              </a:lnSpc>
              <a:spcBef>
                <a:spcPts val="0"/>
              </a:spcBef>
              <a:spcAft>
                <a:spcPts val="0"/>
              </a:spcAft>
              <a:buSzPts val="1100"/>
              <a:buChar char="■"/>
            </a:pPr>
            <a:r>
              <a:rPr lang="en"/>
              <a:t>After that, everyone else will detect the hashes as equivalent and restore from sstate</a:t>
            </a:r>
            <a:endParaRPr/>
          </a:p>
          <a:p>
            <a:pPr marL="457200" marR="0" lvl="0" indent="-298450" algn="l" rtl="0">
              <a:lnSpc>
                <a:spcPct val="100000"/>
              </a:lnSpc>
              <a:spcBef>
                <a:spcPts val="0"/>
              </a:spcBef>
              <a:spcAft>
                <a:spcPts val="0"/>
              </a:spcAft>
              <a:buSzPts val="1100"/>
              <a:buChar char="●"/>
            </a:pPr>
            <a:r>
              <a:rPr lang="en"/>
              <a:t>Questions?</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g5f4cd9936a_0_340: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2" name="Google Shape;382;g5f4cd9936a_0_3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g5f4cd9936a_0_344: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7" name="Google Shape;387;g5f4cd9936a_0_3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Better build reproducibility means better hash equivalency</a:t>
            </a:r>
            <a:endParaRPr/>
          </a:p>
          <a:p>
            <a:pPr marL="914400" lvl="1" indent="-298450" algn="l" rtl="0">
              <a:spcBef>
                <a:spcPts val="0"/>
              </a:spcBef>
              <a:spcAft>
                <a:spcPts val="0"/>
              </a:spcAft>
              <a:buSzPts val="1100"/>
              <a:buChar char="○"/>
            </a:pPr>
            <a:r>
              <a:rPr lang="en"/>
              <a:t>Remember: equivalent hashes are determined by the outhash</a:t>
            </a:r>
            <a:endParaRPr/>
          </a:p>
          <a:p>
            <a:pPr marL="1371600" lvl="2" indent="-298450" algn="l" rtl="0">
              <a:spcBef>
                <a:spcPts val="0"/>
              </a:spcBef>
              <a:spcAft>
                <a:spcPts val="0"/>
              </a:spcAft>
              <a:buSzPts val="1100"/>
              <a:buChar char="■"/>
            </a:pPr>
            <a:r>
              <a:rPr lang="en"/>
              <a:t>If the same build doesn’t generate the same outhash, it can’t be determined to be equivalent</a:t>
            </a:r>
            <a:endParaRPr/>
          </a:p>
          <a:p>
            <a:pPr marL="457200" lvl="0" indent="-298450" algn="l" rtl="0">
              <a:spcBef>
                <a:spcPts val="0"/>
              </a:spcBef>
              <a:spcAft>
                <a:spcPts val="0"/>
              </a:spcAft>
              <a:buSzPts val="1100"/>
              <a:buChar char="●"/>
            </a:pPr>
            <a:r>
              <a:rPr lang="en"/>
              <a:t>Reproducibility is important for other reasons, hopefully hash equivalence helps drive it to be more important for everyone else!</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1"/>
        <p:cNvGrpSpPr/>
        <p:nvPr/>
      </p:nvGrpSpPr>
      <p:grpSpPr>
        <a:xfrm>
          <a:off x="0" y="0"/>
          <a:ext cx="0" cy="0"/>
          <a:chOff x="0" y="0"/>
          <a:chExt cx="0" cy="0"/>
        </a:xfrm>
      </p:grpSpPr>
      <p:sp>
        <p:nvSpPr>
          <p:cNvPr id="392" name="Google Shape;392;g5f79b7d7d0_3_0: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3" name="Google Shape;393;g5f79b7d7d0_3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5f79b7d7d0_3_17: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5f79b7d7d0_3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 don’t have 45 minutes of material. If you sit there listening to me drone one over my slides this will be short</a:t>
            </a:r>
            <a:endParaRPr/>
          </a:p>
          <a:p>
            <a:pPr marL="0" lvl="0" indent="0" algn="l" rtl="0">
              <a:spcBef>
                <a:spcPts val="0"/>
              </a:spcBef>
              <a:spcAft>
                <a:spcPts val="0"/>
              </a:spcAft>
              <a:buNone/>
            </a:pPr>
            <a:endParaRPr/>
          </a:p>
          <a:p>
            <a:pPr marL="0" lvl="0" indent="0" algn="l" rtl="0">
              <a:spcBef>
                <a:spcPts val="0"/>
              </a:spcBef>
              <a:spcAft>
                <a:spcPts val="0"/>
              </a:spcAft>
              <a:buNone/>
            </a:pPr>
            <a:r>
              <a:rPr lang="en"/>
              <a:t>Please feel free to stop me and ask questions at any time.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5f79b7d7d0_3_36: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5f79b7d7d0_3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How many know what the runqueue is?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5f751408c5_1_0: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5f751408c5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The runqueue is the subset of all parsed recipe tasks that bitbake will execute during a build</a:t>
            </a:r>
            <a:endParaRPr/>
          </a:p>
          <a:p>
            <a:pPr marL="914400" lvl="1" indent="-298450" algn="l" rtl="0">
              <a:spcBef>
                <a:spcPts val="0"/>
              </a:spcBef>
              <a:spcAft>
                <a:spcPts val="0"/>
              </a:spcAft>
              <a:buSzPts val="1100"/>
              <a:buChar char="○"/>
            </a:pPr>
            <a:r>
              <a:rPr lang="en"/>
              <a:t>It is a fairly complex data structure that incorporates several lists and tree-like structures</a:t>
            </a:r>
            <a:endParaRPr/>
          </a:p>
          <a:p>
            <a:pPr marL="914400" lvl="1" indent="-298450" algn="l" rtl="0">
              <a:spcBef>
                <a:spcPts val="0"/>
              </a:spcBef>
              <a:spcAft>
                <a:spcPts val="0"/>
              </a:spcAft>
              <a:buSzPts val="1100"/>
              <a:buChar char="○"/>
            </a:pPr>
            <a:r>
              <a:rPr lang="en"/>
              <a:t>Tracks task states </a:t>
            </a:r>
            <a:endParaRPr/>
          </a:p>
          <a:p>
            <a:pPr marL="1371600" lvl="2" indent="-298450" algn="l" rtl="0">
              <a:spcBef>
                <a:spcPts val="0"/>
              </a:spcBef>
              <a:spcAft>
                <a:spcPts val="0"/>
              </a:spcAft>
              <a:buSzPts val="1100"/>
              <a:buChar char="■"/>
            </a:pPr>
            <a:r>
              <a:rPr lang="en"/>
              <a:t>Completed</a:t>
            </a:r>
            <a:endParaRPr/>
          </a:p>
          <a:p>
            <a:pPr marL="1371600" lvl="2" indent="-298450" algn="l" rtl="0">
              <a:spcBef>
                <a:spcPts val="0"/>
              </a:spcBef>
              <a:spcAft>
                <a:spcPts val="0"/>
              </a:spcAft>
              <a:buSzPts val="1100"/>
              <a:buChar char="■"/>
            </a:pPr>
            <a:r>
              <a:rPr lang="en"/>
              <a:t>Ready to Run</a:t>
            </a:r>
            <a:endParaRPr/>
          </a:p>
          <a:p>
            <a:pPr marL="1371600" lvl="2" indent="-298450" algn="l" rtl="0">
              <a:spcBef>
                <a:spcPts val="0"/>
              </a:spcBef>
              <a:spcAft>
                <a:spcPts val="0"/>
              </a:spcAft>
              <a:buSzPts val="1100"/>
              <a:buChar char="■"/>
            </a:pPr>
            <a:r>
              <a:rPr lang="en"/>
              <a:t>Not Ready</a:t>
            </a:r>
            <a:endParaRPr/>
          </a:p>
          <a:p>
            <a:pPr marL="914400" lvl="1" indent="-298450" algn="l" rtl="0">
              <a:spcBef>
                <a:spcPts val="0"/>
              </a:spcBef>
              <a:spcAft>
                <a:spcPts val="0"/>
              </a:spcAft>
              <a:buSzPts val="1100"/>
              <a:buChar char="○"/>
            </a:pPr>
            <a:r>
              <a:rPr lang="en"/>
              <a:t>Tracks task dependencies and reverse task dependencies</a:t>
            </a:r>
            <a:endParaRPr/>
          </a:p>
          <a:p>
            <a:pPr marL="457200" lvl="0" indent="-298450" algn="l" rtl="0">
              <a:spcBef>
                <a:spcPts val="0"/>
              </a:spcBef>
              <a:spcAft>
                <a:spcPts val="0"/>
              </a:spcAft>
              <a:buSzPts val="1100"/>
              <a:buChar char="●"/>
            </a:pPr>
            <a:r>
              <a:rPr lang="en"/>
              <a:t>When bitbake is ready to execute a new task, it finds one from the runqueue that is ready to run </a:t>
            </a:r>
            <a:endParaRPr/>
          </a:p>
          <a:p>
            <a:pPr marL="914400" lvl="1" indent="-298450" algn="l" rtl="0">
              <a:spcBef>
                <a:spcPts val="0"/>
              </a:spcBef>
              <a:spcAft>
                <a:spcPts val="0"/>
              </a:spcAft>
              <a:buSzPts val="1100"/>
              <a:buChar char="○"/>
            </a:pPr>
            <a:r>
              <a:rPr lang="en"/>
              <a:t>All dependencies are satisfied</a:t>
            </a:r>
            <a:endParaRPr/>
          </a:p>
          <a:p>
            <a:pPr marL="457200" lvl="0" indent="-298450" algn="l" rtl="0">
              <a:spcBef>
                <a:spcPts val="0"/>
              </a:spcBef>
              <a:spcAft>
                <a:spcPts val="0"/>
              </a:spcAft>
              <a:buSzPts val="1100"/>
              <a:buChar char="●"/>
            </a:pPr>
            <a:r>
              <a:rPr lang="en"/>
              <a:t>Executes the task</a:t>
            </a:r>
            <a:endParaRPr/>
          </a:p>
          <a:p>
            <a:pPr marL="457200" lvl="0" indent="-298450" algn="l" rtl="0">
              <a:spcBef>
                <a:spcPts val="0"/>
              </a:spcBef>
              <a:spcAft>
                <a:spcPts val="0"/>
              </a:spcAft>
              <a:buSzPts val="1100"/>
              <a:buChar char="●"/>
            </a:pPr>
            <a:r>
              <a:rPr lang="en"/>
              <a:t>When execution is complete:</a:t>
            </a:r>
            <a:endParaRPr/>
          </a:p>
          <a:p>
            <a:pPr marL="914400" lvl="1" indent="-298450" algn="l" rtl="0">
              <a:spcBef>
                <a:spcPts val="0"/>
              </a:spcBef>
              <a:spcAft>
                <a:spcPts val="0"/>
              </a:spcAft>
              <a:buSzPts val="1100"/>
              <a:buChar char="○"/>
            </a:pPr>
            <a:r>
              <a:rPr lang="en"/>
              <a:t>Captures the result</a:t>
            </a:r>
            <a:endParaRPr/>
          </a:p>
          <a:p>
            <a:pPr marL="914400" lvl="1" indent="-298450" algn="l" rtl="0">
              <a:spcBef>
                <a:spcPts val="0"/>
              </a:spcBef>
              <a:spcAft>
                <a:spcPts val="0"/>
              </a:spcAft>
              <a:buSzPts val="1100"/>
              <a:buChar char="○"/>
            </a:pPr>
            <a:r>
              <a:rPr lang="en"/>
              <a:t>Marks the task as completed</a:t>
            </a:r>
            <a:endParaRPr/>
          </a:p>
          <a:p>
            <a:pPr marL="914400" lvl="1" indent="-298450" algn="l" rtl="0">
              <a:spcBef>
                <a:spcPts val="0"/>
              </a:spcBef>
              <a:spcAft>
                <a:spcPts val="0"/>
              </a:spcAft>
              <a:buSzPts val="1100"/>
              <a:buChar char="○"/>
            </a:pPr>
            <a:r>
              <a:rPr lang="en"/>
              <a:t>Updates dependent tasks to check if any might now be ready to run</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5f79b7d7d0_3_27:notes"/>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5f79b7d7d0_3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In order to describe how hash equivalence works, it is helpful to understand how the traditional runqueue works</a:t>
            </a:r>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r>
              <a:rPr lang="en">
                <a:solidFill>
                  <a:schemeClr val="dk1"/>
                </a:solidFill>
              </a:rPr>
              <a:t>Give a brief overview of the basic operation of the traditional runqueue</a:t>
            </a:r>
            <a:endParaRPr>
              <a:solidFill>
                <a:schemeClr val="dk1"/>
              </a:solidFill>
            </a:endParaRPr>
          </a:p>
          <a:p>
            <a:pPr marL="457200" lvl="0" indent="-298450" algn="l" rtl="0">
              <a:spcBef>
                <a:spcPts val="0"/>
              </a:spcBef>
              <a:spcAft>
                <a:spcPts val="0"/>
              </a:spcAft>
              <a:buClr>
                <a:schemeClr val="dk1"/>
              </a:buClr>
              <a:buSzPts val="1100"/>
              <a:buChar char="●"/>
            </a:pPr>
            <a:r>
              <a:rPr lang="en">
                <a:solidFill>
                  <a:schemeClr val="dk1"/>
                </a:solidFill>
              </a:rPr>
              <a:t>Greatly simplified</a:t>
            </a:r>
            <a:endParaRPr>
              <a:solidFill>
                <a:schemeClr val="dk1"/>
              </a:solidFill>
            </a:endParaRPr>
          </a:p>
          <a:p>
            <a:pPr marL="457200" lvl="0" indent="-298450" algn="l" rtl="0">
              <a:spcBef>
                <a:spcPts val="0"/>
              </a:spcBef>
              <a:spcAft>
                <a:spcPts val="0"/>
              </a:spcAft>
              <a:buClr>
                <a:schemeClr val="dk1"/>
              </a:buClr>
              <a:buSzPts val="1100"/>
              <a:buChar char="●"/>
            </a:pPr>
            <a:r>
              <a:rPr lang="en">
                <a:solidFill>
                  <a:schemeClr val="dk1"/>
                </a:solidFill>
              </a:rPr>
              <a:t>Many tasks are omitted for brevity</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5f4cd9936a_3_26: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5f4cd9936a_3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Two recipes are present, “A” and “B”</a:t>
            </a:r>
            <a:endParaRPr/>
          </a:p>
          <a:p>
            <a:pPr marL="914400" lvl="1" indent="-298450" algn="l" rtl="0">
              <a:spcBef>
                <a:spcPts val="0"/>
              </a:spcBef>
              <a:spcAft>
                <a:spcPts val="0"/>
              </a:spcAft>
              <a:buSzPts val="1100"/>
              <a:buChar char="○"/>
            </a:pPr>
            <a:r>
              <a:rPr lang="en"/>
              <a:t>Each has 2 tasks, “do_configure” and “do_populate_sysroot”</a:t>
            </a:r>
            <a:endParaRPr/>
          </a:p>
          <a:p>
            <a:pPr marL="914400" lvl="1" indent="-298450" algn="l" rtl="0">
              <a:spcBef>
                <a:spcPts val="0"/>
              </a:spcBef>
              <a:spcAft>
                <a:spcPts val="0"/>
              </a:spcAft>
              <a:buSzPts val="1100"/>
              <a:buChar char="○"/>
            </a:pPr>
            <a:r>
              <a:rPr lang="en"/>
              <a:t>The blue lines show dependencies</a:t>
            </a:r>
            <a:endParaRPr/>
          </a:p>
          <a:p>
            <a:pPr marL="1371600" lvl="2" indent="-298450" algn="l" rtl="0">
              <a:spcBef>
                <a:spcPts val="0"/>
              </a:spcBef>
              <a:spcAft>
                <a:spcPts val="0"/>
              </a:spcAft>
              <a:buSzPts val="1100"/>
              <a:buChar char="■"/>
            </a:pPr>
            <a:r>
              <a:rPr lang="en"/>
              <a:t>do_populate_sysroot for each recipe depends on do_configure for that recipe</a:t>
            </a:r>
            <a:endParaRPr/>
          </a:p>
          <a:p>
            <a:pPr marL="1371600" lvl="2" indent="-298450" algn="l" rtl="0">
              <a:spcBef>
                <a:spcPts val="0"/>
              </a:spcBef>
              <a:spcAft>
                <a:spcPts val="0"/>
              </a:spcAft>
              <a:buSzPts val="1100"/>
              <a:buChar char="■"/>
            </a:pPr>
            <a:r>
              <a:rPr lang="en"/>
              <a:t>do_configure in recipe B depends on do_populate_sysroot in recipe A</a:t>
            </a:r>
            <a:endParaRPr/>
          </a:p>
          <a:p>
            <a:pPr marL="457200" lvl="0" indent="-298450" algn="l" rtl="0">
              <a:spcBef>
                <a:spcPts val="0"/>
              </a:spcBef>
              <a:spcAft>
                <a:spcPts val="0"/>
              </a:spcAft>
              <a:buSzPts val="1100"/>
              <a:buChar char="●"/>
            </a:pPr>
            <a:r>
              <a:rPr lang="en"/>
              <a:t>Every task has a “taskhash” that bitbake calculates at signature generation time</a:t>
            </a:r>
            <a:endParaRPr/>
          </a:p>
          <a:p>
            <a:pPr marL="914400" lvl="1" indent="-298450" algn="l" rtl="0">
              <a:spcBef>
                <a:spcPts val="0"/>
              </a:spcBef>
              <a:spcAft>
                <a:spcPts val="0"/>
              </a:spcAft>
              <a:buSzPts val="1100"/>
              <a:buChar char="○"/>
            </a:pPr>
            <a:r>
              <a:rPr lang="en"/>
              <a:t>Determine if a task needs to be rebuilt. Includes:</a:t>
            </a:r>
            <a:endParaRPr/>
          </a:p>
          <a:p>
            <a:pPr marL="1371600" lvl="2" indent="-298450" algn="l" rtl="0">
              <a:spcBef>
                <a:spcPts val="0"/>
              </a:spcBef>
              <a:spcAft>
                <a:spcPts val="0"/>
              </a:spcAft>
              <a:buSzPts val="1100"/>
              <a:buChar char="■"/>
            </a:pPr>
            <a:r>
              <a:rPr lang="en"/>
              <a:t>Bitbake variables</a:t>
            </a:r>
            <a:endParaRPr/>
          </a:p>
          <a:p>
            <a:pPr marL="1371600" lvl="2" indent="-298450" algn="l" rtl="0">
              <a:spcBef>
                <a:spcPts val="0"/>
              </a:spcBef>
              <a:spcAft>
                <a:spcPts val="0"/>
              </a:spcAft>
              <a:buSzPts val="1100"/>
              <a:buChar char="■"/>
            </a:pPr>
            <a:r>
              <a:rPr lang="en"/>
              <a:t>Task code</a:t>
            </a:r>
            <a:endParaRPr/>
          </a:p>
          <a:p>
            <a:pPr marL="1371600" lvl="2" indent="-298450" algn="l" rtl="0">
              <a:spcBef>
                <a:spcPts val="0"/>
              </a:spcBef>
              <a:spcAft>
                <a:spcPts val="0"/>
              </a:spcAft>
              <a:buSzPts val="1100"/>
              <a:buChar char="■"/>
            </a:pPr>
            <a:r>
              <a:rPr lang="en"/>
              <a:t>Input files (e.g. SRC_URI)</a:t>
            </a:r>
            <a:endParaRPr/>
          </a:p>
          <a:p>
            <a:pPr marL="1371600" lvl="2" indent="-298450" algn="l" rtl="0">
              <a:spcBef>
                <a:spcPts val="0"/>
              </a:spcBef>
              <a:spcAft>
                <a:spcPts val="0"/>
              </a:spcAft>
              <a:buSzPts val="1100"/>
              <a:buChar char="■"/>
            </a:pPr>
            <a:r>
              <a:rPr lang="en"/>
              <a:t>The taskhash value from dependent tasks (e.g. the taskhash for A:do_populate_sysroot includes the value “111” b/c that is the taskhash for A:do_configure)</a:t>
            </a:r>
            <a:endParaRPr/>
          </a:p>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5f4cd9936a_3_43: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5f4cd9936a_3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Certain tasks in the runqueue are “setscene” tasks. In our example, do_populate_sysroot is an setscene task</a:t>
            </a:r>
            <a:endParaRPr/>
          </a:p>
          <a:p>
            <a:pPr marL="457200" lvl="0" indent="-298450" algn="l" rtl="0">
              <a:spcBef>
                <a:spcPts val="0"/>
              </a:spcBef>
              <a:spcAft>
                <a:spcPts val="0"/>
              </a:spcAft>
              <a:buSzPts val="1100"/>
              <a:buChar char="●"/>
            </a:pPr>
            <a:r>
              <a:rPr lang="en"/>
              <a:t>Setscene is a property of the task itself, not the specific task instance (e.g. all do_populate_sysroot tasks are setscene tasks)</a:t>
            </a:r>
            <a:endParaRPr/>
          </a:p>
          <a:p>
            <a:pPr marL="914400" lvl="1" indent="-298450" algn="l" rtl="0">
              <a:spcBef>
                <a:spcPts val="0"/>
              </a:spcBef>
              <a:spcAft>
                <a:spcPts val="0"/>
              </a:spcAft>
              <a:buSzPts val="1100"/>
              <a:buChar char="○"/>
            </a:pPr>
            <a:r>
              <a:rPr lang="en"/>
              <a:t>After they execute, their output is captured into a sstate tarball and cached</a:t>
            </a:r>
            <a:endParaRPr/>
          </a:p>
          <a:p>
            <a:pPr marL="1371600" lvl="2" indent="-298450" algn="l" rtl="0">
              <a:spcBef>
                <a:spcPts val="0"/>
              </a:spcBef>
              <a:spcAft>
                <a:spcPts val="0"/>
              </a:spcAft>
              <a:buSzPts val="1100"/>
              <a:buChar char="■"/>
            </a:pPr>
            <a:r>
              <a:rPr lang="en"/>
              <a:t>Shown in green</a:t>
            </a:r>
            <a:endParaRPr/>
          </a:p>
          <a:p>
            <a:pPr marL="1371600" lvl="2" indent="-298450" algn="l" rtl="0">
              <a:spcBef>
                <a:spcPts val="0"/>
              </a:spcBef>
              <a:spcAft>
                <a:spcPts val="0"/>
              </a:spcAft>
              <a:buSzPts val="1100"/>
              <a:buChar char="■"/>
            </a:pPr>
            <a:r>
              <a:rPr lang="en"/>
              <a:t>This tarball can be shared between multiple hosts</a:t>
            </a:r>
            <a:endParaRPr/>
          </a:p>
          <a:p>
            <a:pPr marL="914400" lvl="1" indent="-298450" algn="l" rtl="0">
              <a:spcBef>
                <a:spcPts val="0"/>
              </a:spcBef>
              <a:spcAft>
                <a:spcPts val="0"/>
              </a:spcAft>
              <a:buSzPts val="1100"/>
              <a:buChar char="○"/>
            </a:pPr>
            <a:r>
              <a:rPr lang="en"/>
              <a:t>Note that the sstate cache objects are named based on the taskhash of the task that created them</a:t>
            </a:r>
            <a:endParaRPr/>
          </a:p>
          <a:p>
            <a:pPr marL="1371600" lvl="2" indent="-298450" algn="l" rtl="0">
              <a:spcBef>
                <a:spcPts val="0"/>
              </a:spcBef>
              <a:spcAft>
                <a:spcPts val="0"/>
              </a:spcAft>
              <a:buSzPts val="1100"/>
              <a:buChar char="■"/>
            </a:pPr>
            <a:r>
              <a:rPr lang="en"/>
              <a:t>Any particular sstate tarball is only intended to replace a task with the same task hash</a:t>
            </a:r>
            <a:endParaRPr/>
          </a:p>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5f4cd9936a_3_60:notes"/>
          <p:cNvSpPr>
            <a:spLocks noGrp="1" noRot="1" noChangeAspect="1"/>
          </p:cNvSpPr>
          <p:nvPr>
            <p:ph type="sldImg" idx="2"/>
          </p:nvPr>
        </p:nvSpPr>
        <p:spPr>
          <a:xfrm>
            <a:off x="11433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5f4cd9936a_3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a:t>If bitbake sees a setscene task that it has not executed before has a sstate object, it will execute the “setscene” task in place of the actual task and skip all it’s dependencies</a:t>
            </a:r>
            <a:endParaRPr/>
          </a:p>
          <a:p>
            <a:pPr marL="914400" lvl="1" indent="-298450" algn="l" rtl="0">
              <a:spcBef>
                <a:spcPts val="0"/>
              </a:spcBef>
              <a:spcAft>
                <a:spcPts val="0"/>
              </a:spcAft>
              <a:buSzPts val="1100"/>
              <a:buChar char="○"/>
            </a:pPr>
            <a:r>
              <a:rPr lang="en"/>
              <a:t>In our example, do_populate_sysroot from recipe A can be replaced by do_populate_sysroot_setscene which is restored from the previous sstate object</a:t>
            </a:r>
            <a:endParaRPr/>
          </a:p>
          <a:p>
            <a:pPr marL="1371600" lvl="2" indent="-298450" algn="l" rtl="0">
              <a:spcBef>
                <a:spcPts val="0"/>
              </a:spcBef>
              <a:spcAft>
                <a:spcPts val="0"/>
              </a:spcAft>
              <a:buSzPts val="1100"/>
              <a:buChar char="■"/>
            </a:pPr>
            <a:r>
              <a:rPr lang="en"/>
              <a:t>This skips executing do_configure for recipe A and all other upstream dependent tasks</a:t>
            </a:r>
            <a:endParaRPr/>
          </a:p>
          <a:p>
            <a:pPr marL="457200" lvl="0" indent="-298450" algn="l" rtl="0">
              <a:spcBef>
                <a:spcPts val="0"/>
              </a:spcBef>
              <a:spcAft>
                <a:spcPts val="0"/>
              </a:spcAft>
              <a:buSzPts val="1100"/>
              <a:buChar char="●"/>
            </a:pPr>
            <a:r>
              <a:rPr lang="en"/>
              <a:t>In the traditional runqueue, all setsecene tasks are run in a sperate phase of the build before the normal tasks</a:t>
            </a:r>
            <a:endParaRPr/>
          </a:p>
          <a:p>
            <a:pPr marL="914400" lvl="1" indent="-298450" algn="l" rtl="0">
              <a:spcBef>
                <a:spcPts val="0"/>
              </a:spcBef>
              <a:spcAft>
                <a:spcPts val="0"/>
              </a:spcAft>
              <a:buSzPts val="1100"/>
              <a:buChar char="○"/>
            </a:pPr>
            <a:r>
              <a:rPr lang="en"/>
              <a:t>Bitbake can’t “go back” and run more setscene tasks after it has started normal task execution</a:t>
            </a: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_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8" name="Title 1"/>
          <p:cNvSpPr>
            <a:spLocks noGrp="1"/>
          </p:cNvSpPr>
          <p:nvPr>
            <p:ph type="ctrTitle"/>
          </p:nvPr>
        </p:nvSpPr>
        <p:spPr>
          <a:xfrm>
            <a:off x="4554036" y="2776484"/>
            <a:ext cx="4157133" cy="1696858"/>
          </a:xfrm>
        </p:spPr>
        <p:txBody>
          <a:bodyPr anchor="b">
            <a:normAutofit/>
          </a:bodyPr>
          <a:lstStyle>
            <a:lvl1pPr algn="l">
              <a:lnSpc>
                <a:spcPct val="100000"/>
              </a:lnSpc>
              <a:defRPr sz="2400" b="1">
                <a:solidFill>
                  <a:schemeClr val="bg1"/>
                </a:solidFill>
                <a:latin typeface="Arial"/>
                <a:cs typeface="Arial"/>
              </a:defRPr>
            </a:lvl1pPr>
          </a:lstStyle>
          <a:p>
            <a:r>
              <a:rPr lang="en-US" dirty="0" smtClean="0"/>
              <a:t>Click to edit Master title style</a:t>
            </a:r>
            <a:endParaRPr lang="en-US" dirty="0"/>
          </a:p>
        </p:txBody>
      </p:sp>
      <p:sp>
        <p:nvSpPr>
          <p:cNvPr id="9" name="Subtitle 2"/>
          <p:cNvSpPr>
            <a:spLocks noGrp="1"/>
          </p:cNvSpPr>
          <p:nvPr>
            <p:ph type="subTitle" idx="1"/>
          </p:nvPr>
        </p:nvSpPr>
        <p:spPr>
          <a:xfrm>
            <a:off x="4554033" y="4576457"/>
            <a:ext cx="4157134" cy="880164"/>
          </a:xfrm>
        </p:spPr>
        <p:txBody>
          <a:bodyPr/>
          <a:lstStyle>
            <a:lvl1pPr marL="0" indent="0" algn="l">
              <a:buNone/>
              <a:defRPr sz="1800" b="0">
                <a:solidFill>
                  <a:schemeClr val="accent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3" name="Text Placeholder 2"/>
          <p:cNvSpPr>
            <a:spLocks noGrp="1"/>
          </p:cNvSpPr>
          <p:nvPr>
            <p:ph type="body" sz="quarter" idx="10"/>
          </p:nvPr>
        </p:nvSpPr>
        <p:spPr>
          <a:xfrm>
            <a:off x="4554538" y="5672138"/>
            <a:ext cx="4159250" cy="655637"/>
          </a:xfrm>
        </p:spPr>
        <p:txBody>
          <a:bodyPr/>
          <a:lstStyle>
            <a:lvl1pPr marL="0" indent="0">
              <a:buNone/>
              <a:defRPr sz="1800" b="1">
                <a:solidFill>
                  <a:schemeClr val="accent2"/>
                </a:solidFill>
                <a:latin typeface="Arial"/>
                <a:cs typeface="Arial"/>
              </a:defRPr>
            </a:lvl1pPr>
            <a:lvl2pPr marL="342900" indent="0">
              <a:buNone/>
              <a:defRPr sz="1800" b="1">
                <a:solidFill>
                  <a:schemeClr val="accent2"/>
                </a:solidFill>
                <a:latin typeface="Arial"/>
                <a:cs typeface="Arial"/>
              </a:defRPr>
            </a:lvl2pPr>
            <a:lvl3pPr marL="342900" indent="0">
              <a:buFont typeface="Arial"/>
              <a:buNone/>
              <a:defRPr sz="1800" b="1">
                <a:solidFill>
                  <a:schemeClr val="accent2"/>
                </a:solidFill>
                <a:latin typeface="Arial"/>
                <a:cs typeface="Arial"/>
              </a:defRPr>
            </a:lvl3pPr>
            <a:lvl4pPr marL="339725" indent="0">
              <a:buNone/>
              <a:defRPr sz="1800" b="1">
                <a:solidFill>
                  <a:schemeClr val="accent2"/>
                </a:solidFill>
                <a:latin typeface="Arial"/>
                <a:cs typeface="Arial"/>
              </a:defRPr>
            </a:lvl4pPr>
            <a:lvl5pPr marL="339725" indent="0">
              <a:buNone/>
              <a:defRPr sz="1800" b="1">
                <a:solidFill>
                  <a:schemeClr val="accent2"/>
                </a:solidFill>
                <a:latin typeface="Arial"/>
                <a:cs typeface="Aria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79008962"/>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inal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72922" y="2571895"/>
            <a:ext cx="5720802" cy="1711071"/>
          </a:xfrm>
        </p:spPr>
        <p:txBody>
          <a:bodyPr/>
          <a:lstStyle>
            <a:lvl1pPr algn="ctr">
              <a:lnSpc>
                <a:spcPct val="100000"/>
              </a:lnSpc>
              <a:defRPr sz="4800">
                <a:solidFill>
                  <a:srgbClr val="FFFFFF"/>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395277653"/>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665122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546491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type="titleOnly">
  <p:cSld name="1_Title 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2822312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_Option1">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a:xfrm>
            <a:off x="1833055" y="2991441"/>
            <a:ext cx="6846738" cy="871111"/>
          </a:xfrm>
        </p:spPr>
        <p:txBody>
          <a:bodyPr/>
          <a:lstStyle>
            <a:lvl1pPr algn="r">
              <a:lnSpc>
                <a:spcPct val="100000"/>
              </a:lnSpc>
              <a:defRPr>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sz="quarter" idx="11"/>
          </p:nvPr>
        </p:nvSpPr>
        <p:spPr>
          <a:xfrm>
            <a:off x="1804988" y="4125913"/>
            <a:ext cx="6874805" cy="866775"/>
          </a:xfrm>
        </p:spPr>
        <p:txBody>
          <a:bodyPr/>
          <a:lstStyle>
            <a:lvl1pPr marL="0" indent="0" algn="r">
              <a:buNone/>
              <a:defRPr>
                <a:solidFill>
                  <a:srgbClr val="FFFFFF"/>
                </a:solidFill>
              </a:defRPr>
            </a:lvl1pPr>
            <a:lvl2pPr marL="1588" indent="0" algn="r">
              <a:buNone/>
              <a:defRPr>
                <a:solidFill>
                  <a:srgbClr val="FFFFFF"/>
                </a:solidFill>
              </a:defRPr>
            </a:lvl2pPr>
            <a:lvl3pPr marL="184467" indent="0" algn="r">
              <a:buNone/>
              <a:defRPr>
                <a:solidFill>
                  <a:srgbClr val="FFFFFF"/>
                </a:solidFill>
              </a:defRPr>
            </a:lvl3pPr>
            <a:lvl4pPr marL="415925" indent="0" algn="r">
              <a:buNone/>
              <a:defRPr>
                <a:solidFill>
                  <a:srgbClr val="FFFFFF"/>
                </a:solidFill>
              </a:defRPr>
            </a:lvl4pPr>
            <a:lvl5pPr marL="569912" indent="0" algn="r">
              <a:buNone/>
              <a:defRPr>
                <a:solidFill>
                  <a:srgbClr val="FFFFFF"/>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ext Box 5"/>
          <p:cNvSpPr txBox="1">
            <a:spLocks noChangeArrowheads="1"/>
          </p:cNvSpPr>
          <p:nvPr userDrawn="1"/>
        </p:nvSpPr>
        <p:spPr bwMode="auto">
          <a:xfrm>
            <a:off x="6711544" y="6460197"/>
            <a:ext cx="19705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type="none" w="sm" len="sm"/>
                <a:tailEnd type="none" w="sm" len="sm"/>
              </a14:hiddenLine>
            </a:ext>
          </a:extLst>
        </p:spPr>
        <p:txBody>
          <a:bodyPr wrap="square" lIns="0" tIns="0" rIns="0" b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spcBef>
                <a:spcPct val="50000"/>
              </a:spcBef>
              <a:defRPr/>
            </a:pPr>
            <a:r>
              <a:rPr lang="en-US" sz="800" dirty="0" err="1" smtClean="0">
                <a:solidFill>
                  <a:schemeClr val="bg1">
                    <a:alpha val="50000"/>
                  </a:schemeClr>
                </a:solidFill>
                <a:latin typeface="Arial"/>
                <a:cs typeface="Arial"/>
              </a:rPr>
              <a:t>Yocto</a:t>
            </a:r>
            <a:r>
              <a:rPr lang="en-US" sz="800" dirty="0" smtClean="0">
                <a:solidFill>
                  <a:schemeClr val="bg1">
                    <a:alpha val="50000"/>
                  </a:schemeClr>
                </a:solidFill>
                <a:latin typeface="Arial"/>
                <a:cs typeface="Arial"/>
              </a:rPr>
              <a:t> Project | The Linux</a:t>
            </a:r>
            <a:r>
              <a:rPr lang="en-US" sz="800" baseline="0" dirty="0" smtClean="0">
                <a:solidFill>
                  <a:schemeClr val="bg1">
                    <a:alpha val="50000"/>
                  </a:schemeClr>
                </a:solidFill>
                <a:latin typeface="Arial"/>
                <a:cs typeface="Arial"/>
              </a:rPr>
              <a:t> Foundation</a:t>
            </a:r>
            <a:endParaRPr lang="en-US" sz="800" dirty="0" smtClean="0">
              <a:solidFill>
                <a:schemeClr val="bg1">
                  <a:alpha val="50000"/>
                </a:schemeClr>
              </a:solidFill>
              <a:latin typeface="Arial"/>
              <a:cs typeface="Arial"/>
            </a:endParaRPr>
          </a:p>
        </p:txBody>
      </p:sp>
    </p:spTree>
    <p:extLst>
      <p:ext uri="{BB962C8B-B14F-4D97-AF65-F5344CB8AC3E}">
        <p14:creationId xmlns:p14="http://schemas.microsoft.com/office/powerpoint/2010/main" val="3747883673"/>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_Option2">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1"/>
          </p:nvPr>
        </p:nvSpPr>
        <p:spPr>
          <a:xfrm>
            <a:off x="0" y="0"/>
            <a:ext cx="9144000" cy="4160345"/>
          </a:xfrm>
        </p:spPr>
        <p:txBody>
          <a:bodyPr/>
          <a:lstStyle/>
          <a:p>
            <a:endParaRPr lang="en-US"/>
          </a:p>
        </p:txBody>
      </p:sp>
      <p:sp>
        <p:nvSpPr>
          <p:cNvPr id="8" name="Title 1"/>
          <p:cNvSpPr>
            <a:spLocks noGrp="1"/>
          </p:cNvSpPr>
          <p:nvPr>
            <p:ph type="title"/>
          </p:nvPr>
        </p:nvSpPr>
        <p:spPr>
          <a:xfrm>
            <a:off x="1173655" y="4729654"/>
            <a:ext cx="7506138" cy="1345011"/>
          </a:xfrm>
        </p:spPr>
        <p:txBody>
          <a:bodyPr anchor="t"/>
          <a:lstStyle>
            <a:lvl1pPr algn="r">
              <a:lnSpc>
                <a:spcPct val="100000"/>
              </a:lnSpc>
              <a:defRPr sz="2600" b="1" cap="none">
                <a:solidFill>
                  <a:srgbClr val="FFFFFF"/>
                </a:solidFill>
                <a:latin typeface="Arial"/>
                <a:cs typeface="Arial"/>
              </a:defRPr>
            </a:lvl1pPr>
          </a:lstStyle>
          <a:p>
            <a:r>
              <a:rPr lang="en-US" dirty="0" smtClean="0"/>
              <a:t>Click to edit Master title style</a:t>
            </a:r>
            <a:endParaRPr lang="en-US" dirty="0"/>
          </a:p>
        </p:txBody>
      </p:sp>
      <p:sp>
        <p:nvSpPr>
          <p:cNvPr id="11" name="Text Box 5"/>
          <p:cNvSpPr txBox="1">
            <a:spLocks noChangeArrowheads="1"/>
          </p:cNvSpPr>
          <p:nvPr userDrawn="1"/>
        </p:nvSpPr>
        <p:spPr bwMode="auto">
          <a:xfrm>
            <a:off x="6711544" y="6460197"/>
            <a:ext cx="19705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type="none" w="sm" len="sm"/>
                <a:tailEnd type="none" w="sm" len="sm"/>
              </a14:hiddenLine>
            </a:ext>
          </a:extLst>
        </p:spPr>
        <p:txBody>
          <a:bodyPr wrap="square" lIns="0" tIns="0" rIns="0" b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spcBef>
                <a:spcPct val="50000"/>
              </a:spcBef>
              <a:defRPr/>
            </a:pPr>
            <a:r>
              <a:rPr lang="en-US" sz="800" dirty="0" err="1" smtClean="0">
                <a:solidFill>
                  <a:schemeClr val="bg1">
                    <a:alpha val="50000"/>
                  </a:schemeClr>
                </a:solidFill>
                <a:latin typeface="Arial"/>
                <a:cs typeface="Arial"/>
              </a:rPr>
              <a:t>Yocto</a:t>
            </a:r>
            <a:r>
              <a:rPr lang="en-US" sz="800" dirty="0" smtClean="0">
                <a:solidFill>
                  <a:schemeClr val="bg1">
                    <a:alpha val="50000"/>
                  </a:schemeClr>
                </a:solidFill>
                <a:latin typeface="Arial"/>
                <a:cs typeface="Arial"/>
              </a:rPr>
              <a:t> Project | The Linux</a:t>
            </a:r>
            <a:r>
              <a:rPr lang="en-US" sz="800" baseline="0" dirty="0" smtClean="0">
                <a:solidFill>
                  <a:schemeClr val="bg1">
                    <a:alpha val="50000"/>
                  </a:schemeClr>
                </a:solidFill>
                <a:latin typeface="Arial"/>
                <a:cs typeface="Arial"/>
              </a:rPr>
              <a:t> Foundation</a:t>
            </a:r>
            <a:endParaRPr lang="en-US" sz="800" dirty="0" smtClean="0">
              <a:solidFill>
                <a:schemeClr val="bg1">
                  <a:alpha val="50000"/>
                </a:schemeClr>
              </a:solidFill>
              <a:latin typeface="Arial"/>
              <a:cs typeface="Arial"/>
            </a:endParaRPr>
          </a:p>
        </p:txBody>
      </p:sp>
    </p:spTree>
    <p:extLst>
      <p:ext uri="{BB962C8B-B14F-4D97-AF65-F5344CB8AC3E}">
        <p14:creationId xmlns:p14="http://schemas.microsoft.com/office/powerpoint/2010/main" val="211269820"/>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_Option3">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8" name="Title 7"/>
          <p:cNvSpPr>
            <a:spLocks noGrp="1"/>
          </p:cNvSpPr>
          <p:nvPr>
            <p:ph type="title"/>
          </p:nvPr>
        </p:nvSpPr>
        <p:spPr>
          <a:xfrm>
            <a:off x="1833055" y="2991441"/>
            <a:ext cx="6846738" cy="871111"/>
          </a:xfrm>
        </p:spPr>
        <p:txBody>
          <a:bodyPr/>
          <a:lstStyle>
            <a:lvl1pPr algn="r">
              <a:lnSpc>
                <a:spcPct val="100000"/>
              </a:lnSpc>
              <a:defRPr>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sz="quarter" idx="11"/>
          </p:nvPr>
        </p:nvSpPr>
        <p:spPr>
          <a:xfrm>
            <a:off x="1804988" y="4125913"/>
            <a:ext cx="6874805" cy="866775"/>
          </a:xfrm>
        </p:spPr>
        <p:txBody>
          <a:bodyPr/>
          <a:lstStyle>
            <a:lvl1pPr marL="0" indent="0" algn="r">
              <a:buNone/>
              <a:defRPr>
                <a:solidFill>
                  <a:srgbClr val="FFFFFF"/>
                </a:solidFill>
              </a:defRPr>
            </a:lvl1pPr>
            <a:lvl2pPr marL="1588" indent="0" algn="r">
              <a:buNone/>
              <a:defRPr>
                <a:solidFill>
                  <a:srgbClr val="FFFFFF"/>
                </a:solidFill>
              </a:defRPr>
            </a:lvl2pPr>
            <a:lvl3pPr marL="184467" indent="0" algn="r">
              <a:buNone/>
              <a:defRPr>
                <a:solidFill>
                  <a:srgbClr val="FFFFFF"/>
                </a:solidFill>
              </a:defRPr>
            </a:lvl3pPr>
            <a:lvl4pPr marL="415925" indent="0" algn="r">
              <a:buNone/>
              <a:defRPr>
                <a:solidFill>
                  <a:srgbClr val="FFFFFF"/>
                </a:solidFill>
              </a:defRPr>
            </a:lvl4pPr>
            <a:lvl5pPr marL="569912" indent="0" algn="r">
              <a:buNone/>
              <a:defRPr>
                <a:solidFill>
                  <a:srgbClr val="FFFFFF"/>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Text Box 5"/>
          <p:cNvSpPr txBox="1">
            <a:spLocks noChangeArrowheads="1"/>
          </p:cNvSpPr>
          <p:nvPr userDrawn="1"/>
        </p:nvSpPr>
        <p:spPr bwMode="auto">
          <a:xfrm>
            <a:off x="6711544" y="6460197"/>
            <a:ext cx="19705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type="none" w="sm" len="sm"/>
                <a:tailEnd type="none" w="sm" len="sm"/>
              </a14:hiddenLine>
            </a:ext>
          </a:extLst>
        </p:spPr>
        <p:txBody>
          <a:bodyPr wrap="square" lIns="0" tIns="0" rIns="0" b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spcBef>
                <a:spcPct val="50000"/>
              </a:spcBef>
              <a:defRPr/>
            </a:pPr>
            <a:r>
              <a:rPr lang="en-US" sz="800" dirty="0" err="1" smtClean="0">
                <a:solidFill>
                  <a:schemeClr val="bg1">
                    <a:alpha val="50000"/>
                  </a:schemeClr>
                </a:solidFill>
                <a:latin typeface="Arial"/>
                <a:cs typeface="Arial"/>
              </a:rPr>
              <a:t>Yocto</a:t>
            </a:r>
            <a:r>
              <a:rPr lang="en-US" sz="800" dirty="0" smtClean="0">
                <a:solidFill>
                  <a:schemeClr val="bg1">
                    <a:alpha val="50000"/>
                  </a:schemeClr>
                </a:solidFill>
                <a:latin typeface="Arial"/>
                <a:cs typeface="Arial"/>
              </a:rPr>
              <a:t> Project | The Linux</a:t>
            </a:r>
            <a:r>
              <a:rPr lang="en-US" sz="800" baseline="0" dirty="0" smtClean="0">
                <a:solidFill>
                  <a:schemeClr val="bg1">
                    <a:alpha val="50000"/>
                  </a:schemeClr>
                </a:solidFill>
                <a:latin typeface="Arial"/>
                <a:cs typeface="Arial"/>
              </a:rPr>
              <a:t> Foundation</a:t>
            </a:r>
            <a:endParaRPr lang="en-US" sz="800" dirty="0" smtClean="0">
              <a:solidFill>
                <a:schemeClr val="bg1">
                  <a:alpha val="50000"/>
                </a:schemeClr>
              </a:solidFill>
              <a:latin typeface="Arial"/>
              <a:cs typeface="Arial"/>
            </a:endParaRPr>
          </a:p>
        </p:txBody>
      </p:sp>
    </p:spTree>
    <p:extLst>
      <p:ext uri="{BB962C8B-B14F-4D97-AF65-F5344CB8AC3E}">
        <p14:creationId xmlns:p14="http://schemas.microsoft.com/office/powerpoint/2010/main" val="8653942"/>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_Option4">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1"/>
          </p:nvPr>
        </p:nvSpPr>
        <p:spPr>
          <a:xfrm>
            <a:off x="0" y="0"/>
            <a:ext cx="9144000" cy="4160345"/>
          </a:xfrm>
        </p:spPr>
        <p:txBody>
          <a:bodyPr/>
          <a:lstStyle/>
          <a:p>
            <a:endParaRPr lang="en-US"/>
          </a:p>
        </p:txBody>
      </p:sp>
      <p:sp>
        <p:nvSpPr>
          <p:cNvPr id="8" name="Title 1"/>
          <p:cNvSpPr>
            <a:spLocks noGrp="1"/>
          </p:cNvSpPr>
          <p:nvPr>
            <p:ph type="title"/>
          </p:nvPr>
        </p:nvSpPr>
        <p:spPr>
          <a:xfrm>
            <a:off x="1173655" y="4729654"/>
            <a:ext cx="7506138" cy="1345011"/>
          </a:xfrm>
        </p:spPr>
        <p:txBody>
          <a:bodyPr anchor="t"/>
          <a:lstStyle>
            <a:lvl1pPr algn="r">
              <a:lnSpc>
                <a:spcPct val="100000"/>
              </a:lnSpc>
              <a:defRPr sz="2600" b="1" cap="none">
                <a:solidFill>
                  <a:srgbClr val="FFFFFF"/>
                </a:solidFill>
                <a:latin typeface="Arial"/>
                <a:cs typeface="Arial"/>
              </a:defRPr>
            </a:lvl1pPr>
          </a:lstStyle>
          <a:p>
            <a:r>
              <a:rPr lang="en-US" dirty="0" smtClean="0"/>
              <a:t>Click to edit Master title style</a:t>
            </a:r>
            <a:endParaRPr lang="en-US" dirty="0"/>
          </a:p>
        </p:txBody>
      </p:sp>
      <p:sp>
        <p:nvSpPr>
          <p:cNvPr id="11" name="Text Box 5"/>
          <p:cNvSpPr txBox="1">
            <a:spLocks noChangeArrowheads="1"/>
          </p:cNvSpPr>
          <p:nvPr userDrawn="1"/>
        </p:nvSpPr>
        <p:spPr bwMode="auto">
          <a:xfrm>
            <a:off x="6711544" y="6460197"/>
            <a:ext cx="19705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type="none" w="sm" len="sm"/>
                <a:tailEnd type="none" w="sm" len="sm"/>
              </a14:hiddenLine>
            </a:ext>
          </a:extLst>
        </p:spPr>
        <p:txBody>
          <a:bodyPr wrap="square" lIns="0" tIns="0" rIns="0" b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spcBef>
                <a:spcPct val="50000"/>
              </a:spcBef>
              <a:defRPr/>
            </a:pPr>
            <a:r>
              <a:rPr lang="en-US" sz="800" dirty="0" err="1" smtClean="0">
                <a:solidFill>
                  <a:schemeClr val="bg1">
                    <a:alpha val="50000"/>
                  </a:schemeClr>
                </a:solidFill>
                <a:latin typeface="Arial"/>
                <a:cs typeface="Arial"/>
              </a:rPr>
              <a:t>Yocto</a:t>
            </a:r>
            <a:r>
              <a:rPr lang="en-US" sz="800" dirty="0" smtClean="0">
                <a:solidFill>
                  <a:schemeClr val="bg1">
                    <a:alpha val="50000"/>
                  </a:schemeClr>
                </a:solidFill>
                <a:latin typeface="Arial"/>
                <a:cs typeface="Arial"/>
              </a:rPr>
              <a:t> Project | The Linux</a:t>
            </a:r>
            <a:r>
              <a:rPr lang="en-US" sz="800" baseline="0" dirty="0" smtClean="0">
                <a:solidFill>
                  <a:schemeClr val="bg1">
                    <a:alpha val="50000"/>
                  </a:schemeClr>
                </a:solidFill>
                <a:latin typeface="Arial"/>
                <a:cs typeface="Arial"/>
              </a:rPr>
              <a:t> Foundation</a:t>
            </a:r>
            <a:endParaRPr lang="en-US" sz="800" dirty="0" smtClean="0">
              <a:solidFill>
                <a:schemeClr val="bg1">
                  <a:alpha val="50000"/>
                </a:schemeClr>
              </a:solidFill>
              <a:latin typeface="Arial"/>
              <a:cs typeface="Arial"/>
            </a:endParaRPr>
          </a:p>
        </p:txBody>
      </p:sp>
    </p:spTree>
    <p:extLst>
      <p:ext uri="{BB962C8B-B14F-4D97-AF65-F5344CB8AC3E}">
        <p14:creationId xmlns:p14="http://schemas.microsoft.com/office/powerpoint/2010/main" val="99843954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4025" y="408517"/>
            <a:ext cx="8227438" cy="889000"/>
          </a:xfrm>
        </p:spPr>
        <p:txBody>
          <a:bodyPr/>
          <a:lstStyle/>
          <a:p>
            <a:r>
              <a:rPr lang="en-US" dirty="0" smtClean="0"/>
              <a:t>Click to edit Master title style</a:t>
            </a:r>
            <a:endParaRPr lang="en-US" dirty="0"/>
          </a:p>
        </p:txBody>
      </p:sp>
      <p:sp>
        <p:nvSpPr>
          <p:cNvPr id="12" name="Content Placeholder 11"/>
          <p:cNvSpPr>
            <a:spLocks noGrp="1"/>
          </p:cNvSpPr>
          <p:nvPr>
            <p:ph sz="quarter" idx="13"/>
          </p:nvPr>
        </p:nvSpPr>
        <p:spPr>
          <a:xfrm>
            <a:off x="448853" y="1379538"/>
            <a:ext cx="8233186" cy="453231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 level</a:t>
            </a:r>
          </a:p>
          <a:p>
            <a:pPr lvl="8"/>
            <a:r>
              <a:rPr lang="en-US" dirty="0" smtClean="0"/>
              <a:t>Ninth level</a:t>
            </a:r>
            <a:endParaRPr lang="en-US" dirty="0"/>
          </a:p>
        </p:txBody>
      </p:sp>
    </p:spTree>
    <p:extLst>
      <p:ext uri="{BB962C8B-B14F-4D97-AF65-F5344CB8AC3E}">
        <p14:creationId xmlns:p14="http://schemas.microsoft.com/office/powerpoint/2010/main" val="401061377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Content Placeholder 8"/>
          <p:cNvSpPr>
            <a:spLocks noGrp="1"/>
          </p:cNvSpPr>
          <p:nvPr>
            <p:ph sz="quarter" idx="14"/>
          </p:nvPr>
        </p:nvSpPr>
        <p:spPr>
          <a:xfrm>
            <a:off x="4641791" y="1379538"/>
            <a:ext cx="4040247" cy="45323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13"/>
          </p:nvPr>
        </p:nvSpPr>
        <p:spPr>
          <a:xfrm>
            <a:off x="448852" y="1379539"/>
            <a:ext cx="4039011" cy="4532312"/>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endParaRPr lang="en-US" dirty="0"/>
          </a:p>
        </p:txBody>
      </p:sp>
      <p:sp>
        <p:nvSpPr>
          <p:cNvPr id="2" name="Title 1"/>
          <p:cNvSpPr>
            <a:spLocks noGrp="1"/>
          </p:cNvSpPr>
          <p:nvPr>
            <p:ph type="title"/>
          </p:nvPr>
        </p:nvSpPr>
        <p:spPr>
          <a:xfrm>
            <a:off x="454025" y="408517"/>
            <a:ext cx="8227438" cy="889000"/>
          </a:xfrm>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205507881"/>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38352187"/>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0129303"/>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5"/>
          <a:stretch>
            <a:fillRect/>
          </a:stretch>
        </a:blip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54025" y="408517"/>
            <a:ext cx="8227438"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ja-JP" dirty="0"/>
              <a:t>Click to edit Master title style</a:t>
            </a:r>
          </a:p>
        </p:txBody>
      </p:sp>
      <p:sp>
        <p:nvSpPr>
          <p:cNvPr id="1028" name="Rectangle 3"/>
          <p:cNvSpPr>
            <a:spLocks noGrp="1" noChangeArrowheads="1"/>
          </p:cNvSpPr>
          <p:nvPr>
            <p:ph type="body" idx="1"/>
          </p:nvPr>
        </p:nvSpPr>
        <p:spPr bwMode="auto">
          <a:xfrm>
            <a:off x="455613" y="1380068"/>
            <a:ext cx="8228012" cy="4536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ja-JP" dirty="0"/>
              <a:t>Click to edit Master text styles</a:t>
            </a:r>
          </a:p>
          <a:p>
            <a:pPr lvl="1"/>
            <a:r>
              <a:rPr lang="en-US" altLang="ja-JP" dirty="0" smtClean="0"/>
              <a:t>This is a second level bullet</a:t>
            </a:r>
          </a:p>
          <a:p>
            <a:pPr lvl="2"/>
            <a:r>
              <a:rPr lang="en-US" altLang="ja-JP" dirty="0" smtClean="0"/>
              <a:t>This is a numbered second level</a:t>
            </a:r>
          </a:p>
          <a:p>
            <a:pPr lvl="3"/>
            <a:r>
              <a:rPr lang="en-US" altLang="ja-JP" dirty="0" smtClean="0"/>
              <a:t>This is an </a:t>
            </a:r>
            <a:r>
              <a:rPr lang="en-US" altLang="ja-JP" dirty="0" err="1" smtClean="0"/>
              <a:t>unbulleted</a:t>
            </a:r>
            <a:r>
              <a:rPr lang="en-US" altLang="ja-JP" dirty="0" smtClean="0"/>
              <a:t> second level</a:t>
            </a:r>
          </a:p>
          <a:p>
            <a:pPr lvl="4"/>
            <a:r>
              <a:rPr lang="en-US" altLang="ja-JP" dirty="0" smtClean="0"/>
              <a:t>This is a code second level</a:t>
            </a:r>
          </a:p>
          <a:p>
            <a:pPr lvl="5"/>
            <a:r>
              <a:rPr lang="en-US" altLang="ja-JP" dirty="0" smtClean="0"/>
              <a:t>This is a privileged code second level</a:t>
            </a:r>
          </a:p>
          <a:p>
            <a:pPr lvl="6"/>
            <a:r>
              <a:rPr lang="en-US" altLang="ja-JP" dirty="0" smtClean="0"/>
              <a:t>This is a third level bullet</a:t>
            </a:r>
          </a:p>
          <a:p>
            <a:pPr lvl="7"/>
            <a:r>
              <a:rPr lang="en-US" altLang="ja-JP" dirty="0" smtClean="0"/>
              <a:t>This is a numbered third level</a:t>
            </a:r>
          </a:p>
          <a:p>
            <a:pPr lvl="8"/>
            <a:r>
              <a:rPr lang="en-US" altLang="ja-JP" dirty="0" smtClean="0"/>
              <a:t>This is a plain third level</a:t>
            </a:r>
            <a:endParaRPr lang="en-US" altLang="ja-JP" dirty="0"/>
          </a:p>
        </p:txBody>
      </p:sp>
      <p:sp>
        <p:nvSpPr>
          <p:cNvPr id="1030" name="TextBox 7"/>
          <p:cNvSpPr txBox="1">
            <a:spLocks noChangeArrowheads="1"/>
          </p:cNvSpPr>
          <p:nvPr/>
        </p:nvSpPr>
        <p:spPr bwMode="auto">
          <a:xfrm>
            <a:off x="88299" y="6415966"/>
            <a:ext cx="361798"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fld id="{5CF594FA-3B15-0C4C-A0B5-E37CECAF5466}" type="slidenum">
              <a:rPr lang="en-US" sz="800" smtClean="0">
                <a:solidFill>
                  <a:schemeClr val="bg1"/>
                </a:solidFill>
                <a:latin typeface="Verdana" charset="0"/>
                <a:cs typeface="Verdana" charset="0"/>
              </a:rPr>
              <a:pPr algn="ctr" eaLnBrk="1" hangingPunct="1">
                <a:defRPr/>
              </a:pPr>
              <a:t>‹#›</a:t>
            </a:fld>
            <a:endParaRPr lang="en-US" sz="800" dirty="0" smtClean="0">
              <a:solidFill>
                <a:schemeClr val="bg1"/>
              </a:solidFill>
              <a:latin typeface="Verdana" charset="0"/>
              <a:cs typeface="Verdana" charset="0"/>
            </a:endParaRPr>
          </a:p>
        </p:txBody>
      </p:sp>
      <p:sp>
        <p:nvSpPr>
          <p:cNvPr id="7" name="Text Box 5"/>
          <p:cNvSpPr txBox="1">
            <a:spLocks noChangeArrowheads="1"/>
          </p:cNvSpPr>
          <p:nvPr/>
        </p:nvSpPr>
        <p:spPr bwMode="auto">
          <a:xfrm>
            <a:off x="6711544" y="6460197"/>
            <a:ext cx="1970557"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type="none" w="sm" len="sm"/>
                <a:tailEnd type="none" w="sm" len="sm"/>
              </a14:hiddenLine>
            </a:ext>
          </a:extLst>
        </p:spPr>
        <p:txBody>
          <a:bodyPr wrap="square" lIns="0" tIns="0" rIns="0" b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a:spcBef>
                <a:spcPct val="50000"/>
              </a:spcBef>
              <a:defRPr/>
            </a:pPr>
            <a:r>
              <a:rPr lang="en-US" sz="800" dirty="0" err="1" smtClean="0">
                <a:solidFill>
                  <a:schemeClr val="bg1">
                    <a:alpha val="50000"/>
                  </a:schemeClr>
                </a:solidFill>
                <a:latin typeface="Arial"/>
                <a:cs typeface="Arial"/>
              </a:rPr>
              <a:t>Yocto</a:t>
            </a:r>
            <a:r>
              <a:rPr lang="en-US" sz="800" dirty="0" smtClean="0">
                <a:solidFill>
                  <a:schemeClr val="bg1">
                    <a:alpha val="50000"/>
                  </a:schemeClr>
                </a:solidFill>
                <a:latin typeface="Arial"/>
                <a:cs typeface="Arial"/>
              </a:rPr>
              <a:t> Project | The Linux</a:t>
            </a:r>
            <a:r>
              <a:rPr lang="en-US" sz="800" baseline="0" dirty="0" smtClean="0">
                <a:solidFill>
                  <a:schemeClr val="bg1">
                    <a:alpha val="50000"/>
                  </a:schemeClr>
                </a:solidFill>
                <a:latin typeface="Arial"/>
                <a:cs typeface="Arial"/>
              </a:rPr>
              <a:t> Foundation</a:t>
            </a:r>
            <a:endParaRPr lang="en-US" sz="800" dirty="0" smtClean="0">
              <a:solidFill>
                <a:schemeClr val="bg1">
                  <a:alpha val="50000"/>
                </a:schemeClr>
              </a:solidFill>
              <a:latin typeface="Arial"/>
              <a:cs typeface="Arial"/>
            </a:endParaRPr>
          </a:p>
        </p:txBody>
      </p:sp>
    </p:spTree>
  </p:cSld>
  <p:clrMap bg1="lt1" tx1="dk1" bg2="lt2" tx2="dk2" accent1="accent1" accent2="accent2" accent3="accent3" accent4="accent4" accent5="accent5" accent6="accent6" hlink="hlink" folHlink="folHlink"/>
  <p:sldLayoutIdLst>
    <p:sldLayoutId id="2147486155" r:id="rId1"/>
    <p:sldLayoutId id="2147486171" r:id="rId2"/>
    <p:sldLayoutId id="2147486156" r:id="rId3"/>
    <p:sldLayoutId id="2147486172" r:id="rId4"/>
    <p:sldLayoutId id="2147486173" r:id="rId5"/>
    <p:sldLayoutId id="2147486147" r:id="rId6"/>
    <p:sldLayoutId id="2147486148" r:id="rId7"/>
    <p:sldLayoutId id="2147486149" r:id="rId8"/>
    <p:sldLayoutId id="2147486150" r:id="rId9"/>
    <p:sldLayoutId id="2147486158" r:id="rId10"/>
    <p:sldLayoutId id="2147486175" r:id="rId11"/>
    <p:sldLayoutId id="2147486176" r:id="rId12"/>
    <p:sldLayoutId id="2147486177" r:id="rId13"/>
  </p:sldLayoutIdLst>
  <p:transition>
    <p:fade/>
  </p:transition>
  <p:timing>
    <p:tnLst>
      <p:par>
        <p:cTn id="1" dur="indefinite" restart="never" nodeType="tmRoot"/>
      </p:par>
    </p:tnLst>
  </p:timing>
  <p:hf hdr="0" ftr="0" dt="0"/>
  <p:txStyles>
    <p:titleStyle>
      <a:lvl1pPr algn="l" rtl="0" eaLnBrk="0" fontAlgn="base" hangingPunct="0">
        <a:lnSpc>
          <a:spcPts val="2600"/>
        </a:lnSpc>
        <a:spcBef>
          <a:spcPct val="0"/>
        </a:spcBef>
        <a:spcAft>
          <a:spcPct val="0"/>
        </a:spcAft>
        <a:defRPr sz="2600" b="1">
          <a:solidFill>
            <a:schemeClr val="accent1"/>
          </a:solidFill>
          <a:latin typeface="Arial"/>
          <a:ea typeface="ＭＳ Ｐゴシック" charset="0"/>
          <a:cs typeface="Arial"/>
        </a:defRPr>
      </a:lvl1pPr>
      <a:lvl2pPr algn="l" rtl="0" eaLnBrk="0" fontAlgn="base" hangingPunct="0">
        <a:lnSpc>
          <a:spcPts val="2600"/>
        </a:lnSpc>
        <a:spcBef>
          <a:spcPct val="0"/>
        </a:spcBef>
        <a:spcAft>
          <a:spcPct val="0"/>
        </a:spcAft>
        <a:defRPr sz="2600" b="1">
          <a:solidFill>
            <a:srgbClr val="404040"/>
          </a:solidFill>
          <a:latin typeface="Arial" charset="0"/>
          <a:ea typeface="ＭＳ Ｐゴシック" charset="0"/>
          <a:cs typeface="Arial" pitchFamily="34" charset="0"/>
        </a:defRPr>
      </a:lvl2pPr>
      <a:lvl3pPr algn="l" rtl="0" eaLnBrk="0" fontAlgn="base" hangingPunct="0">
        <a:lnSpc>
          <a:spcPts val="2600"/>
        </a:lnSpc>
        <a:spcBef>
          <a:spcPct val="0"/>
        </a:spcBef>
        <a:spcAft>
          <a:spcPct val="0"/>
        </a:spcAft>
        <a:defRPr sz="2600" b="1">
          <a:solidFill>
            <a:srgbClr val="404040"/>
          </a:solidFill>
          <a:latin typeface="Arial" charset="0"/>
          <a:ea typeface="ＭＳ Ｐゴシック" charset="0"/>
          <a:cs typeface="Arial" pitchFamily="34" charset="0"/>
        </a:defRPr>
      </a:lvl3pPr>
      <a:lvl4pPr algn="l" rtl="0" eaLnBrk="0" fontAlgn="base" hangingPunct="0">
        <a:lnSpc>
          <a:spcPts val="2600"/>
        </a:lnSpc>
        <a:spcBef>
          <a:spcPct val="0"/>
        </a:spcBef>
        <a:spcAft>
          <a:spcPct val="0"/>
        </a:spcAft>
        <a:defRPr sz="2600" b="1">
          <a:solidFill>
            <a:srgbClr val="404040"/>
          </a:solidFill>
          <a:latin typeface="Arial" charset="0"/>
          <a:ea typeface="ＭＳ Ｐゴシック" charset="0"/>
          <a:cs typeface="Arial" pitchFamily="34" charset="0"/>
        </a:defRPr>
      </a:lvl4pPr>
      <a:lvl5pPr algn="l" rtl="0" eaLnBrk="0" fontAlgn="base" hangingPunct="0">
        <a:lnSpc>
          <a:spcPts val="2600"/>
        </a:lnSpc>
        <a:spcBef>
          <a:spcPct val="0"/>
        </a:spcBef>
        <a:spcAft>
          <a:spcPct val="0"/>
        </a:spcAft>
        <a:defRPr sz="2600" b="1">
          <a:solidFill>
            <a:srgbClr val="404040"/>
          </a:solidFill>
          <a:latin typeface="Arial" charset="0"/>
          <a:ea typeface="ＭＳ Ｐゴシック" charset="0"/>
          <a:cs typeface="Arial" pitchFamily="34" charset="0"/>
        </a:defRPr>
      </a:lvl5pPr>
      <a:lvl6pPr marL="457200" algn="l" rtl="0" eaLnBrk="1" fontAlgn="base" hangingPunct="1">
        <a:lnSpc>
          <a:spcPts val="2600"/>
        </a:lnSpc>
        <a:spcBef>
          <a:spcPct val="0"/>
        </a:spcBef>
        <a:spcAft>
          <a:spcPct val="0"/>
        </a:spcAft>
        <a:defRPr sz="2400">
          <a:solidFill>
            <a:schemeClr val="hlink"/>
          </a:solidFill>
          <a:latin typeface="Neo Sans Intel Medium" pitchFamily="34" charset="0"/>
          <a:cs typeface="Arial" pitchFamily="34" charset="0"/>
        </a:defRPr>
      </a:lvl6pPr>
      <a:lvl7pPr marL="914400" algn="l" rtl="0" eaLnBrk="1" fontAlgn="base" hangingPunct="1">
        <a:lnSpc>
          <a:spcPts val="2600"/>
        </a:lnSpc>
        <a:spcBef>
          <a:spcPct val="0"/>
        </a:spcBef>
        <a:spcAft>
          <a:spcPct val="0"/>
        </a:spcAft>
        <a:defRPr sz="2400">
          <a:solidFill>
            <a:schemeClr val="hlink"/>
          </a:solidFill>
          <a:latin typeface="Neo Sans Intel Medium" pitchFamily="34" charset="0"/>
          <a:cs typeface="Arial" pitchFamily="34" charset="0"/>
        </a:defRPr>
      </a:lvl7pPr>
      <a:lvl8pPr marL="1371600" algn="l" rtl="0" eaLnBrk="1" fontAlgn="base" hangingPunct="1">
        <a:lnSpc>
          <a:spcPts val="2600"/>
        </a:lnSpc>
        <a:spcBef>
          <a:spcPct val="0"/>
        </a:spcBef>
        <a:spcAft>
          <a:spcPct val="0"/>
        </a:spcAft>
        <a:defRPr sz="2400">
          <a:solidFill>
            <a:schemeClr val="hlink"/>
          </a:solidFill>
          <a:latin typeface="Neo Sans Intel Medium" pitchFamily="34" charset="0"/>
          <a:cs typeface="Arial" pitchFamily="34" charset="0"/>
        </a:defRPr>
      </a:lvl8pPr>
      <a:lvl9pPr marL="1828800" algn="l" rtl="0" eaLnBrk="1" fontAlgn="base" hangingPunct="1">
        <a:lnSpc>
          <a:spcPts val="2600"/>
        </a:lnSpc>
        <a:spcBef>
          <a:spcPct val="0"/>
        </a:spcBef>
        <a:spcAft>
          <a:spcPct val="0"/>
        </a:spcAft>
        <a:defRPr sz="2400">
          <a:solidFill>
            <a:schemeClr val="hlink"/>
          </a:solidFill>
          <a:latin typeface="Neo Sans Intel Medium" pitchFamily="34" charset="0"/>
          <a:cs typeface="Arial" pitchFamily="34" charset="0"/>
        </a:defRPr>
      </a:lvl9pPr>
    </p:titleStyle>
    <p:bodyStyle>
      <a:lvl1pPr marL="342900" indent="-342900" algn="l" rtl="0" eaLnBrk="0" fontAlgn="base" hangingPunct="0">
        <a:spcBef>
          <a:spcPct val="75000"/>
        </a:spcBef>
        <a:spcAft>
          <a:spcPct val="0"/>
        </a:spcAft>
        <a:buClr>
          <a:schemeClr val="accent1"/>
        </a:buClr>
        <a:buFont typeface="Arial"/>
        <a:buChar char="•"/>
        <a:defRPr sz="2400" b="1" i="0">
          <a:solidFill>
            <a:schemeClr val="accent6"/>
          </a:solidFill>
          <a:latin typeface="Arial"/>
          <a:ea typeface="ＭＳ Ｐゴシック" charset="0"/>
          <a:cs typeface="Arial"/>
        </a:defRPr>
      </a:lvl1pPr>
      <a:lvl2pPr marL="685800" indent="-342900" algn="l" rtl="0" eaLnBrk="0" fontAlgn="base" hangingPunct="0">
        <a:spcBef>
          <a:spcPts val="500"/>
        </a:spcBef>
        <a:spcAft>
          <a:spcPct val="0"/>
        </a:spcAft>
        <a:buClr>
          <a:schemeClr val="tx1"/>
        </a:buClr>
        <a:buFont typeface="Arial"/>
        <a:buChar char="•"/>
        <a:defRPr sz="2200" b="0" i="0">
          <a:solidFill>
            <a:srgbClr val="404040"/>
          </a:solidFill>
          <a:latin typeface="Arial"/>
          <a:ea typeface="ＭＳ Ｐゴシック" charset="0"/>
          <a:cs typeface="Arial"/>
        </a:defRPr>
      </a:lvl2pPr>
      <a:lvl3pPr marL="685800" indent="-342900" algn="l" rtl="0" eaLnBrk="0" fontAlgn="base" hangingPunct="0">
        <a:spcBef>
          <a:spcPts val="500"/>
        </a:spcBef>
        <a:spcAft>
          <a:spcPct val="0"/>
        </a:spcAft>
        <a:buClrTx/>
        <a:buFont typeface="Wingdings" charset="2"/>
        <a:buAutoNum type="arabicPlain"/>
        <a:defRPr sz="2200" spc="0">
          <a:solidFill>
            <a:schemeClr val="accent6"/>
          </a:solidFill>
          <a:latin typeface="Arial"/>
          <a:ea typeface="ＭＳ Ｐゴシック" charset="0"/>
          <a:cs typeface="Arial"/>
        </a:defRPr>
      </a:lvl3pPr>
      <a:lvl4pPr marL="685800" indent="-346075" algn="l" rtl="0" eaLnBrk="0" fontAlgn="base" hangingPunct="0">
        <a:spcBef>
          <a:spcPts val="500"/>
        </a:spcBef>
        <a:spcAft>
          <a:spcPct val="0"/>
        </a:spcAft>
        <a:buClr>
          <a:schemeClr val="bg1"/>
        </a:buClr>
        <a:buFont typeface="Arial"/>
        <a:buChar char="•"/>
        <a:defRPr sz="2200">
          <a:solidFill>
            <a:schemeClr val="accent6"/>
          </a:solidFill>
          <a:latin typeface="Arial"/>
          <a:ea typeface="ＭＳ Ｐゴシック" charset="0"/>
          <a:cs typeface="Arial"/>
        </a:defRPr>
      </a:lvl4pPr>
      <a:lvl5pPr marL="685800" indent="-346075" algn="l" rtl="0" eaLnBrk="0" fontAlgn="base" hangingPunct="0">
        <a:spcBef>
          <a:spcPts val="500"/>
        </a:spcBef>
        <a:spcAft>
          <a:spcPct val="0"/>
        </a:spcAft>
        <a:buClrTx/>
        <a:buFont typeface="Courier"/>
        <a:buChar char="$"/>
        <a:defRPr sz="2200" b="1">
          <a:solidFill>
            <a:schemeClr val="accent6"/>
          </a:solidFill>
          <a:latin typeface="Courier New"/>
          <a:ea typeface="Verdana" charset="0"/>
          <a:cs typeface="Courier New"/>
        </a:defRPr>
      </a:lvl5pPr>
      <a:lvl6pPr marL="685800" indent="-346075" algn="l" rtl="0" eaLnBrk="1" fontAlgn="base" hangingPunct="1">
        <a:spcBef>
          <a:spcPts val="500"/>
        </a:spcBef>
        <a:spcAft>
          <a:spcPct val="0"/>
        </a:spcAft>
        <a:buClrTx/>
        <a:buFont typeface="Courier"/>
        <a:buChar char="#"/>
        <a:defRPr sz="2200" b="1">
          <a:solidFill>
            <a:schemeClr val="accent6"/>
          </a:solidFill>
          <a:latin typeface="Courier New"/>
          <a:cs typeface="Courier New"/>
        </a:defRPr>
      </a:lvl6pPr>
      <a:lvl7pPr marL="978408" indent="-274320" algn="l" defTabSz="454025" rtl="0" eaLnBrk="1" fontAlgn="base" hangingPunct="1">
        <a:spcBef>
          <a:spcPts val="500"/>
        </a:spcBef>
        <a:spcAft>
          <a:spcPct val="0"/>
        </a:spcAft>
        <a:buClrTx/>
        <a:buFont typeface="Arial"/>
        <a:buChar char="•"/>
        <a:defRPr sz="1800">
          <a:solidFill>
            <a:schemeClr val="tx1"/>
          </a:solidFill>
          <a:latin typeface="+mn-lt"/>
          <a:cs typeface="+mn-cs"/>
        </a:defRPr>
      </a:lvl7pPr>
      <a:lvl8pPr marL="978408" indent="-274320" algn="l" rtl="0" eaLnBrk="1" fontAlgn="base" hangingPunct="1">
        <a:spcBef>
          <a:spcPts val="500"/>
        </a:spcBef>
        <a:spcAft>
          <a:spcPct val="0"/>
        </a:spcAft>
        <a:buClrTx/>
        <a:buFont typeface="Wingdings" charset="2"/>
        <a:buAutoNum type="arabicPlain"/>
        <a:defRPr sz="1800">
          <a:solidFill>
            <a:schemeClr val="tx1"/>
          </a:solidFill>
          <a:latin typeface="+mn-lt"/>
          <a:cs typeface="+mn-cs"/>
        </a:defRPr>
      </a:lvl8pPr>
      <a:lvl9pPr marL="978408" indent="-274320" algn="l" rtl="0" eaLnBrk="1" fontAlgn="base" hangingPunct="1">
        <a:spcBef>
          <a:spcPts val="500"/>
        </a:spcBef>
        <a:spcAft>
          <a:spcPct val="0"/>
        </a:spcAft>
        <a:buClr>
          <a:schemeClr val="bg1"/>
        </a:buClr>
        <a:buFont typeface="Arial"/>
        <a:buChar char="•"/>
        <a:tabLst/>
        <a:defRPr sz="18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3800476" y="2776484"/>
            <a:ext cx="4910694" cy="1258306"/>
          </a:xfrm>
        </p:spPr>
        <p:txBody>
          <a:bodyPr>
            <a:normAutofit fontScale="90000"/>
          </a:bodyPr>
          <a:lstStyle/>
          <a:p>
            <a:r>
              <a:rPr lang="en-US" dirty="0" smtClean="0"/>
              <a:t>Yocto Project Summit – Lyon</a:t>
            </a:r>
            <a:br>
              <a:rPr lang="en-US" dirty="0" smtClean="0"/>
            </a:br>
            <a:r>
              <a:rPr lang="en-US" dirty="0" smtClean="0"/>
              <a:t>Day 1 : Thursday 31 October 2019</a:t>
            </a:r>
            <a:r>
              <a:rPr lang="en-US" dirty="0" smtClean="0"/>
              <a:t/>
            </a:r>
            <a:br>
              <a:rPr lang="en-US" dirty="0" smtClean="0"/>
            </a:br>
            <a:r>
              <a:rPr lang="en-US" dirty="0"/>
              <a:t/>
            </a:r>
            <a:br>
              <a:rPr lang="en-US" dirty="0"/>
            </a:br>
            <a:endParaRPr lang="en-US" dirty="0"/>
          </a:p>
        </p:txBody>
      </p:sp>
      <p:sp>
        <p:nvSpPr>
          <p:cNvPr id="6" name="Subtitle 5"/>
          <p:cNvSpPr>
            <a:spLocks noGrp="1"/>
          </p:cNvSpPr>
          <p:nvPr>
            <p:ph type="subTitle" idx="1"/>
          </p:nvPr>
        </p:nvSpPr>
        <p:spPr>
          <a:xfrm>
            <a:off x="787400" y="4126230"/>
            <a:ext cx="7923769" cy="1330391"/>
          </a:xfrm>
        </p:spPr>
        <p:txBody>
          <a:bodyPr/>
          <a:lstStyle/>
          <a:p>
            <a:pPr algn="r"/>
            <a:r>
              <a:rPr lang="en-US" dirty="0"/>
              <a:t>Lieu Ta, Paul Barker, David Reyna, </a:t>
            </a:r>
            <a:r>
              <a:rPr lang="en-US" dirty="0" smtClean="0"/>
              <a:t>Mark </a:t>
            </a:r>
            <a:r>
              <a:rPr lang="en-US" dirty="0" err="1"/>
              <a:t>Hatle</a:t>
            </a:r>
            <a:r>
              <a:rPr lang="en-US" dirty="0"/>
              <a:t>, John Mason, </a:t>
            </a:r>
            <a:endParaRPr lang="en-US" dirty="0" smtClean="0"/>
          </a:p>
          <a:p>
            <a:pPr algn="r"/>
            <a:r>
              <a:rPr lang="en-US" dirty="0" smtClean="0"/>
              <a:t>Behan </a:t>
            </a:r>
            <a:r>
              <a:rPr lang="en-US" dirty="0"/>
              <a:t>Webster, Mirza </a:t>
            </a:r>
            <a:r>
              <a:rPr lang="en-US" dirty="0" err="1" smtClean="0"/>
              <a:t>Krak</a:t>
            </a:r>
            <a:r>
              <a:rPr lang="en-US" dirty="0"/>
              <a:t>, </a:t>
            </a:r>
            <a:r>
              <a:rPr lang="en-US"/>
              <a:t>Mark </a:t>
            </a:r>
            <a:r>
              <a:rPr lang="en-US" smtClean="0"/>
              <a:t>Asselstine, </a:t>
            </a:r>
            <a:r>
              <a:rPr lang="en-US" dirty="0"/>
              <a:t>Tim Orling </a:t>
            </a:r>
            <a:r>
              <a:rPr lang="en-US" dirty="0"/>
              <a:t/>
            </a:r>
            <a:br>
              <a:rPr lang="en-US" dirty="0"/>
            </a:br>
            <a:endParaRPr lang="en-US" kern="1200" dirty="0">
              <a:solidFill>
                <a:srgbClr val="0098DB"/>
              </a:solidFill>
              <a:latin typeface="Arial" pitchFamily="34"/>
              <a:ea typeface="Microsoft YaHei" pitchFamily="2"/>
              <a:cs typeface="Mangal" pitchFamily="2"/>
            </a:endParaRPr>
          </a:p>
          <a:p>
            <a:endParaRPr lang="en-US" dirty="0" smtClean="0"/>
          </a:p>
          <a:p>
            <a:endParaRPr lang="en-US" dirty="0"/>
          </a:p>
        </p:txBody>
      </p:sp>
      <p:sp>
        <p:nvSpPr>
          <p:cNvPr id="2" name="Text Placeholder 1"/>
          <p:cNvSpPr>
            <a:spLocks noGrp="1"/>
          </p:cNvSpPr>
          <p:nvPr>
            <p:ph type="body" sz="quarter" idx="10"/>
          </p:nvPr>
        </p:nvSpPr>
        <p:spPr>
          <a:xfrm>
            <a:off x="180975" y="5672138"/>
            <a:ext cx="8696325" cy="642937"/>
          </a:xfrm>
        </p:spPr>
        <p:txBody>
          <a:bodyPr/>
          <a:lstStyle/>
          <a:p>
            <a:pPr algn="r"/>
            <a:r>
              <a:rPr lang="en-US" dirty="0" smtClean="0"/>
              <a:t>Presenter Slides: </a:t>
            </a:r>
            <a:r>
              <a:rPr lang="en-US" sz="2400" dirty="0" smtClean="0"/>
              <a:t>https</a:t>
            </a:r>
            <a:r>
              <a:rPr lang="en-US" sz="2400" dirty="0"/>
              <a:t>://wiki.yoctoproject.org/wiki/YP_Summit_Lyon_2019</a:t>
            </a:r>
            <a:endParaRPr lang="en-US" sz="2400" dirty="0"/>
          </a:p>
        </p:txBody>
      </p:sp>
    </p:spTree>
    <p:extLst>
      <p:ext uri="{BB962C8B-B14F-4D97-AF65-F5344CB8AC3E}">
        <p14:creationId xmlns:p14="http://schemas.microsoft.com/office/powerpoint/2010/main" val="520724907"/>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35395" y="2991441"/>
            <a:ext cx="7244399" cy="871111"/>
          </a:xfrm>
        </p:spPr>
        <p:txBody>
          <a:bodyPr/>
          <a:lstStyle/>
          <a:p>
            <a:r>
              <a:rPr lang="en-US" dirty="0" smtClean="0">
                <a:cs typeface="Arial" charset="0"/>
              </a:rPr>
              <a:t>8</a:t>
            </a:r>
            <a:r>
              <a:rPr lang="en-US" dirty="0">
                <a:cs typeface="Arial" charset="0"/>
              </a:rPr>
              <a:t>. Building Container Images with the Yocto Project</a:t>
            </a:r>
            <a:endParaRPr lang="en-US" dirty="0"/>
          </a:p>
        </p:txBody>
      </p:sp>
      <p:sp>
        <p:nvSpPr>
          <p:cNvPr id="5" name="Content Placeholder 3"/>
          <p:cNvSpPr>
            <a:spLocks noGrp="1"/>
          </p:cNvSpPr>
          <p:nvPr>
            <p:ph sz="quarter" idx="11"/>
          </p:nvPr>
        </p:nvSpPr>
        <p:spPr>
          <a:xfrm>
            <a:off x="1804988" y="4125913"/>
            <a:ext cx="6874805" cy="866775"/>
          </a:xfrm>
        </p:spPr>
        <p:txBody>
          <a:bodyPr/>
          <a:lstStyle/>
          <a:p>
            <a:pPr eaLnBrk="1" hangingPunct="1">
              <a:spcBef>
                <a:spcPts val="900"/>
              </a:spcBef>
            </a:pPr>
            <a:r>
              <a:rPr lang="en-US" dirty="0"/>
              <a:t>Mark Asselstine</a:t>
            </a:r>
            <a:endParaRPr lang="en-US" dirty="0" smtClean="0">
              <a:latin typeface="Arial" charset="0"/>
            </a:endParaRPr>
          </a:p>
        </p:txBody>
      </p:sp>
    </p:spTree>
    <p:extLst>
      <p:ext uri="{BB962C8B-B14F-4D97-AF65-F5344CB8AC3E}">
        <p14:creationId xmlns:p14="http://schemas.microsoft.com/office/powerpoint/2010/main" val="1071547638"/>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35395" y="2991441"/>
            <a:ext cx="7244399" cy="871111"/>
          </a:xfrm>
        </p:spPr>
        <p:txBody>
          <a:bodyPr/>
          <a:lstStyle/>
          <a:p>
            <a:r>
              <a:rPr lang="en-US" dirty="0" smtClean="0">
                <a:cs typeface="Arial" charset="0"/>
              </a:rPr>
              <a:t>9</a:t>
            </a:r>
            <a:r>
              <a:rPr lang="en-US" dirty="0">
                <a:cs typeface="Arial" charset="0"/>
              </a:rPr>
              <a:t>. </a:t>
            </a:r>
            <a:r>
              <a:rPr lang="en-US" dirty="0" err="1">
                <a:cs typeface="Arial" charset="0"/>
              </a:rPr>
              <a:t>Resulttool</a:t>
            </a:r>
            <a:r>
              <a:rPr lang="en-US" dirty="0">
                <a:cs typeface="Arial" charset="0"/>
              </a:rPr>
              <a:t> or: How I Learned to Stop Worrying and Love </a:t>
            </a:r>
            <a:r>
              <a:rPr lang="en-US" dirty="0" err="1">
                <a:cs typeface="Arial" charset="0"/>
              </a:rPr>
              <a:t>testresults</a:t>
            </a:r>
            <a:endParaRPr lang="en-US" dirty="0"/>
          </a:p>
        </p:txBody>
      </p:sp>
      <p:sp>
        <p:nvSpPr>
          <p:cNvPr id="5" name="Content Placeholder 3"/>
          <p:cNvSpPr>
            <a:spLocks noGrp="1"/>
          </p:cNvSpPr>
          <p:nvPr>
            <p:ph sz="quarter" idx="11"/>
          </p:nvPr>
        </p:nvSpPr>
        <p:spPr>
          <a:xfrm>
            <a:off x="1804988" y="4125913"/>
            <a:ext cx="6874805" cy="866775"/>
          </a:xfrm>
        </p:spPr>
        <p:txBody>
          <a:bodyPr/>
          <a:lstStyle/>
          <a:p>
            <a:pPr eaLnBrk="1" hangingPunct="1">
              <a:spcBef>
                <a:spcPts val="900"/>
              </a:spcBef>
            </a:pPr>
            <a:r>
              <a:rPr lang="en-US" dirty="0"/>
              <a:t>Tim Orling</a:t>
            </a:r>
            <a:endParaRPr lang="en-US" dirty="0" smtClean="0">
              <a:latin typeface="Arial" charset="0"/>
            </a:endParaRPr>
          </a:p>
        </p:txBody>
      </p:sp>
    </p:spTree>
    <p:extLst>
      <p:ext uri="{BB962C8B-B14F-4D97-AF65-F5344CB8AC3E}">
        <p14:creationId xmlns:p14="http://schemas.microsoft.com/office/powerpoint/2010/main" val="3881539408"/>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35395" y="2991441"/>
            <a:ext cx="7244399" cy="871111"/>
          </a:xfrm>
        </p:spPr>
        <p:txBody>
          <a:bodyPr/>
          <a:lstStyle/>
          <a:p>
            <a:r>
              <a:rPr lang="en-US" dirty="0" smtClean="0">
                <a:cs typeface="Arial" charset="0"/>
              </a:rPr>
              <a:t>Bonus Slides</a:t>
            </a:r>
            <a:endParaRPr lang="en-US" dirty="0"/>
          </a:p>
        </p:txBody>
      </p:sp>
      <p:sp>
        <p:nvSpPr>
          <p:cNvPr id="5" name="Content Placeholder 3"/>
          <p:cNvSpPr>
            <a:spLocks noGrp="1"/>
          </p:cNvSpPr>
          <p:nvPr>
            <p:ph sz="quarter" idx="11"/>
          </p:nvPr>
        </p:nvSpPr>
        <p:spPr>
          <a:xfrm>
            <a:off x="1804988" y="4125913"/>
            <a:ext cx="6874805" cy="866775"/>
          </a:xfrm>
        </p:spPr>
        <p:txBody>
          <a:bodyPr/>
          <a:lstStyle/>
          <a:p>
            <a:pPr eaLnBrk="1" hangingPunct="1">
              <a:spcBef>
                <a:spcPts val="900"/>
              </a:spcBef>
            </a:pPr>
            <a:r>
              <a:rPr lang="en-US" dirty="0">
                <a:latin typeface="Arial" charset="0"/>
              </a:rPr>
              <a:t>Hash </a:t>
            </a:r>
            <a:r>
              <a:rPr lang="en-US" dirty="0" smtClean="0">
                <a:latin typeface="Arial" charset="0"/>
              </a:rPr>
              <a:t>Equivalency/</a:t>
            </a:r>
            <a:r>
              <a:rPr lang="en-US" dirty="0" err="1" smtClean="0">
                <a:latin typeface="Arial" charset="0"/>
              </a:rPr>
              <a:t>Runqueue</a:t>
            </a:r>
            <a:endParaRPr lang="en-US" dirty="0" smtClean="0">
              <a:latin typeface="Arial" charset="0"/>
            </a:endParaRPr>
          </a:p>
          <a:p>
            <a:pPr eaLnBrk="1" hangingPunct="1">
              <a:spcBef>
                <a:spcPts val="900"/>
              </a:spcBef>
            </a:pPr>
            <a:r>
              <a:rPr lang="en-US" dirty="0" smtClean="0">
                <a:latin typeface="Arial" charset="0"/>
                <a:cs typeface="Arial" charset="0"/>
              </a:rPr>
              <a:t>Joshua Watt</a:t>
            </a:r>
            <a:endParaRPr lang="en-US" dirty="0">
              <a:latin typeface="Arial" charset="0"/>
            </a:endParaRPr>
          </a:p>
        </p:txBody>
      </p:sp>
    </p:spTree>
    <p:extLst>
      <p:ext uri="{BB962C8B-B14F-4D97-AF65-F5344CB8AC3E}">
        <p14:creationId xmlns:p14="http://schemas.microsoft.com/office/powerpoint/2010/main" val="245841352"/>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Outline</a:t>
            </a:r>
            <a:endParaRPr/>
          </a:p>
        </p:txBody>
      </p:sp>
      <p:sp>
        <p:nvSpPr>
          <p:cNvPr id="61" name="Google Shape;61;p1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AutoNum type="arabicPeriod"/>
            </a:pPr>
            <a:r>
              <a:rPr lang="en"/>
              <a:t>What is the Runqueue?</a:t>
            </a:r>
            <a:endParaRPr/>
          </a:p>
          <a:p>
            <a:pPr marL="457200" lvl="0" indent="-342900" algn="l" rtl="0">
              <a:spcBef>
                <a:spcPts val="0"/>
              </a:spcBef>
              <a:spcAft>
                <a:spcPts val="0"/>
              </a:spcAft>
              <a:buSzPts val="1800"/>
              <a:buAutoNum type="arabicPeriod"/>
            </a:pPr>
            <a:r>
              <a:rPr lang="en"/>
              <a:t>Traditional Runqueue Execution</a:t>
            </a:r>
            <a:endParaRPr/>
          </a:p>
          <a:p>
            <a:pPr marL="457200" lvl="0" indent="-342900" algn="l" rtl="0">
              <a:spcBef>
                <a:spcPts val="0"/>
              </a:spcBef>
              <a:spcAft>
                <a:spcPts val="0"/>
              </a:spcAft>
              <a:buSzPts val="1800"/>
              <a:buAutoNum type="arabicPeriod"/>
            </a:pPr>
            <a:r>
              <a:rPr lang="en"/>
              <a:t>What is the purpose of Hash Equivalence?</a:t>
            </a:r>
            <a:endParaRPr/>
          </a:p>
          <a:p>
            <a:pPr marL="457200" lvl="0" indent="-342900" algn="l" rtl="0">
              <a:spcBef>
                <a:spcPts val="0"/>
              </a:spcBef>
              <a:spcAft>
                <a:spcPts val="0"/>
              </a:spcAft>
              <a:buSzPts val="1800"/>
              <a:buAutoNum type="arabicPeriod"/>
            </a:pPr>
            <a:r>
              <a:rPr lang="en"/>
              <a:t>Runqueue Execution with Hash Equivalence Server</a:t>
            </a:r>
            <a:endParaRPr/>
          </a:p>
          <a:p>
            <a:pPr marL="457200" lvl="0" indent="-342900" algn="l" rtl="0">
              <a:spcBef>
                <a:spcPts val="0"/>
              </a:spcBef>
              <a:spcAft>
                <a:spcPts val="0"/>
              </a:spcAft>
              <a:buSzPts val="1800"/>
              <a:buAutoNum type="arabicPeriod"/>
            </a:pPr>
            <a:r>
              <a:rPr lang="en"/>
              <a:t>Signature Generation with Hash Equivalence Server</a:t>
            </a:r>
            <a:endParaRPr/>
          </a:p>
          <a:p>
            <a:pPr marL="457200" lvl="0" indent="-342900" algn="l" rtl="0">
              <a:spcBef>
                <a:spcPts val="0"/>
              </a:spcBef>
              <a:spcAft>
                <a:spcPts val="0"/>
              </a:spcAft>
              <a:buSzPts val="1800"/>
              <a:buAutoNum type="arabicPeriod"/>
            </a:pPr>
            <a:r>
              <a:rPr lang="en"/>
              <a:t>Live Demo</a:t>
            </a:r>
            <a:endParaRPr/>
          </a:p>
          <a:p>
            <a:pPr marL="457200" lvl="0" indent="-342900" algn="l" rtl="0">
              <a:spcBef>
                <a:spcPts val="0"/>
              </a:spcBef>
              <a:spcAft>
                <a:spcPts val="0"/>
              </a:spcAft>
              <a:buSzPts val="1800"/>
              <a:buAutoNum type="arabicPeriod"/>
            </a:pPr>
            <a:r>
              <a:rPr lang="en"/>
              <a:t>The Role of Reproducible Builds</a:t>
            </a:r>
            <a:endParaRPr/>
          </a:p>
          <a:p>
            <a:pPr marL="457200" lvl="0" indent="-342900" algn="l" rtl="0">
              <a:spcBef>
                <a:spcPts val="0"/>
              </a:spcBef>
              <a:spcAft>
                <a:spcPts val="0"/>
              </a:spcAft>
              <a:buSzPts val="1800"/>
              <a:buAutoNum type="arabicPeriod"/>
            </a:pPr>
            <a:r>
              <a:rPr lang="en"/>
              <a:t>Alternate Output Hash Methods</a:t>
            </a:r>
            <a:endParaRPr/>
          </a:p>
        </p:txBody>
      </p:sp>
    </p:spTree>
    <p:extLst>
      <p:ext uri="{BB962C8B-B14F-4D97-AF65-F5344CB8AC3E}">
        <p14:creationId xmlns:p14="http://schemas.microsoft.com/office/powerpoint/2010/main" val="10898738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What is the Runqueue?</a:t>
            </a:r>
            <a:endParaRPr/>
          </a:p>
        </p:txBody>
      </p:sp>
    </p:spTree>
    <p:extLst>
      <p:ext uri="{BB962C8B-B14F-4D97-AF65-F5344CB8AC3E}">
        <p14:creationId xmlns:p14="http://schemas.microsoft.com/office/powerpoint/2010/main" val="30612515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What is the Runqueue?</a:t>
            </a:r>
            <a:endParaRPr/>
          </a:p>
        </p:txBody>
      </p:sp>
      <p:sp>
        <p:nvSpPr>
          <p:cNvPr id="72" name="Google Shape;72;p16"/>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The “queue” (tree) of tasks that bitbake will execute for a given build</a:t>
            </a:r>
            <a:endParaRPr/>
          </a:p>
          <a:p>
            <a:pPr marL="914400" lvl="1" indent="-317500" algn="l" rtl="0">
              <a:spcBef>
                <a:spcPts val="0"/>
              </a:spcBef>
              <a:spcAft>
                <a:spcPts val="0"/>
              </a:spcAft>
              <a:buSzPts val="1400"/>
              <a:buChar char="○"/>
            </a:pPr>
            <a:r>
              <a:rPr lang="en"/>
              <a:t>Records task dependencies</a:t>
            </a:r>
            <a:endParaRPr/>
          </a:p>
          <a:p>
            <a:pPr marL="914400" lvl="1" indent="-317500" algn="l" rtl="0">
              <a:spcBef>
                <a:spcPts val="0"/>
              </a:spcBef>
              <a:spcAft>
                <a:spcPts val="0"/>
              </a:spcAft>
              <a:buSzPts val="1400"/>
              <a:buChar char="○"/>
            </a:pPr>
            <a:r>
              <a:rPr lang="en"/>
              <a:t>Record task state (completed, ready to run, not ready)</a:t>
            </a:r>
            <a:endParaRPr/>
          </a:p>
          <a:p>
            <a:pPr marL="914400" lvl="1" indent="-317500" algn="l" rtl="0">
              <a:spcBef>
                <a:spcPts val="0"/>
              </a:spcBef>
              <a:spcAft>
                <a:spcPts val="0"/>
              </a:spcAft>
              <a:buSzPts val="1400"/>
              <a:buChar char="○"/>
            </a:pPr>
            <a:r>
              <a:rPr lang="en"/>
              <a:t>As tasks are executed bitbake marks them as complete</a:t>
            </a:r>
            <a:endParaRPr/>
          </a:p>
        </p:txBody>
      </p:sp>
    </p:spTree>
    <p:extLst>
      <p:ext uri="{BB962C8B-B14F-4D97-AF65-F5344CB8AC3E}">
        <p14:creationId xmlns:p14="http://schemas.microsoft.com/office/powerpoint/2010/main" val="20781707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Traditional Runqueue Execution</a:t>
            </a:r>
            <a:endParaRPr/>
          </a:p>
        </p:txBody>
      </p:sp>
    </p:spTree>
    <p:extLst>
      <p:ext uri="{BB962C8B-B14F-4D97-AF65-F5344CB8AC3E}">
        <p14:creationId xmlns:p14="http://schemas.microsoft.com/office/powerpoint/2010/main" val="24550135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9"/>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111</a:t>
            </a:r>
            <a:endParaRPr sz="1200"/>
          </a:p>
          <a:p>
            <a:pPr marL="0" lvl="0" indent="0" algn="l" rtl="0">
              <a:spcBef>
                <a:spcPts val="0"/>
              </a:spcBef>
              <a:spcAft>
                <a:spcPts val="0"/>
              </a:spcAft>
              <a:buNone/>
            </a:pPr>
            <a:endParaRPr sz="1200"/>
          </a:p>
        </p:txBody>
      </p:sp>
      <p:sp>
        <p:nvSpPr>
          <p:cNvPr id="100" name="Google Shape;100;p19"/>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Traditional Runqueue Execution</a:t>
            </a:r>
            <a:endParaRPr/>
          </a:p>
        </p:txBody>
      </p:sp>
      <p:cxnSp>
        <p:nvCxnSpPr>
          <p:cNvPr id="101" name="Google Shape;101;p19"/>
          <p:cNvCxnSpPr>
            <a:stCxn id="102" idx="1"/>
            <a:endCxn id="99"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cxnSp>
        <p:nvCxnSpPr>
          <p:cNvPr id="103" name="Google Shape;103;p19"/>
          <p:cNvCxnSpPr>
            <a:stCxn id="104" idx="0"/>
            <a:endCxn id="102" idx="2"/>
          </p:cNvCxnSpPr>
          <p:nvPr/>
        </p:nvCxnSpPr>
        <p:spPr>
          <a:xfrm rot="-5400000">
            <a:off x="2111550" y="2622450"/>
            <a:ext cx="1556700" cy="2748600"/>
          </a:xfrm>
          <a:prstGeom prst="bentConnector3">
            <a:avLst>
              <a:gd name="adj1" fmla="val 49996"/>
            </a:avLst>
          </a:prstGeom>
          <a:noFill/>
          <a:ln w="9525" cap="flat" cmpd="sng">
            <a:solidFill>
              <a:srgbClr val="4A86E8"/>
            </a:solidFill>
            <a:prstDash val="solid"/>
            <a:round/>
            <a:headEnd type="none" w="med" len="med"/>
            <a:tailEnd type="triangle" w="med" len="med"/>
          </a:ln>
        </p:spPr>
      </p:cxnSp>
      <p:cxnSp>
        <p:nvCxnSpPr>
          <p:cNvPr id="105" name="Google Shape;105;p19"/>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102" name="Google Shape;102;p19"/>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222</a:t>
            </a:r>
            <a:endParaRPr sz="1200"/>
          </a:p>
          <a:p>
            <a:pPr marL="0" lvl="0" indent="0" algn="l" rtl="0">
              <a:spcBef>
                <a:spcPts val="0"/>
              </a:spcBef>
              <a:spcAft>
                <a:spcPts val="0"/>
              </a:spcAft>
              <a:buNone/>
            </a:pPr>
            <a:endParaRPr sz="1200"/>
          </a:p>
        </p:txBody>
      </p:sp>
      <p:sp>
        <p:nvSpPr>
          <p:cNvPr id="104" name="Google Shape;104;p19"/>
          <p:cNvSpPr/>
          <p:nvPr/>
        </p:nvSpPr>
        <p:spPr>
          <a:xfrm>
            <a:off x="264000"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333</a:t>
            </a:r>
            <a:endParaRPr sz="1200"/>
          </a:p>
          <a:p>
            <a:pPr marL="0" lvl="0" indent="0" algn="l" rtl="0">
              <a:spcBef>
                <a:spcPts val="0"/>
              </a:spcBef>
              <a:spcAft>
                <a:spcPts val="0"/>
              </a:spcAft>
              <a:buNone/>
            </a:pPr>
            <a:endParaRPr sz="1200"/>
          </a:p>
        </p:txBody>
      </p:sp>
      <p:sp>
        <p:nvSpPr>
          <p:cNvPr id="106" name="Google Shape;106;p19"/>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444</a:t>
            </a:r>
            <a:endParaRPr sz="1200"/>
          </a:p>
          <a:p>
            <a:pPr marL="0" lvl="0" indent="0" algn="l" rtl="0">
              <a:spcBef>
                <a:spcPts val="0"/>
              </a:spcBef>
              <a:spcAft>
                <a:spcPts val="0"/>
              </a:spcAft>
              <a:buNone/>
            </a:pPr>
            <a:endParaRPr sz="1200"/>
          </a:p>
        </p:txBody>
      </p:sp>
      <p:cxnSp>
        <p:nvCxnSpPr>
          <p:cNvPr id="107" name="Google Shape;107;p19"/>
          <p:cNvCxnSpPr>
            <a:stCxn id="106" idx="1"/>
            <a:endCxn id="104" idx="3"/>
          </p:cNvCxnSpPr>
          <p:nvPr/>
        </p:nvCxnSpPr>
        <p:spPr>
          <a:xfrm rot="10800000">
            <a:off x="2767294" y="5382300"/>
            <a:ext cx="245400" cy="0"/>
          </a:xfrm>
          <a:prstGeom prst="straightConnector1">
            <a:avLst/>
          </a:prstGeom>
          <a:noFill/>
          <a:ln w="9525" cap="flat" cmpd="sng">
            <a:solidFill>
              <a:srgbClr val="4A86E8"/>
            </a:solidFill>
            <a:prstDash val="solid"/>
            <a:round/>
            <a:headEnd type="none" w="med" len="med"/>
            <a:tailEnd type="triangle" w="med" len="med"/>
          </a:ln>
        </p:spPr>
      </p:cxnSp>
    </p:spTree>
    <p:extLst>
      <p:ext uri="{BB962C8B-B14F-4D97-AF65-F5344CB8AC3E}">
        <p14:creationId xmlns:p14="http://schemas.microsoft.com/office/powerpoint/2010/main" val="31948264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0"/>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111</a:t>
            </a:r>
            <a:endParaRPr sz="1200"/>
          </a:p>
          <a:p>
            <a:pPr marL="0" lvl="0" indent="0" algn="l" rtl="0">
              <a:spcBef>
                <a:spcPts val="0"/>
              </a:spcBef>
              <a:spcAft>
                <a:spcPts val="0"/>
              </a:spcAft>
              <a:buNone/>
            </a:pPr>
            <a:endParaRPr sz="1200"/>
          </a:p>
        </p:txBody>
      </p:sp>
      <p:sp>
        <p:nvSpPr>
          <p:cNvPr id="113" name="Google Shape;113;p20"/>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Traditional Runqueue Execution</a:t>
            </a:r>
            <a:endParaRPr/>
          </a:p>
        </p:txBody>
      </p:sp>
      <p:cxnSp>
        <p:nvCxnSpPr>
          <p:cNvPr id="114" name="Google Shape;114;p20"/>
          <p:cNvCxnSpPr>
            <a:stCxn id="115" idx="1"/>
            <a:endCxn id="112"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cxnSp>
        <p:nvCxnSpPr>
          <p:cNvPr id="116" name="Google Shape;116;p20"/>
          <p:cNvCxnSpPr>
            <a:stCxn id="115" idx="3"/>
            <a:endCxn id="117" idx="2"/>
          </p:cNvCxnSpPr>
          <p:nvPr/>
        </p:nvCxnSpPr>
        <p:spPr>
          <a:xfrm rot="10800000" flipH="1">
            <a:off x="5515894" y="2257817"/>
            <a:ext cx="221100" cy="353400"/>
          </a:xfrm>
          <a:prstGeom prst="straightConnector1">
            <a:avLst/>
          </a:prstGeom>
          <a:noFill/>
          <a:ln w="9525" cap="flat" cmpd="sng">
            <a:solidFill>
              <a:srgbClr val="FF0000"/>
            </a:solidFill>
            <a:prstDash val="solid"/>
            <a:round/>
            <a:headEnd type="none" w="med" len="med"/>
            <a:tailEnd type="triangle" w="med" len="med"/>
          </a:ln>
        </p:spPr>
      </p:cxnSp>
      <p:sp>
        <p:nvSpPr>
          <p:cNvPr id="117" name="Google Shape;117;p20"/>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cxnSp>
        <p:nvCxnSpPr>
          <p:cNvPr id="118" name="Google Shape;118;p20"/>
          <p:cNvCxnSpPr>
            <a:stCxn id="119" idx="0"/>
            <a:endCxn id="115" idx="2"/>
          </p:cNvCxnSpPr>
          <p:nvPr/>
        </p:nvCxnSpPr>
        <p:spPr>
          <a:xfrm rot="-5400000">
            <a:off x="2111550" y="2622450"/>
            <a:ext cx="1556700" cy="2748600"/>
          </a:xfrm>
          <a:prstGeom prst="bentConnector3">
            <a:avLst>
              <a:gd name="adj1" fmla="val 49996"/>
            </a:avLst>
          </a:prstGeom>
          <a:noFill/>
          <a:ln w="9525" cap="flat" cmpd="sng">
            <a:solidFill>
              <a:srgbClr val="4A86E8"/>
            </a:solidFill>
            <a:prstDash val="solid"/>
            <a:round/>
            <a:headEnd type="none" w="med" len="med"/>
            <a:tailEnd type="triangle" w="med" len="med"/>
          </a:ln>
        </p:spPr>
      </p:cxnSp>
      <p:cxnSp>
        <p:nvCxnSpPr>
          <p:cNvPr id="120" name="Google Shape;120;p20"/>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121" name="Google Shape;121;p20"/>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cxnSp>
        <p:nvCxnSpPr>
          <p:cNvPr id="122" name="Google Shape;122;p20"/>
          <p:cNvCxnSpPr>
            <a:stCxn id="123" idx="3"/>
            <a:endCxn id="121" idx="2"/>
          </p:cNvCxnSpPr>
          <p:nvPr/>
        </p:nvCxnSpPr>
        <p:spPr>
          <a:xfrm rot="10800000" flipH="1">
            <a:off x="5515894" y="5028900"/>
            <a:ext cx="221100" cy="353400"/>
          </a:xfrm>
          <a:prstGeom prst="straightConnector1">
            <a:avLst/>
          </a:prstGeom>
          <a:noFill/>
          <a:ln w="9525" cap="flat" cmpd="sng">
            <a:solidFill>
              <a:srgbClr val="FF0000"/>
            </a:solidFill>
            <a:prstDash val="solid"/>
            <a:round/>
            <a:headEnd type="none" w="med" len="med"/>
            <a:tailEnd type="triangle" w="med" len="med"/>
          </a:ln>
        </p:spPr>
      </p:cxnSp>
      <p:sp>
        <p:nvSpPr>
          <p:cNvPr id="115" name="Google Shape;115;p20"/>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222</a:t>
            </a:r>
            <a:endParaRPr sz="1200"/>
          </a:p>
          <a:p>
            <a:pPr marL="0" lvl="0" indent="0" algn="l" rtl="0">
              <a:spcBef>
                <a:spcPts val="0"/>
              </a:spcBef>
              <a:spcAft>
                <a:spcPts val="0"/>
              </a:spcAft>
              <a:buNone/>
            </a:pPr>
            <a:endParaRPr sz="1200"/>
          </a:p>
        </p:txBody>
      </p:sp>
      <p:sp>
        <p:nvSpPr>
          <p:cNvPr id="119" name="Google Shape;119;p20"/>
          <p:cNvSpPr/>
          <p:nvPr/>
        </p:nvSpPr>
        <p:spPr>
          <a:xfrm>
            <a:off x="264000"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333</a:t>
            </a:r>
            <a:endParaRPr sz="1200"/>
          </a:p>
          <a:p>
            <a:pPr marL="0" lvl="0" indent="0" algn="l" rtl="0">
              <a:spcBef>
                <a:spcPts val="0"/>
              </a:spcBef>
              <a:spcAft>
                <a:spcPts val="0"/>
              </a:spcAft>
              <a:buNone/>
            </a:pPr>
            <a:endParaRPr sz="1200"/>
          </a:p>
        </p:txBody>
      </p:sp>
      <p:sp>
        <p:nvSpPr>
          <p:cNvPr id="123" name="Google Shape;123;p20"/>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444</a:t>
            </a:r>
            <a:endParaRPr sz="1200"/>
          </a:p>
          <a:p>
            <a:pPr marL="0" lvl="0" indent="0" algn="l" rtl="0">
              <a:spcBef>
                <a:spcPts val="0"/>
              </a:spcBef>
              <a:spcAft>
                <a:spcPts val="0"/>
              </a:spcAft>
              <a:buNone/>
            </a:pPr>
            <a:endParaRPr sz="1200"/>
          </a:p>
        </p:txBody>
      </p:sp>
      <p:cxnSp>
        <p:nvCxnSpPr>
          <p:cNvPr id="124" name="Google Shape;124;p20"/>
          <p:cNvCxnSpPr>
            <a:stCxn id="123" idx="1"/>
            <a:endCxn id="119" idx="3"/>
          </p:cNvCxnSpPr>
          <p:nvPr/>
        </p:nvCxnSpPr>
        <p:spPr>
          <a:xfrm rot="10800000">
            <a:off x="2767294" y="5382300"/>
            <a:ext cx="245400" cy="0"/>
          </a:xfrm>
          <a:prstGeom prst="straightConnector1">
            <a:avLst/>
          </a:prstGeom>
          <a:noFill/>
          <a:ln w="9525" cap="flat" cmpd="sng">
            <a:solidFill>
              <a:srgbClr val="4A86E8"/>
            </a:solidFill>
            <a:prstDash val="solid"/>
            <a:round/>
            <a:headEnd type="none" w="med" len="med"/>
            <a:tailEnd type="triangle" w="med" len="med"/>
          </a:ln>
        </p:spPr>
      </p:cxnSp>
    </p:spTree>
    <p:extLst>
      <p:ext uri="{BB962C8B-B14F-4D97-AF65-F5344CB8AC3E}">
        <p14:creationId xmlns:p14="http://schemas.microsoft.com/office/powerpoint/2010/main" val="14776615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1"/>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Traditional Runqueue Execution</a:t>
            </a:r>
            <a:endParaRPr/>
          </a:p>
        </p:txBody>
      </p:sp>
      <p:cxnSp>
        <p:nvCxnSpPr>
          <p:cNvPr id="130" name="Google Shape;130;p21"/>
          <p:cNvCxnSpPr>
            <a:stCxn id="131" idx="2"/>
            <a:endCxn id="132" idx="3"/>
          </p:cNvCxnSpPr>
          <p:nvPr/>
        </p:nvCxnSpPr>
        <p:spPr>
          <a:xfrm flipH="1">
            <a:off x="5515938" y="2257817"/>
            <a:ext cx="221100" cy="353400"/>
          </a:xfrm>
          <a:prstGeom prst="straightConnector1">
            <a:avLst/>
          </a:prstGeom>
          <a:noFill/>
          <a:ln w="9525" cap="flat" cmpd="sng">
            <a:solidFill>
              <a:srgbClr val="FF0000"/>
            </a:solidFill>
            <a:prstDash val="solid"/>
            <a:round/>
            <a:headEnd type="none" w="med" len="med"/>
            <a:tailEnd type="triangle" w="med" len="med"/>
          </a:ln>
        </p:spPr>
      </p:cxnSp>
      <p:sp>
        <p:nvSpPr>
          <p:cNvPr id="131" name="Google Shape;131;p21"/>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cxnSp>
        <p:nvCxnSpPr>
          <p:cNvPr id="133" name="Google Shape;133;p21"/>
          <p:cNvCxnSpPr>
            <a:stCxn id="134" idx="0"/>
            <a:endCxn id="132" idx="2"/>
          </p:cNvCxnSpPr>
          <p:nvPr/>
        </p:nvCxnSpPr>
        <p:spPr>
          <a:xfrm rot="-5400000">
            <a:off x="2111550" y="2622450"/>
            <a:ext cx="1556700" cy="2748600"/>
          </a:xfrm>
          <a:prstGeom prst="bentConnector3">
            <a:avLst>
              <a:gd name="adj1" fmla="val 49996"/>
            </a:avLst>
          </a:prstGeom>
          <a:noFill/>
          <a:ln w="9525" cap="flat" cmpd="sng">
            <a:solidFill>
              <a:srgbClr val="4A86E8"/>
            </a:solidFill>
            <a:prstDash val="solid"/>
            <a:round/>
            <a:headEnd type="none" w="med" len="med"/>
            <a:tailEnd type="triangle" w="med" len="med"/>
          </a:ln>
        </p:spPr>
      </p:cxnSp>
      <p:cxnSp>
        <p:nvCxnSpPr>
          <p:cNvPr id="135" name="Google Shape;135;p21"/>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132" name="Google Shape;132;p21"/>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A:do_populate_sysroot_setscene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222</a:t>
            </a:r>
            <a:endParaRPr sz="1200"/>
          </a:p>
          <a:p>
            <a:pPr marL="0" lvl="0" indent="0" algn="l" rtl="0">
              <a:spcBef>
                <a:spcPts val="0"/>
              </a:spcBef>
              <a:spcAft>
                <a:spcPts val="0"/>
              </a:spcAft>
              <a:buNone/>
            </a:pPr>
            <a:endParaRPr sz="1200"/>
          </a:p>
        </p:txBody>
      </p:sp>
      <p:sp>
        <p:nvSpPr>
          <p:cNvPr id="134" name="Google Shape;134;p21"/>
          <p:cNvSpPr/>
          <p:nvPr/>
        </p:nvSpPr>
        <p:spPr>
          <a:xfrm>
            <a:off x="264000"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333</a:t>
            </a:r>
            <a:endParaRPr sz="1200"/>
          </a:p>
          <a:p>
            <a:pPr marL="0" lvl="0" indent="0" algn="l" rtl="0">
              <a:spcBef>
                <a:spcPts val="0"/>
              </a:spcBef>
              <a:spcAft>
                <a:spcPts val="0"/>
              </a:spcAft>
              <a:buNone/>
            </a:pPr>
            <a:endParaRPr sz="1200"/>
          </a:p>
        </p:txBody>
      </p:sp>
      <p:sp>
        <p:nvSpPr>
          <p:cNvPr id="136" name="Google Shape;136;p21"/>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444</a:t>
            </a:r>
            <a:endParaRPr sz="1200"/>
          </a:p>
          <a:p>
            <a:pPr marL="0" lvl="0" indent="0" algn="l" rtl="0">
              <a:spcBef>
                <a:spcPts val="0"/>
              </a:spcBef>
              <a:spcAft>
                <a:spcPts val="0"/>
              </a:spcAft>
              <a:buNone/>
            </a:pPr>
            <a:endParaRPr sz="1200"/>
          </a:p>
        </p:txBody>
      </p:sp>
      <p:cxnSp>
        <p:nvCxnSpPr>
          <p:cNvPr id="137" name="Google Shape;137;p21"/>
          <p:cNvCxnSpPr>
            <a:stCxn id="136" idx="1"/>
            <a:endCxn id="134" idx="3"/>
          </p:cNvCxnSpPr>
          <p:nvPr/>
        </p:nvCxnSpPr>
        <p:spPr>
          <a:xfrm rot="10800000">
            <a:off x="2767294" y="5382300"/>
            <a:ext cx="245400" cy="0"/>
          </a:xfrm>
          <a:prstGeom prst="straightConnector1">
            <a:avLst/>
          </a:prstGeom>
          <a:noFill/>
          <a:ln w="9525" cap="flat" cmpd="sng">
            <a:solidFill>
              <a:srgbClr val="4A86E8"/>
            </a:solidFill>
            <a:prstDash val="solid"/>
            <a:round/>
            <a:headEnd type="none" w="med" len="med"/>
            <a:tailEnd type="triangle" w="med" len="med"/>
          </a:ln>
        </p:spPr>
      </p:cxnSp>
    </p:spTree>
    <p:extLst>
      <p:ext uri="{BB962C8B-B14F-4D97-AF65-F5344CB8AC3E}">
        <p14:creationId xmlns:p14="http://schemas.microsoft.com/office/powerpoint/2010/main" val="1731421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p:txBody>
          <a:bodyPr/>
          <a:lstStyle/>
          <a:p>
            <a:r>
              <a:rPr lang="en-US" dirty="0" smtClean="0">
                <a:latin typeface="Arial" charset="0"/>
              </a:rPr>
              <a:t>Agenda – </a:t>
            </a:r>
            <a:r>
              <a:rPr lang="en-US" dirty="0" smtClean="0">
                <a:latin typeface="Arial" charset="0"/>
              </a:rPr>
              <a:t>Yocto Project Summit - Day 1</a:t>
            </a:r>
            <a:endParaRPr lang="en-US" dirty="0">
              <a:latin typeface="Arial" charset="0"/>
            </a:endParaRPr>
          </a:p>
        </p:txBody>
      </p:sp>
      <p:sp>
        <p:nvSpPr>
          <p:cNvPr id="13314" name="Content Placeholder 2"/>
          <p:cNvSpPr>
            <a:spLocks noGrp="1"/>
          </p:cNvSpPr>
          <p:nvPr>
            <p:ph sz="quarter" idx="13"/>
          </p:nvPr>
        </p:nvSpPr>
        <p:spPr>
          <a:xfrm>
            <a:off x="448469" y="873024"/>
            <a:ext cx="8233186" cy="5401652"/>
          </a:xfrm>
        </p:spPr>
        <p:txBody>
          <a:bodyPr/>
          <a:lstStyle/>
          <a:p>
            <a:pPr marL="0" indent="0" eaLnBrk="1" hangingPunct="1">
              <a:spcBef>
                <a:spcPts val="600"/>
              </a:spcBef>
              <a:buNone/>
            </a:pPr>
            <a:r>
              <a:rPr lang="en-US" sz="2000" dirty="0">
                <a:latin typeface="Arial" charset="0"/>
              </a:rPr>
              <a:t>9:00- </a:t>
            </a:r>
            <a:r>
              <a:rPr lang="en-US" sz="2000" dirty="0" smtClean="0">
                <a:latin typeface="Arial" charset="0"/>
              </a:rPr>
              <a:t>9:20</a:t>
            </a:r>
            <a:r>
              <a:rPr lang="en-US" sz="2000" dirty="0">
                <a:latin typeface="Arial" charset="0"/>
              </a:rPr>
              <a:t>	</a:t>
            </a:r>
            <a:r>
              <a:rPr lang="en-US" sz="2000" dirty="0">
                <a:latin typeface="Arial" charset="0"/>
              </a:rPr>
              <a:t>Welcome and Keynote</a:t>
            </a:r>
            <a:endParaRPr lang="en-US" sz="2000" dirty="0" smtClean="0">
              <a:latin typeface="Arial" charset="0"/>
            </a:endParaRPr>
          </a:p>
          <a:p>
            <a:pPr marL="0" indent="0" eaLnBrk="1" hangingPunct="1">
              <a:spcBef>
                <a:spcPts val="600"/>
              </a:spcBef>
              <a:buNone/>
            </a:pPr>
            <a:r>
              <a:rPr lang="en-US" sz="2000" dirty="0" smtClean="0">
                <a:latin typeface="Arial" charset="0"/>
              </a:rPr>
              <a:t>9:25- 10:10</a:t>
            </a:r>
            <a:r>
              <a:rPr lang="en-US" sz="2000" dirty="0">
                <a:latin typeface="Arial" charset="0"/>
              </a:rPr>
              <a:t>	</a:t>
            </a:r>
            <a:r>
              <a:rPr lang="en-US" sz="2000" dirty="0">
                <a:latin typeface="Arial" charset="0"/>
              </a:rPr>
              <a:t>Creating Friendly Layers</a:t>
            </a:r>
            <a:endParaRPr lang="en-US" sz="2000" dirty="0" smtClean="0">
              <a:latin typeface="Arial" charset="0"/>
            </a:endParaRPr>
          </a:p>
          <a:p>
            <a:pPr marL="0" indent="0" eaLnBrk="1" hangingPunct="1">
              <a:spcBef>
                <a:spcPts val="600"/>
              </a:spcBef>
              <a:buNone/>
            </a:pPr>
            <a:r>
              <a:rPr lang="en-US" sz="2000" dirty="0" smtClean="0">
                <a:latin typeface="Arial" charset="0"/>
              </a:rPr>
              <a:t>10:15-11:00</a:t>
            </a:r>
            <a:r>
              <a:rPr lang="en-US" sz="2000" dirty="0">
                <a:latin typeface="Arial" charset="0"/>
              </a:rPr>
              <a:t>	</a:t>
            </a:r>
            <a:r>
              <a:rPr lang="en-US" sz="2000" dirty="0">
                <a:latin typeface="Arial" charset="0"/>
              </a:rPr>
              <a:t>Yocto Project and CVEs</a:t>
            </a:r>
            <a:endParaRPr lang="en-US" sz="2000" dirty="0">
              <a:latin typeface="Arial" charset="0"/>
            </a:endParaRPr>
          </a:p>
          <a:p>
            <a:pPr marL="0" indent="0" eaLnBrk="1" hangingPunct="1">
              <a:spcBef>
                <a:spcPts val="600"/>
              </a:spcBef>
              <a:buNone/>
            </a:pPr>
            <a:r>
              <a:rPr lang="en-US" sz="2000" dirty="0" smtClean="0">
                <a:solidFill>
                  <a:schemeClr val="accent1"/>
                </a:solidFill>
                <a:latin typeface="Arial" charset="0"/>
              </a:rPr>
              <a:t>11:05-11:15</a:t>
            </a:r>
            <a:r>
              <a:rPr lang="en-US" sz="2000" dirty="0">
                <a:solidFill>
                  <a:schemeClr val="accent1"/>
                </a:solidFill>
                <a:latin typeface="Arial" charset="0"/>
              </a:rPr>
              <a:t>	Morning Break</a:t>
            </a:r>
          </a:p>
          <a:p>
            <a:pPr marL="0" indent="0" eaLnBrk="1" hangingPunct="1">
              <a:spcBef>
                <a:spcPts val="600"/>
              </a:spcBef>
              <a:buNone/>
            </a:pPr>
            <a:r>
              <a:rPr lang="en-US" sz="2000" dirty="0" smtClean="0">
                <a:latin typeface="Arial" charset="0"/>
              </a:rPr>
              <a:t>11:20-12:05</a:t>
            </a:r>
            <a:r>
              <a:rPr lang="en-US" sz="2000" dirty="0">
                <a:latin typeface="Arial" charset="0"/>
              </a:rPr>
              <a:t>	</a:t>
            </a:r>
            <a:r>
              <a:rPr lang="en-US" sz="2000" dirty="0">
                <a:latin typeface="Arial" charset="0"/>
              </a:rPr>
              <a:t>Transitioning from long term stable to CI/CD</a:t>
            </a:r>
            <a:endParaRPr lang="en-US" sz="2000" dirty="0" smtClean="0">
              <a:latin typeface="Arial" charset="0"/>
            </a:endParaRPr>
          </a:p>
          <a:p>
            <a:pPr marL="0" indent="0" eaLnBrk="1" hangingPunct="1">
              <a:spcBef>
                <a:spcPts val="600"/>
              </a:spcBef>
              <a:buNone/>
            </a:pPr>
            <a:r>
              <a:rPr lang="en-US" sz="2000" dirty="0" smtClean="0">
                <a:latin typeface="Arial" charset="0"/>
              </a:rPr>
              <a:t>12:10-12:55</a:t>
            </a:r>
            <a:r>
              <a:rPr lang="en-US" sz="2000" dirty="0">
                <a:latin typeface="Arial" charset="0"/>
              </a:rPr>
              <a:t>	Binary Package Feeds for Yocto</a:t>
            </a:r>
            <a:endParaRPr lang="en-US" sz="2000" dirty="0" smtClean="0">
              <a:latin typeface="Arial" charset="0"/>
            </a:endParaRPr>
          </a:p>
          <a:p>
            <a:pPr marL="0" indent="0" eaLnBrk="1" hangingPunct="1">
              <a:spcBef>
                <a:spcPts val="600"/>
              </a:spcBef>
              <a:buNone/>
            </a:pPr>
            <a:r>
              <a:rPr lang="en-US" sz="2000" dirty="0" smtClean="0">
                <a:solidFill>
                  <a:schemeClr val="accent1"/>
                </a:solidFill>
                <a:latin typeface="Arial" charset="0"/>
              </a:rPr>
              <a:t>1:00-1:45</a:t>
            </a:r>
            <a:r>
              <a:rPr lang="en-US" sz="2000" dirty="0">
                <a:solidFill>
                  <a:schemeClr val="accent1"/>
                </a:solidFill>
                <a:latin typeface="Arial" charset="0"/>
              </a:rPr>
              <a:t>	Lunch</a:t>
            </a:r>
          </a:p>
          <a:p>
            <a:pPr marL="0" indent="0" eaLnBrk="1" hangingPunct="1">
              <a:spcBef>
                <a:spcPts val="600"/>
              </a:spcBef>
              <a:buNone/>
            </a:pPr>
            <a:r>
              <a:rPr lang="en-US" sz="2000" dirty="0" smtClean="0">
                <a:latin typeface="Arial" charset="0"/>
              </a:rPr>
              <a:t>1:50- 2:35</a:t>
            </a:r>
            <a:r>
              <a:rPr lang="en-US" sz="2000" dirty="0">
                <a:latin typeface="Arial" charset="0"/>
              </a:rPr>
              <a:t>	</a:t>
            </a:r>
            <a:r>
              <a:rPr lang="en-US" sz="2000" dirty="0">
                <a:latin typeface="Arial" charset="0"/>
              </a:rPr>
              <a:t>Yocto Project state of the Union panel talk</a:t>
            </a:r>
            <a:endParaRPr lang="en-US" sz="2000" dirty="0" smtClean="0">
              <a:latin typeface="Arial" charset="0"/>
            </a:endParaRPr>
          </a:p>
          <a:p>
            <a:pPr marL="1828800" indent="-1828800" eaLnBrk="1" hangingPunct="1">
              <a:spcBef>
                <a:spcPts val="900"/>
              </a:spcBef>
              <a:buNone/>
            </a:pPr>
            <a:r>
              <a:rPr lang="en-US" sz="2000" dirty="0" smtClean="0">
                <a:latin typeface="Arial" charset="0"/>
              </a:rPr>
              <a:t>2:40- 3:25</a:t>
            </a:r>
            <a:r>
              <a:rPr lang="en-US" sz="2000" dirty="0">
                <a:latin typeface="Arial" charset="0"/>
              </a:rPr>
              <a:t>	Creating a Yocto/OE-core BSP layer for the Google Coral Dev Board</a:t>
            </a:r>
            <a:endParaRPr lang="en-US" sz="2000" dirty="0" smtClean="0">
              <a:latin typeface="Arial" charset="0"/>
            </a:endParaRPr>
          </a:p>
          <a:p>
            <a:pPr marL="0" indent="0" eaLnBrk="1" hangingPunct="1">
              <a:spcBef>
                <a:spcPts val="600"/>
              </a:spcBef>
              <a:buNone/>
            </a:pPr>
            <a:r>
              <a:rPr lang="en-US" sz="2000" dirty="0" smtClean="0">
                <a:solidFill>
                  <a:schemeClr val="accent1"/>
                </a:solidFill>
                <a:latin typeface="Arial" charset="0"/>
              </a:rPr>
              <a:t>3:30- 3:45</a:t>
            </a:r>
            <a:r>
              <a:rPr lang="en-US" sz="2000" dirty="0">
                <a:solidFill>
                  <a:schemeClr val="accent1"/>
                </a:solidFill>
                <a:latin typeface="Arial" charset="0"/>
              </a:rPr>
              <a:t>	Afternoon </a:t>
            </a:r>
            <a:r>
              <a:rPr lang="en-US" sz="2000" dirty="0" smtClean="0">
                <a:solidFill>
                  <a:schemeClr val="accent1"/>
                </a:solidFill>
                <a:latin typeface="Arial" charset="0"/>
              </a:rPr>
              <a:t>Break</a:t>
            </a:r>
          </a:p>
          <a:p>
            <a:pPr marL="0" indent="0" eaLnBrk="1" hangingPunct="1">
              <a:spcBef>
                <a:spcPts val="600"/>
              </a:spcBef>
              <a:buNone/>
            </a:pPr>
            <a:r>
              <a:rPr lang="en-US" sz="2000" dirty="0" smtClean="0">
                <a:latin typeface="Arial" charset="0"/>
              </a:rPr>
              <a:t>3:45- 4:30</a:t>
            </a:r>
            <a:r>
              <a:rPr lang="en-US" sz="2000" dirty="0">
                <a:latin typeface="Arial" charset="0"/>
              </a:rPr>
              <a:t>	</a:t>
            </a:r>
            <a:r>
              <a:rPr lang="en-US" sz="2000" dirty="0"/>
              <a:t>Building Container Images with the Yocto Project</a:t>
            </a:r>
            <a:endParaRPr lang="en-US" sz="2000" dirty="0">
              <a:latin typeface="Arial" charset="0"/>
            </a:endParaRPr>
          </a:p>
          <a:p>
            <a:pPr marL="0" indent="0" eaLnBrk="1" hangingPunct="1">
              <a:spcBef>
                <a:spcPts val="600"/>
              </a:spcBef>
              <a:buNone/>
            </a:pPr>
            <a:r>
              <a:rPr lang="en-US" sz="2000" dirty="0" smtClean="0">
                <a:latin typeface="Arial" charset="0"/>
              </a:rPr>
              <a:t>4:35- 5:20</a:t>
            </a:r>
            <a:r>
              <a:rPr lang="en-US" sz="2000" dirty="0">
                <a:latin typeface="Arial" charset="0"/>
              </a:rPr>
              <a:t>	</a:t>
            </a:r>
            <a:r>
              <a:rPr lang="en-US" sz="2000" dirty="0" err="1">
                <a:latin typeface="Arial" charset="0"/>
              </a:rPr>
              <a:t>Resulttool</a:t>
            </a:r>
            <a:endParaRPr lang="en-US" sz="2000" dirty="0">
              <a:latin typeface="Arial" charset="0"/>
            </a:endParaRPr>
          </a:p>
        </p:txBody>
      </p:sp>
    </p:spTree>
    <p:extLst>
      <p:ext uri="{BB962C8B-B14F-4D97-AF65-F5344CB8AC3E}">
        <p14:creationId xmlns:p14="http://schemas.microsoft.com/office/powerpoint/2010/main" val="373126169"/>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2"/>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aaa</a:t>
            </a:r>
            <a:endParaRPr sz="1200">
              <a:solidFill>
                <a:srgbClr val="FF0000"/>
              </a:solidFill>
            </a:endParaRPr>
          </a:p>
          <a:p>
            <a:pPr marL="0" lvl="0" indent="0" algn="l" rtl="0">
              <a:spcBef>
                <a:spcPts val="0"/>
              </a:spcBef>
              <a:spcAft>
                <a:spcPts val="0"/>
              </a:spcAft>
              <a:buNone/>
            </a:pPr>
            <a:endParaRPr sz="1200"/>
          </a:p>
        </p:txBody>
      </p:sp>
      <p:sp>
        <p:nvSpPr>
          <p:cNvPr id="143" name="Google Shape;143;p22"/>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Traditional Runqueue Execution</a:t>
            </a:r>
            <a:endParaRPr/>
          </a:p>
        </p:txBody>
      </p:sp>
      <p:cxnSp>
        <p:nvCxnSpPr>
          <p:cNvPr id="144" name="Google Shape;144;p22"/>
          <p:cNvCxnSpPr>
            <a:stCxn id="145" idx="1"/>
            <a:endCxn id="142"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sp>
        <p:nvSpPr>
          <p:cNvPr id="146" name="Google Shape;146;p22"/>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cxnSp>
        <p:nvCxnSpPr>
          <p:cNvPr id="147" name="Google Shape;147;p22"/>
          <p:cNvCxnSpPr>
            <a:stCxn id="148" idx="0"/>
            <a:endCxn id="145" idx="2"/>
          </p:cNvCxnSpPr>
          <p:nvPr/>
        </p:nvCxnSpPr>
        <p:spPr>
          <a:xfrm rot="-5400000">
            <a:off x="2111550" y="2622450"/>
            <a:ext cx="1556700" cy="2748600"/>
          </a:xfrm>
          <a:prstGeom prst="bentConnector3">
            <a:avLst>
              <a:gd name="adj1" fmla="val 49996"/>
            </a:avLst>
          </a:prstGeom>
          <a:noFill/>
          <a:ln w="9525" cap="flat" cmpd="sng">
            <a:solidFill>
              <a:srgbClr val="4A86E8"/>
            </a:solidFill>
            <a:prstDash val="solid"/>
            <a:round/>
            <a:headEnd type="none" w="med" len="med"/>
            <a:tailEnd type="triangle" w="med" len="med"/>
          </a:ln>
        </p:spPr>
      </p:cxnSp>
      <p:cxnSp>
        <p:nvCxnSpPr>
          <p:cNvPr id="149" name="Google Shape;149;p22"/>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150" name="Google Shape;150;p22"/>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sp>
        <p:nvSpPr>
          <p:cNvPr id="145" name="Google Shape;145;p22"/>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bbb</a:t>
            </a:r>
            <a:endParaRPr sz="1200">
              <a:solidFill>
                <a:srgbClr val="FF0000"/>
              </a:solidFill>
            </a:endParaRPr>
          </a:p>
          <a:p>
            <a:pPr marL="0" lvl="0" indent="0" algn="l" rtl="0">
              <a:spcBef>
                <a:spcPts val="0"/>
              </a:spcBef>
              <a:spcAft>
                <a:spcPts val="0"/>
              </a:spcAft>
              <a:buNone/>
            </a:pPr>
            <a:endParaRPr sz="1200"/>
          </a:p>
        </p:txBody>
      </p:sp>
      <p:sp>
        <p:nvSpPr>
          <p:cNvPr id="148" name="Google Shape;148;p22"/>
          <p:cNvSpPr/>
          <p:nvPr/>
        </p:nvSpPr>
        <p:spPr>
          <a:xfrm>
            <a:off x="264000"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ccc</a:t>
            </a:r>
            <a:endParaRPr sz="1200">
              <a:solidFill>
                <a:srgbClr val="FF0000"/>
              </a:solidFill>
            </a:endParaRPr>
          </a:p>
          <a:p>
            <a:pPr marL="0" lvl="0" indent="0" algn="l" rtl="0">
              <a:spcBef>
                <a:spcPts val="0"/>
              </a:spcBef>
              <a:spcAft>
                <a:spcPts val="0"/>
              </a:spcAft>
              <a:buNone/>
            </a:pPr>
            <a:endParaRPr sz="1200"/>
          </a:p>
        </p:txBody>
      </p:sp>
      <p:sp>
        <p:nvSpPr>
          <p:cNvPr id="151" name="Google Shape;151;p22"/>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ddd</a:t>
            </a:r>
            <a:endParaRPr sz="1200">
              <a:solidFill>
                <a:srgbClr val="FF0000"/>
              </a:solidFill>
            </a:endParaRPr>
          </a:p>
          <a:p>
            <a:pPr marL="0" lvl="0" indent="0" algn="l" rtl="0">
              <a:spcBef>
                <a:spcPts val="0"/>
              </a:spcBef>
              <a:spcAft>
                <a:spcPts val="0"/>
              </a:spcAft>
              <a:buNone/>
            </a:pPr>
            <a:endParaRPr sz="1200"/>
          </a:p>
        </p:txBody>
      </p:sp>
      <p:cxnSp>
        <p:nvCxnSpPr>
          <p:cNvPr id="152" name="Google Shape;152;p22"/>
          <p:cNvCxnSpPr>
            <a:stCxn id="151" idx="1"/>
            <a:endCxn id="148" idx="3"/>
          </p:cNvCxnSpPr>
          <p:nvPr/>
        </p:nvCxnSpPr>
        <p:spPr>
          <a:xfrm rot="10800000">
            <a:off x="2767294" y="5382300"/>
            <a:ext cx="245400" cy="0"/>
          </a:xfrm>
          <a:prstGeom prst="straightConnector1">
            <a:avLst/>
          </a:prstGeom>
          <a:noFill/>
          <a:ln w="9525" cap="flat" cmpd="sng">
            <a:solidFill>
              <a:srgbClr val="4A86E8"/>
            </a:solidFill>
            <a:prstDash val="solid"/>
            <a:round/>
            <a:headEnd type="none" w="med" len="med"/>
            <a:tailEnd type="triangle" w="med" len="med"/>
          </a:ln>
        </p:spPr>
      </p:cxnSp>
    </p:spTree>
    <p:extLst>
      <p:ext uri="{BB962C8B-B14F-4D97-AF65-F5344CB8AC3E}">
        <p14:creationId xmlns:p14="http://schemas.microsoft.com/office/powerpoint/2010/main" val="36549255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3"/>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What is the purpose of Hash Equivalence?</a:t>
            </a:r>
            <a:endParaRPr/>
          </a:p>
        </p:txBody>
      </p:sp>
      <p:sp>
        <p:nvSpPr>
          <p:cNvPr id="158" name="Google Shape;158;p23"/>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Improve the reuse of sstate</a:t>
            </a:r>
            <a:endParaRPr/>
          </a:p>
          <a:p>
            <a:pPr marL="457200" lvl="0" indent="-342900" algn="l" rtl="0">
              <a:spcBef>
                <a:spcPts val="0"/>
              </a:spcBef>
              <a:spcAft>
                <a:spcPts val="0"/>
              </a:spcAft>
              <a:buSzPts val="1800"/>
              <a:buChar char="●"/>
            </a:pPr>
            <a:r>
              <a:rPr lang="en"/>
              <a:t>Reduce unnecessary rebuilds of recipes</a:t>
            </a:r>
            <a:endParaRPr/>
          </a:p>
          <a:p>
            <a:pPr marL="457200" lvl="0" indent="-342900" algn="l" rtl="0">
              <a:spcBef>
                <a:spcPts val="0"/>
              </a:spcBef>
              <a:spcAft>
                <a:spcPts val="0"/>
              </a:spcAft>
              <a:buSzPts val="1800"/>
              <a:buChar char="●"/>
            </a:pPr>
            <a:r>
              <a:rPr lang="en"/>
              <a:t>Reduce build times</a:t>
            </a:r>
            <a:endParaRPr/>
          </a:p>
        </p:txBody>
      </p:sp>
    </p:spTree>
    <p:extLst>
      <p:ext uri="{BB962C8B-B14F-4D97-AF65-F5344CB8AC3E}">
        <p14:creationId xmlns:p14="http://schemas.microsoft.com/office/powerpoint/2010/main" val="2453860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4"/>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800"/>
              <a:t>Runqueue Execution with Hash Equivalence Server</a:t>
            </a:r>
            <a:endParaRPr/>
          </a:p>
        </p:txBody>
      </p:sp>
    </p:spTree>
    <p:extLst>
      <p:ext uri="{BB962C8B-B14F-4D97-AF65-F5344CB8AC3E}">
        <p14:creationId xmlns:p14="http://schemas.microsoft.com/office/powerpoint/2010/main" val="12978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6"/>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111</a:t>
            </a:r>
            <a:endParaRPr sz="1200"/>
          </a:p>
          <a:p>
            <a:pPr marL="0" lvl="0" indent="0" algn="l" rtl="0">
              <a:spcBef>
                <a:spcPts val="0"/>
              </a:spcBef>
              <a:spcAft>
                <a:spcPts val="0"/>
              </a:spcAft>
              <a:buNone/>
            </a:pPr>
            <a:r>
              <a:rPr lang="en" sz="1200"/>
              <a:t>unihash: 111</a:t>
            </a:r>
            <a:endParaRPr sz="1200"/>
          </a:p>
        </p:txBody>
      </p:sp>
      <p:sp>
        <p:nvSpPr>
          <p:cNvPr id="192" name="Google Shape;192;p2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Runqueue Execution with Hash Equivalence Server</a:t>
            </a:r>
            <a:endParaRPr/>
          </a:p>
        </p:txBody>
      </p:sp>
      <p:cxnSp>
        <p:nvCxnSpPr>
          <p:cNvPr id="193" name="Google Shape;193;p26"/>
          <p:cNvCxnSpPr>
            <a:stCxn id="194" idx="1"/>
            <a:endCxn id="191"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cxnSp>
        <p:nvCxnSpPr>
          <p:cNvPr id="195" name="Google Shape;195;p26"/>
          <p:cNvCxnSpPr>
            <a:stCxn id="194" idx="3"/>
            <a:endCxn id="196" idx="2"/>
          </p:cNvCxnSpPr>
          <p:nvPr/>
        </p:nvCxnSpPr>
        <p:spPr>
          <a:xfrm rot="10800000" flipH="1">
            <a:off x="5515894" y="2257817"/>
            <a:ext cx="221100" cy="353400"/>
          </a:xfrm>
          <a:prstGeom prst="straightConnector1">
            <a:avLst/>
          </a:prstGeom>
          <a:noFill/>
          <a:ln w="9525" cap="flat" cmpd="sng">
            <a:solidFill>
              <a:srgbClr val="FF0000"/>
            </a:solidFill>
            <a:prstDash val="solid"/>
            <a:round/>
            <a:headEnd type="none" w="med" len="med"/>
            <a:tailEnd type="triangle" w="med" len="med"/>
          </a:ln>
        </p:spPr>
      </p:cxnSp>
      <p:sp>
        <p:nvSpPr>
          <p:cNvPr id="196" name="Google Shape;196;p26"/>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cxnSp>
        <p:nvCxnSpPr>
          <p:cNvPr id="197" name="Google Shape;197;p26"/>
          <p:cNvCxnSpPr>
            <a:stCxn id="198" idx="0"/>
            <a:endCxn id="194" idx="2"/>
          </p:cNvCxnSpPr>
          <p:nvPr/>
        </p:nvCxnSpPr>
        <p:spPr>
          <a:xfrm rot="-5400000">
            <a:off x="2111550" y="2622450"/>
            <a:ext cx="1556700" cy="2748600"/>
          </a:xfrm>
          <a:prstGeom prst="bentConnector3">
            <a:avLst>
              <a:gd name="adj1" fmla="val 49996"/>
            </a:avLst>
          </a:prstGeom>
          <a:noFill/>
          <a:ln w="9525" cap="flat" cmpd="sng">
            <a:solidFill>
              <a:srgbClr val="4A86E8"/>
            </a:solidFill>
            <a:prstDash val="solid"/>
            <a:round/>
            <a:headEnd type="none" w="med" len="med"/>
            <a:tailEnd type="triangle" w="med" len="med"/>
          </a:ln>
        </p:spPr>
      </p:cxnSp>
      <p:cxnSp>
        <p:nvCxnSpPr>
          <p:cNvPr id="199" name="Google Shape;199;p26"/>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200" name="Google Shape;200;p26"/>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cxnSp>
        <p:nvCxnSpPr>
          <p:cNvPr id="201" name="Google Shape;201;p26"/>
          <p:cNvCxnSpPr>
            <a:stCxn id="202" idx="3"/>
            <a:endCxn id="200" idx="2"/>
          </p:cNvCxnSpPr>
          <p:nvPr/>
        </p:nvCxnSpPr>
        <p:spPr>
          <a:xfrm rot="10800000" flipH="1">
            <a:off x="5515894" y="5028900"/>
            <a:ext cx="221100" cy="353400"/>
          </a:xfrm>
          <a:prstGeom prst="straightConnector1">
            <a:avLst/>
          </a:prstGeom>
          <a:noFill/>
          <a:ln w="9525" cap="flat" cmpd="sng">
            <a:solidFill>
              <a:srgbClr val="FF0000"/>
            </a:solidFill>
            <a:prstDash val="solid"/>
            <a:round/>
            <a:headEnd type="none" w="med" len="med"/>
            <a:tailEnd type="triangle" w="med" len="med"/>
          </a:ln>
        </p:spPr>
      </p:cxnSp>
      <p:sp>
        <p:nvSpPr>
          <p:cNvPr id="203" name="Google Shape;203;p26"/>
          <p:cNvSpPr/>
          <p:nvPr/>
        </p:nvSpPr>
        <p:spPr>
          <a:xfrm>
            <a:off x="5761450" y="3149267"/>
            <a:ext cx="2247900" cy="1100400"/>
          </a:xfrm>
          <a:prstGeom prst="flowChartAlternateProcess">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Hash server</a:t>
            </a:r>
            <a:endParaRPr sz="1200"/>
          </a:p>
          <a:p>
            <a:pPr marL="0" lvl="0" indent="0" algn="l" rtl="0">
              <a:spcBef>
                <a:spcPts val="0"/>
              </a:spcBef>
              <a:spcAft>
                <a:spcPts val="0"/>
              </a:spcAft>
              <a:buNone/>
            </a:pPr>
            <a:endParaRPr sz="1200"/>
          </a:p>
        </p:txBody>
      </p:sp>
      <p:sp>
        <p:nvSpPr>
          <p:cNvPr id="194" name="Google Shape;194;p26"/>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222</a:t>
            </a:r>
            <a:endParaRPr sz="1200"/>
          </a:p>
          <a:p>
            <a:pPr marL="0" lvl="0" indent="0" algn="l" rtl="0">
              <a:spcBef>
                <a:spcPts val="0"/>
              </a:spcBef>
              <a:spcAft>
                <a:spcPts val="0"/>
              </a:spcAft>
              <a:buNone/>
            </a:pPr>
            <a:r>
              <a:rPr lang="en" sz="1200"/>
              <a:t>unihash: 222</a:t>
            </a:r>
            <a:endParaRPr sz="1200"/>
          </a:p>
        </p:txBody>
      </p:sp>
      <p:sp>
        <p:nvSpPr>
          <p:cNvPr id="198" name="Google Shape;198;p26"/>
          <p:cNvSpPr/>
          <p:nvPr/>
        </p:nvSpPr>
        <p:spPr>
          <a:xfrm>
            <a:off x="264000"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333</a:t>
            </a:r>
            <a:endParaRPr sz="1200"/>
          </a:p>
          <a:p>
            <a:pPr marL="0" lvl="0" indent="0" algn="l" rtl="0">
              <a:spcBef>
                <a:spcPts val="0"/>
              </a:spcBef>
              <a:spcAft>
                <a:spcPts val="0"/>
              </a:spcAft>
              <a:buNone/>
            </a:pPr>
            <a:r>
              <a:rPr lang="en" sz="1200"/>
              <a:t>unihash: 333</a:t>
            </a:r>
            <a:endParaRPr sz="1200"/>
          </a:p>
        </p:txBody>
      </p:sp>
      <p:sp>
        <p:nvSpPr>
          <p:cNvPr id="202" name="Google Shape;202;p26"/>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444</a:t>
            </a:r>
            <a:endParaRPr sz="1200"/>
          </a:p>
          <a:p>
            <a:pPr marL="0" lvl="0" indent="0" algn="l" rtl="0">
              <a:spcBef>
                <a:spcPts val="0"/>
              </a:spcBef>
              <a:spcAft>
                <a:spcPts val="0"/>
              </a:spcAft>
              <a:buNone/>
            </a:pPr>
            <a:r>
              <a:rPr lang="en" sz="1200"/>
              <a:t>unihash: 444</a:t>
            </a:r>
            <a:endParaRPr sz="1200"/>
          </a:p>
        </p:txBody>
      </p:sp>
      <p:cxnSp>
        <p:nvCxnSpPr>
          <p:cNvPr id="204" name="Google Shape;204;p26"/>
          <p:cNvCxnSpPr>
            <a:stCxn id="202" idx="1"/>
            <a:endCxn id="198" idx="3"/>
          </p:cNvCxnSpPr>
          <p:nvPr/>
        </p:nvCxnSpPr>
        <p:spPr>
          <a:xfrm rot="10800000">
            <a:off x="2767294" y="5382300"/>
            <a:ext cx="245400" cy="0"/>
          </a:xfrm>
          <a:prstGeom prst="straightConnector1">
            <a:avLst/>
          </a:prstGeom>
          <a:noFill/>
          <a:ln w="9525" cap="flat" cmpd="sng">
            <a:solidFill>
              <a:srgbClr val="4A86E8"/>
            </a:solidFill>
            <a:prstDash val="solid"/>
            <a:round/>
            <a:headEnd type="none" w="med" len="med"/>
            <a:tailEnd type="triangle" w="med" len="med"/>
          </a:ln>
        </p:spPr>
      </p:cxnSp>
    </p:spTree>
    <p:extLst>
      <p:ext uri="{BB962C8B-B14F-4D97-AF65-F5344CB8AC3E}">
        <p14:creationId xmlns:p14="http://schemas.microsoft.com/office/powerpoint/2010/main" val="29615062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27"/>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111</a:t>
            </a:r>
            <a:endParaRPr sz="1200"/>
          </a:p>
          <a:p>
            <a:pPr marL="0" lvl="0" indent="0" algn="l" rtl="0">
              <a:spcBef>
                <a:spcPts val="0"/>
              </a:spcBef>
              <a:spcAft>
                <a:spcPts val="0"/>
              </a:spcAft>
              <a:buNone/>
            </a:pPr>
            <a:r>
              <a:rPr lang="en" sz="1200"/>
              <a:t>unihash: 111</a:t>
            </a:r>
            <a:endParaRPr sz="1200"/>
          </a:p>
        </p:txBody>
      </p:sp>
      <p:cxnSp>
        <p:nvCxnSpPr>
          <p:cNvPr id="210" name="Google Shape;210;p27"/>
          <p:cNvCxnSpPr>
            <a:stCxn id="211" idx="3"/>
            <a:endCxn id="212" idx="0"/>
          </p:cNvCxnSpPr>
          <p:nvPr/>
        </p:nvCxnSpPr>
        <p:spPr>
          <a:xfrm>
            <a:off x="5515894" y="2611217"/>
            <a:ext cx="1369500" cy="538200"/>
          </a:xfrm>
          <a:prstGeom prst="bentConnector2">
            <a:avLst/>
          </a:prstGeom>
          <a:noFill/>
          <a:ln w="9525" cap="flat" cmpd="sng">
            <a:solidFill>
              <a:srgbClr val="FF9900"/>
            </a:solidFill>
            <a:prstDash val="solid"/>
            <a:round/>
            <a:headEnd type="none" w="med" len="med"/>
            <a:tailEnd type="triangle" w="med" len="med"/>
          </a:ln>
        </p:spPr>
      </p:cxnSp>
      <p:sp>
        <p:nvSpPr>
          <p:cNvPr id="213" name="Google Shape;213;p27"/>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Runqueue Execution with Hash Equivalence Server</a:t>
            </a:r>
            <a:endParaRPr/>
          </a:p>
          <a:p>
            <a:pPr marL="0" lvl="0" indent="0" algn="l" rtl="0">
              <a:spcBef>
                <a:spcPts val="0"/>
              </a:spcBef>
              <a:spcAft>
                <a:spcPts val="0"/>
              </a:spcAft>
              <a:buNone/>
            </a:pPr>
            <a:endParaRPr/>
          </a:p>
        </p:txBody>
      </p:sp>
      <p:cxnSp>
        <p:nvCxnSpPr>
          <p:cNvPr id="214" name="Google Shape;214;p27"/>
          <p:cNvCxnSpPr>
            <a:stCxn id="211" idx="1"/>
            <a:endCxn id="209"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cxnSp>
        <p:nvCxnSpPr>
          <p:cNvPr id="215" name="Google Shape;215;p27"/>
          <p:cNvCxnSpPr>
            <a:stCxn id="211" idx="3"/>
            <a:endCxn id="216" idx="2"/>
          </p:cNvCxnSpPr>
          <p:nvPr/>
        </p:nvCxnSpPr>
        <p:spPr>
          <a:xfrm rot="10800000" flipH="1">
            <a:off x="5515894" y="2257817"/>
            <a:ext cx="221100" cy="353400"/>
          </a:xfrm>
          <a:prstGeom prst="straightConnector1">
            <a:avLst/>
          </a:prstGeom>
          <a:noFill/>
          <a:ln w="9525" cap="flat" cmpd="sng">
            <a:solidFill>
              <a:srgbClr val="FF0000"/>
            </a:solidFill>
            <a:prstDash val="solid"/>
            <a:round/>
            <a:headEnd type="none" w="med" len="med"/>
            <a:tailEnd type="triangle" w="med" len="med"/>
          </a:ln>
        </p:spPr>
      </p:cxnSp>
      <p:sp>
        <p:nvSpPr>
          <p:cNvPr id="216" name="Google Shape;216;p27"/>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cxnSp>
        <p:nvCxnSpPr>
          <p:cNvPr id="217" name="Google Shape;217;p27"/>
          <p:cNvCxnSpPr>
            <a:stCxn id="218" idx="0"/>
            <a:endCxn id="211" idx="2"/>
          </p:cNvCxnSpPr>
          <p:nvPr/>
        </p:nvCxnSpPr>
        <p:spPr>
          <a:xfrm rot="-5400000">
            <a:off x="2111550" y="2622450"/>
            <a:ext cx="1556700" cy="2748600"/>
          </a:xfrm>
          <a:prstGeom prst="bentConnector3">
            <a:avLst>
              <a:gd name="adj1" fmla="val 49996"/>
            </a:avLst>
          </a:prstGeom>
          <a:noFill/>
          <a:ln w="9525" cap="flat" cmpd="sng">
            <a:solidFill>
              <a:srgbClr val="4A86E8"/>
            </a:solidFill>
            <a:prstDash val="solid"/>
            <a:round/>
            <a:headEnd type="none" w="med" len="med"/>
            <a:tailEnd type="triangle" w="med" len="med"/>
          </a:ln>
        </p:spPr>
      </p:cxnSp>
      <p:cxnSp>
        <p:nvCxnSpPr>
          <p:cNvPr id="219" name="Google Shape;219;p27"/>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220" name="Google Shape;220;p27"/>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cxnSp>
        <p:nvCxnSpPr>
          <p:cNvPr id="221" name="Google Shape;221;p27"/>
          <p:cNvCxnSpPr>
            <a:stCxn id="222" idx="3"/>
            <a:endCxn id="220" idx="2"/>
          </p:cNvCxnSpPr>
          <p:nvPr/>
        </p:nvCxnSpPr>
        <p:spPr>
          <a:xfrm rot="10800000" flipH="1">
            <a:off x="5515894" y="5028900"/>
            <a:ext cx="221100" cy="353400"/>
          </a:xfrm>
          <a:prstGeom prst="straightConnector1">
            <a:avLst/>
          </a:prstGeom>
          <a:noFill/>
          <a:ln w="9525" cap="flat" cmpd="sng">
            <a:solidFill>
              <a:srgbClr val="FF0000"/>
            </a:solidFill>
            <a:prstDash val="solid"/>
            <a:round/>
            <a:headEnd type="none" w="med" len="med"/>
            <a:tailEnd type="triangle" w="med" len="med"/>
          </a:ln>
        </p:spPr>
      </p:cxnSp>
      <p:sp>
        <p:nvSpPr>
          <p:cNvPr id="212" name="Google Shape;212;p27"/>
          <p:cNvSpPr/>
          <p:nvPr/>
        </p:nvSpPr>
        <p:spPr>
          <a:xfrm>
            <a:off x="5761450" y="3149267"/>
            <a:ext cx="2247900" cy="1100400"/>
          </a:xfrm>
          <a:prstGeom prst="flowChartAlternateProcess">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Hash server</a:t>
            </a:r>
            <a:endParaRPr sz="1200"/>
          </a:p>
          <a:p>
            <a:pPr marL="0" lvl="0" indent="0" algn="l" rtl="0">
              <a:spcBef>
                <a:spcPts val="0"/>
              </a:spcBef>
              <a:spcAft>
                <a:spcPts val="0"/>
              </a:spcAft>
              <a:buNone/>
            </a:pPr>
            <a:endParaRPr sz="1200"/>
          </a:p>
        </p:txBody>
      </p:sp>
      <p:sp>
        <p:nvSpPr>
          <p:cNvPr id="223" name="Google Shape;223;p27"/>
          <p:cNvSpPr txBox="1"/>
          <p:nvPr/>
        </p:nvSpPr>
        <p:spPr>
          <a:xfrm>
            <a:off x="5761638" y="3526967"/>
            <a:ext cx="2198700" cy="63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outhash 123 = taskhash 222</a:t>
            </a:r>
            <a:endParaRPr sz="1200"/>
          </a:p>
        </p:txBody>
      </p:sp>
      <p:sp>
        <p:nvSpPr>
          <p:cNvPr id="211" name="Google Shape;211;p27"/>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222</a:t>
            </a:r>
            <a:endParaRPr sz="1200"/>
          </a:p>
          <a:p>
            <a:pPr marL="0" lvl="0" indent="0" algn="l" rtl="0">
              <a:spcBef>
                <a:spcPts val="0"/>
              </a:spcBef>
              <a:spcAft>
                <a:spcPts val="0"/>
              </a:spcAft>
              <a:buNone/>
            </a:pPr>
            <a:r>
              <a:rPr lang="en" sz="1200"/>
              <a:t>unihash: 222</a:t>
            </a:r>
            <a:endParaRPr sz="1200"/>
          </a:p>
          <a:p>
            <a:pPr marL="0" lvl="0" indent="0" algn="l" rtl="0">
              <a:spcBef>
                <a:spcPts val="0"/>
              </a:spcBef>
              <a:spcAft>
                <a:spcPts val="0"/>
              </a:spcAft>
              <a:buNone/>
            </a:pPr>
            <a:r>
              <a:rPr lang="en" sz="1200"/>
              <a:t>outhash: 123</a:t>
            </a:r>
            <a:endParaRPr sz="1200"/>
          </a:p>
        </p:txBody>
      </p:sp>
      <p:sp>
        <p:nvSpPr>
          <p:cNvPr id="218" name="Google Shape;218;p27"/>
          <p:cNvSpPr/>
          <p:nvPr/>
        </p:nvSpPr>
        <p:spPr>
          <a:xfrm>
            <a:off x="264000"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333</a:t>
            </a:r>
            <a:endParaRPr sz="1200"/>
          </a:p>
          <a:p>
            <a:pPr marL="0" lvl="0" indent="0" algn="l" rtl="0">
              <a:spcBef>
                <a:spcPts val="0"/>
              </a:spcBef>
              <a:spcAft>
                <a:spcPts val="0"/>
              </a:spcAft>
              <a:buNone/>
            </a:pPr>
            <a:r>
              <a:rPr lang="en" sz="1200"/>
              <a:t>unihash: 333</a:t>
            </a:r>
            <a:endParaRPr sz="1200"/>
          </a:p>
        </p:txBody>
      </p:sp>
      <p:sp>
        <p:nvSpPr>
          <p:cNvPr id="222" name="Google Shape;222;p27"/>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444</a:t>
            </a:r>
            <a:endParaRPr sz="1200"/>
          </a:p>
          <a:p>
            <a:pPr marL="0" lvl="0" indent="0" algn="l" rtl="0">
              <a:spcBef>
                <a:spcPts val="0"/>
              </a:spcBef>
              <a:spcAft>
                <a:spcPts val="0"/>
              </a:spcAft>
              <a:buNone/>
            </a:pPr>
            <a:r>
              <a:rPr lang="en" sz="1200"/>
              <a:t>unihash: 444</a:t>
            </a:r>
            <a:endParaRPr sz="1200"/>
          </a:p>
        </p:txBody>
      </p:sp>
      <p:cxnSp>
        <p:nvCxnSpPr>
          <p:cNvPr id="224" name="Google Shape;224;p27"/>
          <p:cNvCxnSpPr>
            <a:stCxn id="222" idx="1"/>
            <a:endCxn id="218" idx="3"/>
          </p:cNvCxnSpPr>
          <p:nvPr/>
        </p:nvCxnSpPr>
        <p:spPr>
          <a:xfrm rot="10800000">
            <a:off x="2767294" y="5382300"/>
            <a:ext cx="245400" cy="0"/>
          </a:xfrm>
          <a:prstGeom prst="straightConnector1">
            <a:avLst/>
          </a:prstGeom>
          <a:noFill/>
          <a:ln w="9525" cap="flat" cmpd="sng">
            <a:solidFill>
              <a:srgbClr val="4A86E8"/>
            </a:solidFill>
            <a:prstDash val="solid"/>
            <a:round/>
            <a:headEnd type="none" w="med" len="med"/>
            <a:tailEnd type="triangle" w="med" len="med"/>
          </a:ln>
        </p:spPr>
      </p:cxnSp>
    </p:spTree>
    <p:extLst>
      <p:ext uri="{BB962C8B-B14F-4D97-AF65-F5344CB8AC3E}">
        <p14:creationId xmlns:p14="http://schemas.microsoft.com/office/powerpoint/2010/main" val="29174495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28"/>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aaa</a:t>
            </a:r>
            <a:endParaRPr sz="1200">
              <a:solidFill>
                <a:srgbClr val="FF0000"/>
              </a:solidFill>
            </a:endParaRPr>
          </a:p>
          <a:p>
            <a:pPr marL="0" lvl="0" indent="0" algn="l" rtl="0">
              <a:spcBef>
                <a:spcPts val="0"/>
              </a:spcBef>
              <a:spcAft>
                <a:spcPts val="0"/>
              </a:spcAft>
              <a:buNone/>
            </a:pPr>
            <a:r>
              <a:rPr lang="en" sz="1200"/>
              <a:t>unihash: aaa</a:t>
            </a:r>
            <a:endParaRPr sz="1200"/>
          </a:p>
          <a:p>
            <a:pPr marL="0" lvl="0" indent="0" algn="l" rtl="0">
              <a:spcBef>
                <a:spcPts val="0"/>
              </a:spcBef>
              <a:spcAft>
                <a:spcPts val="0"/>
              </a:spcAft>
              <a:buNone/>
            </a:pPr>
            <a:endParaRPr sz="1200"/>
          </a:p>
        </p:txBody>
      </p:sp>
      <p:sp>
        <p:nvSpPr>
          <p:cNvPr id="230" name="Google Shape;230;p28"/>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Runqueue Execution with Hash Equivalence Server</a:t>
            </a:r>
            <a:endParaRPr/>
          </a:p>
          <a:p>
            <a:pPr marL="0" lvl="0" indent="0" algn="l" rtl="0">
              <a:spcBef>
                <a:spcPts val="0"/>
              </a:spcBef>
              <a:spcAft>
                <a:spcPts val="0"/>
              </a:spcAft>
              <a:buNone/>
            </a:pPr>
            <a:endParaRPr/>
          </a:p>
        </p:txBody>
      </p:sp>
      <p:cxnSp>
        <p:nvCxnSpPr>
          <p:cNvPr id="231" name="Google Shape;231;p28"/>
          <p:cNvCxnSpPr>
            <a:stCxn id="232" idx="1"/>
            <a:endCxn id="229"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sp>
        <p:nvSpPr>
          <p:cNvPr id="233" name="Google Shape;233;p28"/>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cxnSp>
        <p:nvCxnSpPr>
          <p:cNvPr id="234" name="Google Shape;234;p28"/>
          <p:cNvCxnSpPr>
            <a:stCxn id="235" idx="0"/>
            <a:endCxn id="232" idx="2"/>
          </p:cNvCxnSpPr>
          <p:nvPr/>
        </p:nvCxnSpPr>
        <p:spPr>
          <a:xfrm rot="-5400000">
            <a:off x="2111550" y="2622450"/>
            <a:ext cx="1556700" cy="2748600"/>
          </a:xfrm>
          <a:prstGeom prst="bentConnector3">
            <a:avLst>
              <a:gd name="adj1" fmla="val 49996"/>
            </a:avLst>
          </a:prstGeom>
          <a:noFill/>
          <a:ln w="9525" cap="flat" cmpd="sng">
            <a:solidFill>
              <a:srgbClr val="4A86E8"/>
            </a:solidFill>
            <a:prstDash val="solid"/>
            <a:round/>
            <a:headEnd type="none" w="med" len="med"/>
            <a:tailEnd type="triangle" w="med" len="med"/>
          </a:ln>
        </p:spPr>
      </p:cxnSp>
      <p:cxnSp>
        <p:nvCxnSpPr>
          <p:cNvPr id="236" name="Google Shape;236;p28"/>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237" name="Google Shape;237;p28"/>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sp>
        <p:nvSpPr>
          <p:cNvPr id="238" name="Google Shape;238;p28"/>
          <p:cNvSpPr/>
          <p:nvPr/>
        </p:nvSpPr>
        <p:spPr>
          <a:xfrm>
            <a:off x="5761450" y="3149267"/>
            <a:ext cx="2247900" cy="1100400"/>
          </a:xfrm>
          <a:prstGeom prst="flowChartAlternateProcess">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Hash server</a:t>
            </a:r>
            <a:endParaRPr sz="1200"/>
          </a:p>
          <a:p>
            <a:pPr marL="0" lvl="0" indent="0" algn="l" rtl="0">
              <a:spcBef>
                <a:spcPts val="0"/>
              </a:spcBef>
              <a:spcAft>
                <a:spcPts val="0"/>
              </a:spcAft>
              <a:buNone/>
            </a:pPr>
            <a:endParaRPr sz="1200"/>
          </a:p>
        </p:txBody>
      </p:sp>
      <p:sp>
        <p:nvSpPr>
          <p:cNvPr id="239" name="Google Shape;239;p28"/>
          <p:cNvSpPr txBox="1"/>
          <p:nvPr/>
        </p:nvSpPr>
        <p:spPr>
          <a:xfrm>
            <a:off x="5761638" y="3526967"/>
            <a:ext cx="2198700" cy="63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outhash 123 = taskhash 222</a:t>
            </a:r>
            <a:endParaRPr sz="1200"/>
          </a:p>
        </p:txBody>
      </p:sp>
      <p:sp>
        <p:nvSpPr>
          <p:cNvPr id="232" name="Google Shape;232;p28"/>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bbb</a:t>
            </a:r>
            <a:endParaRPr sz="1200">
              <a:solidFill>
                <a:srgbClr val="FF0000"/>
              </a:solidFill>
            </a:endParaRPr>
          </a:p>
          <a:p>
            <a:pPr marL="0" lvl="0" indent="0" algn="l" rtl="0">
              <a:spcBef>
                <a:spcPts val="0"/>
              </a:spcBef>
              <a:spcAft>
                <a:spcPts val="0"/>
              </a:spcAft>
              <a:buNone/>
            </a:pPr>
            <a:r>
              <a:rPr lang="en" sz="1200"/>
              <a:t>unihash: bbb</a:t>
            </a:r>
            <a:endParaRPr sz="1200"/>
          </a:p>
          <a:p>
            <a:pPr marL="0" lvl="0" indent="0" algn="l" rtl="0">
              <a:spcBef>
                <a:spcPts val="0"/>
              </a:spcBef>
              <a:spcAft>
                <a:spcPts val="0"/>
              </a:spcAft>
              <a:buNone/>
            </a:pPr>
            <a:endParaRPr sz="1200"/>
          </a:p>
        </p:txBody>
      </p:sp>
      <p:sp>
        <p:nvSpPr>
          <p:cNvPr id="235" name="Google Shape;235;p28"/>
          <p:cNvSpPr/>
          <p:nvPr/>
        </p:nvSpPr>
        <p:spPr>
          <a:xfrm>
            <a:off x="264000"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ccc</a:t>
            </a:r>
            <a:endParaRPr sz="1200">
              <a:solidFill>
                <a:srgbClr val="FF0000"/>
              </a:solidFill>
            </a:endParaRPr>
          </a:p>
          <a:p>
            <a:pPr marL="0" lvl="0" indent="0" algn="l" rtl="0">
              <a:spcBef>
                <a:spcPts val="0"/>
              </a:spcBef>
              <a:spcAft>
                <a:spcPts val="0"/>
              </a:spcAft>
              <a:buNone/>
            </a:pPr>
            <a:r>
              <a:rPr lang="en" sz="1200"/>
              <a:t>unihash: ccc</a:t>
            </a:r>
            <a:endParaRPr sz="1200"/>
          </a:p>
        </p:txBody>
      </p:sp>
      <p:sp>
        <p:nvSpPr>
          <p:cNvPr id="240" name="Google Shape;240;p28"/>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ddd</a:t>
            </a:r>
            <a:endParaRPr sz="1200">
              <a:solidFill>
                <a:srgbClr val="FF0000"/>
              </a:solidFill>
            </a:endParaRPr>
          </a:p>
          <a:p>
            <a:pPr marL="0" lvl="0" indent="0" algn="l" rtl="0">
              <a:spcBef>
                <a:spcPts val="0"/>
              </a:spcBef>
              <a:spcAft>
                <a:spcPts val="0"/>
              </a:spcAft>
              <a:buNone/>
            </a:pPr>
            <a:r>
              <a:rPr lang="en" sz="1200"/>
              <a:t>unihash: ddd</a:t>
            </a:r>
            <a:endParaRPr sz="1200"/>
          </a:p>
        </p:txBody>
      </p:sp>
      <p:cxnSp>
        <p:nvCxnSpPr>
          <p:cNvPr id="241" name="Google Shape;241;p28"/>
          <p:cNvCxnSpPr>
            <a:stCxn id="240" idx="1"/>
            <a:endCxn id="235" idx="3"/>
          </p:cNvCxnSpPr>
          <p:nvPr/>
        </p:nvCxnSpPr>
        <p:spPr>
          <a:xfrm rot="10800000">
            <a:off x="2767294" y="5382300"/>
            <a:ext cx="245400" cy="0"/>
          </a:xfrm>
          <a:prstGeom prst="straightConnector1">
            <a:avLst/>
          </a:prstGeom>
          <a:noFill/>
          <a:ln w="9525" cap="flat" cmpd="sng">
            <a:solidFill>
              <a:srgbClr val="4A86E8"/>
            </a:solidFill>
            <a:prstDash val="solid"/>
            <a:round/>
            <a:headEnd type="none" w="med" len="med"/>
            <a:tailEnd type="triangle" w="med" len="med"/>
          </a:ln>
        </p:spPr>
      </p:cxnSp>
    </p:spTree>
    <p:extLst>
      <p:ext uri="{BB962C8B-B14F-4D97-AF65-F5344CB8AC3E}">
        <p14:creationId xmlns:p14="http://schemas.microsoft.com/office/powerpoint/2010/main" val="22757578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29"/>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aaa</a:t>
            </a:r>
            <a:endParaRPr sz="1200">
              <a:solidFill>
                <a:srgbClr val="FF0000"/>
              </a:solidFill>
            </a:endParaRPr>
          </a:p>
          <a:p>
            <a:pPr marL="0" lvl="0" indent="0" algn="l" rtl="0">
              <a:spcBef>
                <a:spcPts val="0"/>
              </a:spcBef>
              <a:spcAft>
                <a:spcPts val="0"/>
              </a:spcAft>
              <a:buNone/>
            </a:pPr>
            <a:r>
              <a:rPr lang="en" sz="1200"/>
              <a:t>unihash: aaa</a:t>
            </a:r>
            <a:endParaRPr sz="1200"/>
          </a:p>
          <a:p>
            <a:pPr marL="0" lvl="0" indent="0" algn="l" rtl="0">
              <a:spcBef>
                <a:spcPts val="0"/>
              </a:spcBef>
              <a:spcAft>
                <a:spcPts val="0"/>
              </a:spcAft>
              <a:buNone/>
            </a:pPr>
            <a:endParaRPr sz="1200"/>
          </a:p>
        </p:txBody>
      </p:sp>
      <p:sp>
        <p:nvSpPr>
          <p:cNvPr id="247" name="Google Shape;247;p29"/>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Runqueue Execution with Hash Equivalence Server</a:t>
            </a:r>
            <a:endParaRPr/>
          </a:p>
          <a:p>
            <a:pPr marL="0" lvl="0" indent="0" algn="l" rtl="0">
              <a:spcBef>
                <a:spcPts val="0"/>
              </a:spcBef>
              <a:spcAft>
                <a:spcPts val="0"/>
              </a:spcAft>
              <a:buNone/>
            </a:pPr>
            <a:endParaRPr/>
          </a:p>
        </p:txBody>
      </p:sp>
      <p:cxnSp>
        <p:nvCxnSpPr>
          <p:cNvPr id="248" name="Google Shape;248;p29"/>
          <p:cNvCxnSpPr>
            <a:stCxn id="249" idx="1"/>
            <a:endCxn id="246"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sp>
        <p:nvSpPr>
          <p:cNvPr id="250" name="Google Shape;250;p29"/>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cxnSp>
        <p:nvCxnSpPr>
          <p:cNvPr id="251" name="Google Shape;251;p29"/>
          <p:cNvCxnSpPr>
            <a:stCxn id="252" idx="0"/>
            <a:endCxn id="249" idx="2"/>
          </p:cNvCxnSpPr>
          <p:nvPr/>
        </p:nvCxnSpPr>
        <p:spPr>
          <a:xfrm rot="-5400000">
            <a:off x="2111550" y="2622450"/>
            <a:ext cx="1556700" cy="2748600"/>
          </a:xfrm>
          <a:prstGeom prst="bentConnector3">
            <a:avLst>
              <a:gd name="adj1" fmla="val 49996"/>
            </a:avLst>
          </a:prstGeom>
          <a:noFill/>
          <a:ln w="9525" cap="flat" cmpd="sng">
            <a:solidFill>
              <a:srgbClr val="4A86E8"/>
            </a:solidFill>
            <a:prstDash val="solid"/>
            <a:round/>
            <a:headEnd type="none" w="med" len="med"/>
            <a:tailEnd type="triangle" w="med" len="med"/>
          </a:ln>
        </p:spPr>
      </p:cxnSp>
      <p:cxnSp>
        <p:nvCxnSpPr>
          <p:cNvPr id="253" name="Google Shape;253;p29"/>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254" name="Google Shape;254;p29"/>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sp>
        <p:nvSpPr>
          <p:cNvPr id="255" name="Google Shape;255;p29"/>
          <p:cNvSpPr/>
          <p:nvPr/>
        </p:nvSpPr>
        <p:spPr>
          <a:xfrm>
            <a:off x="5761450" y="3149267"/>
            <a:ext cx="2247900" cy="1100400"/>
          </a:xfrm>
          <a:prstGeom prst="flowChartAlternateProcess">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Hash server</a:t>
            </a:r>
            <a:endParaRPr sz="1200"/>
          </a:p>
          <a:p>
            <a:pPr marL="0" lvl="0" indent="0" algn="l" rtl="0">
              <a:spcBef>
                <a:spcPts val="0"/>
              </a:spcBef>
              <a:spcAft>
                <a:spcPts val="0"/>
              </a:spcAft>
              <a:buNone/>
            </a:pPr>
            <a:endParaRPr sz="1200"/>
          </a:p>
        </p:txBody>
      </p:sp>
      <p:sp>
        <p:nvSpPr>
          <p:cNvPr id="256" name="Google Shape;256;p29"/>
          <p:cNvSpPr txBox="1"/>
          <p:nvPr/>
        </p:nvSpPr>
        <p:spPr>
          <a:xfrm>
            <a:off x="5761638" y="3526967"/>
            <a:ext cx="2198700" cy="63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outhash 123 = taskhash 222</a:t>
            </a:r>
            <a:endParaRPr sz="1200"/>
          </a:p>
          <a:p>
            <a:pPr marL="0" lvl="0" indent="0" algn="l" rtl="0">
              <a:spcBef>
                <a:spcPts val="0"/>
              </a:spcBef>
              <a:spcAft>
                <a:spcPts val="0"/>
              </a:spcAft>
              <a:buNone/>
            </a:pPr>
            <a:r>
              <a:rPr lang="en" sz="1200"/>
              <a:t>outhash 123 = taskhash bbb</a:t>
            </a:r>
            <a:endParaRPr sz="1200"/>
          </a:p>
        </p:txBody>
      </p:sp>
      <p:sp>
        <p:nvSpPr>
          <p:cNvPr id="249" name="Google Shape;249;p29"/>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bbb</a:t>
            </a:r>
            <a:endParaRPr sz="1200">
              <a:solidFill>
                <a:srgbClr val="FF0000"/>
              </a:solidFill>
            </a:endParaRPr>
          </a:p>
          <a:p>
            <a:pPr marL="0" lvl="0" indent="0" algn="l" rtl="0">
              <a:spcBef>
                <a:spcPts val="0"/>
              </a:spcBef>
              <a:spcAft>
                <a:spcPts val="0"/>
              </a:spcAft>
              <a:buNone/>
            </a:pPr>
            <a:r>
              <a:rPr lang="en" sz="1200"/>
              <a:t>unihash: 222</a:t>
            </a:r>
            <a:endParaRPr sz="1200"/>
          </a:p>
          <a:p>
            <a:pPr marL="0" lvl="0" indent="0" algn="l" rtl="0">
              <a:spcBef>
                <a:spcPts val="0"/>
              </a:spcBef>
              <a:spcAft>
                <a:spcPts val="0"/>
              </a:spcAft>
              <a:buNone/>
            </a:pPr>
            <a:r>
              <a:rPr lang="en" sz="1200"/>
              <a:t>outhash: 123</a:t>
            </a:r>
            <a:endParaRPr sz="1200"/>
          </a:p>
        </p:txBody>
      </p:sp>
      <p:sp>
        <p:nvSpPr>
          <p:cNvPr id="252" name="Google Shape;252;p29"/>
          <p:cNvSpPr/>
          <p:nvPr/>
        </p:nvSpPr>
        <p:spPr>
          <a:xfrm>
            <a:off x="264000"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ccc</a:t>
            </a:r>
            <a:endParaRPr sz="1200">
              <a:solidFill>
                <a:srgbClr val="FF0000"/>
              </a:solidFill>
            </a:endParaRPr>
          </a:p>
          <a:p>
            <a:pPr marL="0" lvl="0" indent="0" algn="l" rtl="0">
              <a:spcBef>
                <a:spcPts val="0"/>
              </a:spcBef>
              <a:spcAft>
                <a:spcPts val="0"/>
              </a:spcAft>
              <a:buNone/>
            </a:pPr>
            <a:r>
              <a:rPr lang="en" sz="1200"/>
              <a:t>unihash: ccc</a:t>
            </a:r>
            <a:endParaRPr sz="1200"/>
          </a:p>
        </p:txBody>
      </p:sp>
      <p:sp>
        <p:nvSpPr>
          <p:cNvPr id="257" name="Google Shape;257;p29"/>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ddd</a:t>
            </a:r>
            <a:endParaRPr sz="1200">
              <a:solidFill>
                <a:srgbClr val="FF0000"/>
              </a:solidFill>
            </a:endParaRPr>
          </a:p>
          <a:p>
            <a:pPr marL="0" lvl="0" indent="0" algn="l" rtl="0">
              <a:spcBef>
                <a:spcPts val="0"/>
              </a:spcBef>
              <a:spcAft>
                <a:spcPts val="0"/>
              </a:spcAft>
              <a:buNone/>
            </a:pPr>
            <a:r>
              <a:rPr lang="en" sz="1200"/>
              <a:t>unihash: ddd</a:t>
            </a:r>
            <a:endParaRPr sz="1200"/>
          </a:p>
        </p:txBody>
      </p:sp>
      <p:cxnSp>
        <p:nvCxnSpPr>
          <p:cNvPr id="258" name="Google Shape;258;p29"/>
          <p:cNvCxnSpPr>
            <a:stCxn id="257" idx="1"/>
            <a:endCxn id="252" idx="3"/>
          </p:cNvCxnSpPr>
          <p:nvPr/>
        </p:nvCxnSpPr>
        <p:spPr>
          <a:xfrm rot="10800000">
            <a:off x="2767294" y="5382300"/>
            <a:ext cx="245400" cy="0"/>
          </a:xfrm>
          <a:prstGeom prst="straightConnector1">
            <a:avLst/>
          </a:prstGeom>
          <a:noFill/>
          <a:ln w="9525" cap="flat" cmpd="sng">
            <a:solidFill>
              <a:srgbClr val="4A86E8"/>
            </a:solidFill>
            <a:prstDash val="solid"/>
            <a:round/>
            <a:headEnd type="none" w="med" len="med"/>
            <a:tailEnd type="triangle" w="med" len="med"/>
          </a:ln>
        </p:spPr>
      </p:cxnSp>
      <p:cxnSp>
        <p:nvCxnSpPr>
          <p:cNvPr id="259" name="Google Shape;259;p29"/>
          <p:cNvCxnSpPr>
            <a:stCxn id="255" idx="0"/>
            <a:endCxn id="249" idx="3"/>
          </p:cNvCxnSpPr>
          <p:nvPr/>
        </p:nvCxnSpPr>
        <p:spPr>
          <a:xfrm rot="5400000" flipH="1">
            <a:off x="5931700" y="2195567"/>
            <a:ext cx="537900" cy="1369500"/>
          </a:xfrm>
          <a:prstGeom prst="bentConnector2">
            <a:avLst/>
          </a:prstGeom>
          <a:noFill/>
          <a:ln w="9525" cap="flat" cmpd="sng">
            <a:solidFill>
              <a:srgbClr val="FF9900"/>
            </a:solidFill>
            <a:prstDash val="solid"/>
            <a:round/>
            <a:headEnd type="triangle" w="med" len="med"/>
            <a:tailEnd type="triangle" w="med" len="med"/>
          </a:ln>
        </p:spPr>
      </p:cxnSp>
    </p:spTree>
    <p:extLst>
      <p:ext uri="{BB962C8B-B14F-4D97-AF65-F5344CB8AC3E}">
        <p14:creationId xmlns:p14="http://schemas.microsoft.com/office/powerpoint/2010/main" val="435393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30"/>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aaa</a:t>
            </a:r>
            <a:endParaRPr sz="1200">
              <a:solidFill>
                <a:srgbClr val="FF0000"/>
              </a:solidFill>
            </a:endParaRPr>
          </a:p>
          <a:p>
            <a:pPr marL="0" lvl="0" indent="0" algn="l" rtl="0">
              <a:spcBef>
                <a:spcPts val="0"/>
              </a:spcBef>
              <a:spcAft>
                <a:spcPts val="0"/>
              </a:spcAft>
              <a:buNone/>
            </a:pPr>
            <a:r>
              <a:rPr lang="en" sz="1200"/>
              <a:t>unihash: aaa</a:t>
            </a:r>
            <a:endParaRPr sz="1200"/>
          </a:p>
          <a:p>
            <a:pPr marL="0" lvl="0" indent="0" algn="l" rtl="0">
              <a:spcBef>
                <a:spcPts val="0"/>
              </a:spcBef>
              <a:spcAft>
                <a:spcPts val="0"/>
              </a:spcAft>
              <a:buNone/>
            </a:pPr>
            <a:endParaRPr sz="1200"/>
          </a:p>
        </p:txBody>
      </p:sp>
      <p:sp>
        <p:nvSpPr>
          <p:cNvPr id="265" name="Google Shape;265;p30"/>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Runqueue Execution with Hash Equivalence Server</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cxnSp>
        <p:nvCxnSpPr>
          <p:cNvPr id="266" name="Google Shape;266;p30"/>
          <p:cNvCxnSpPr>
            <a:stCxn id="267" idx="1"/>
            <a:endCxn id="264"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sp>
        <p:nvSpPr>
          <p:cNvPr id="268" name="Google Shape;268;p30"/>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cxnSp>
        <p:nvCxnSpPr>
          <p:cNvPr id="269" name="Google Shape;269;p30"/>
          <p:cNvCxnSpPr>
            <a:stCxn id="270" idx="0"/>
            <a:endCxn id="267" idx="2"/>
          </p:cNvCxnSpPr>
          <p:nvPr/>
        </p:nvCxnSpPr>
        <p:spPr>
          <a:xfrm rot="-5400000">
            <a:off x="2111550" y="2622450"/>
            <a:ext cx="1556700" cy="2748600"/>
          </a:xfrm>
          <a:prstGeom prst="bentConnector3">
            <a:avLst>
              <a:gd name="adj1" fmla="val 49996"/>
            </a:avLst>
          </a:prstGeom>
          <a:noFill/>
          <a:ln w="9525" cap="flat" cmpd="sng">
            <a:solidFill>
              <a:srgbClr val="4A86E8"/>
            </a:solidFill>
            <a:prstDash val="solid"/>
            <a:round/>
            <a:headEnd type="none" w="med" len="med"/>
            <a:tailEnd type="triangle" w="med" len="med"/>
          </a:ln>
        </p:spPr>
      </p:cxnSp>
      <p:cxnSp>
        <p:nvCxnSpPr>
          <p:cNvPr id="271" name="Google Shape;271;p30"/>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272" name="Google Shape;272;p30"/>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sp>
        <p:nvSpPr>
          <p:cNvPr id="273" name="Google Shape;273;p30"/>
          <p:cNvSpPr/>
          <p:nvPr/>
        </p:nvSpPr>
        <p:spPr>
          <a:xfrm>
            <a:off x="5761450" y="3149267"/>
            <a:ext cx="2247900" cy="1100400"/>
          </a:xfrm>
          <a:prstGeom prst="flowChartAlternateProcess">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Hash server</a:t>
            </a:r>
            <a:endParaRPr sz="1200"/>
          </a:p>
          <a:p>
            <a:pPr marL="0" lvl="0" indent="0" algn="l" rtl="0">
              <a:spcBef>
                <a:spcPts val="0"/>
              </a:spcBef>
              <a:spcAft>
                <a:spcPts val="0"/>
              </a:spcAft>
              <a:buNone/>
            </a:pPr>
            <a:endParaRPr sz="1200"/>
          </a:p>
        </p:txBody>
      </p:sp>
      <p:sp>
        <p:nvSpPr>
          <p:cNvPr id="274" name="Google Shape;274;p30"/>
          <p:cNvSpPr txBox="1"/>
          <p:nvPr/>
        </p:nvSpPr>
        <p:spPr>
          <a:xfrm>
            <a:off x="5761638" y="3526967"/>
            <a:ext cx="2198700" cy="63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outhash 123 = taskhash 222</a:t>
            </a:r>
            <a:endParaRPr sz="1200"/>
          </a:p>
          <a:p>
            <a:pPr marL="0" lvl="0" indent="0" algn="l" rtl="0">
              <a:spcBef>
                <a:spcPts val="0"/>
              </a:spcBef>
              <a:spcAft>
                <a:spcPts val="0"/>
              </a:spcAft>
              <a:buNone/>
            </a:pPr>
            <a:r>
              <a:rPr lang="en" sz="1200"/>
              <a:t>outhash 123 = taskhash bbb</a:t>
            </a:r>
            <a:endParaRPr sz="1200"/>
          </a:p>
        </p:txBody>
      </p:sp>
      <p:sp>
        <p:nvSpPr>
          <p:cNvPr id="267" name="Google Shape;267;p30"/>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bbb</a:t>
            </a:r>
            <a:endParaRPr sz="1200">
              <a:solidFill>
                <a:srgbClr val="FF0000"/>
              </a:solidFill>
            </a:endParaRPr>
          </a:p>
          <a:p>
            <a:pPr marL="0" lvl="0" indent="0" algn="l" rtl="0">
              <a:spcBef>
                <a:spcPts val="0"/>
              </a:spcBef>
              <a:spcAft>
                <a:spcPts val="0"/>
              </a:spcAft>
              <a:buNone/>
            </a:pPr>
            <a:r>
              <a:rPr lang="en" sz="1200"/>
              <a:t>unihash: 222</a:t>
            </a:r>
            <a:endParaRPr sz="1200"/>
          </a:p>
          <a:p>
            <a:pPr marL="0" lvl="0" indent="0" algn="l" rtl="0">
              <a:spcBef>
                <a:spcPts val="0"/>
              </a:spcBef>
              <a:spcAft>
                <a:spcPts val="0"/>
              </a:spcAft>
              <a:buNone/>
            </a:pPr>
            <a:endParaRPr sz="1200"/>
          </a:p>
        </p:txBody>
      </p:sp>
      <p:sp>
        <p:nvSpPr>
          <p:cNvPr id="270" name="Google Shape;270;p30"/>
          <p:cNvSpPr/>
          <p:nvPr/>
        </p:nvSpPr>
        <p:spPr>
          <a:xfrm>
            <a:off x="264000"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333</a:t>
            </a:r>
            <a:endParaRPr sz="1200">
              <a:solidFill>
                <a:srgbClr val="FF0000"/>
              </a:solidFill>
            </a:endParaRPr>
          </a:p>
          <a:p>
            <a:pPr marL="0" lvl="0" indent="0" algn="l" rtl="0">
              <a:spcBef>
                <a:spcPts val="0"/>
              </a:spcBef>
              <a:spcAft>
                <a:spcPts val="0"/>
              </a:spcAft>
              <a:buNone/>
            </a:pPr>
            <a:r>
              <a:rPr lang="en" sz="1200"/>
              <a:t>unihash: 333</a:t>
            </a:r>
            <a:endParaRPr sz="1200"/>
          </a:p>
        </p:txBody>
      </p:sp>
      <p:sp>
        <p:nvSpPr>
          <p:cNvPr id="275" name="Google Shape;275;p30"/>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444</a:t>
            </a:r>
            <a:endParaRPr sz="1200">
              <a:solidFill>
                <a:srgbClr val="FF0000"/>
              </a:solidFill>
            </a:endParaRPr>
          </a:p>
          <a:p>
            <a:pPr marL="0" lvl="0" indent="0" algn="l" rtl="0">
              <a:spcBef>
                <a:spcPts val="0"/>
              </a:spcBef>
              <a:spcAft>
                <a:spcPts val="0"/>
              </a:spcAft>
              <a:buNone/>
            </a:pPr>
            <a:r>
              <a:rPr lang="en" sz="1200"/>
              <a:t>unihash: 444</a:t>
            </a:r>
            <a:endParaRPr sz="1200"/>
          </a:p>
        </p:txBody>
      </p:sp>
      <p:cxnSp>
        <p:nvCxnSpPr>
          <p:cNvPr id="276" name="Google Shape;276;p30"/>
          <p:cNvCxnSpPr>
            <a:stCxn id="275" idx="1"/>
            <a:endCxn id="270" idx="3"/>
          </p:cNvCxnSpPr>
          <p:nvPr/>
        </p:nvCxnSpPr>
        <p:spPr>
          <a:xfrm rot="10800000">
            <a:off x="2767294" y="5382300"/>
            <a:ext cx="245400" cy="0"/>
          </a:xfrm>
          <a:prstGeom prst="straightConnector1">
            <a:avLst/>
          </a:prstGeom>
          <a:noFill/>
          <a:ln w="9525" cap="flat" cmpd="sng">
            <a:solidFill>
              <a:srgbClr val="4A86E8"/>
            </a:solidFill>
            <a:prstDash val="solid"/>
            <a:round/>
            <a:headEnd type="none" w="med" len="med"/>
            <a:tailEnd type="triangle" w="med" len="med"/>
          </a:ln>
        </p:spPr>
      </p:cxnSp>
    </p:spTree>
    <p:extLst>
      <p:ext uri="{BB962C8B-B14F-4D97-AF65-F5344CB8AC3E}">
        <p14:creationId xmlns:p14="http://schemas.microsoft.com/office/powerpoint/2010/main" val="36692291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31"/>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aaa</a:t>
            </a:r>
            <a:endParaRPr sz="1200">
              <a:solidFill>
                <a:srgbClr val="FF0000"/>
              </a:solidFill>
            </a:endParaRPr>
          </a:p>
          <a:p>
            <a:pPr marL="0" lvl="0" indent="0" algn="l" rtl="0">
              <a:spcBef>
                <a:spcPts val="0"/>
              </a:spcBef>
              <a:spcAft>
                <a:spcPts val="0"/>
              </a:spcAft>
              <a:buNone/>
            </a:pPr>
            <a:r>
              <a:rPr lang="en" sz="1200"/>
              <a:t>unihash: aaa</a:t>
            </a:r>
            <a:endParaRPr sz="1200"/>
          </a:p>
          <a:p>
            <a:pPr marL="0" lvl="0" indent="0" algn="l" rtl="0">
              <a:spcBef>
                <a:spcPts val="0"/>
              </a:spcBef>
              <a:spcAft>
                <a:spcPts val="0"/>
              </a:spcAft>
              <a:buNone/>
            </a:pPr>
            <a:endParaRPr sz="1200"/>
          </a:p>
        </p:txBody>
      </p:sp>
      <p:sp>
        <p:nvSpPr>
          <p:cNvPr id="282" name="Google Shape;282;p31"/>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Runqueue Execution with Hash Equivalence Server</a:t>
            </a:r>
            <a:endParaRPr/>
          </a:p>
        </p:txBody>
      </p:sp>
      <p:cxnSp>
        <p:nvCxnSpPr>
          <p:cNvPr id="283" name="Google Shape;283;p31"/>
          <p:cNvCxnSpPr>
            <a:stCxn id="284" idx="1"/>
            <a:endCxn id="281"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sp>
        <p:nvSpPr>
          <p:cNvPr id="285" name="Google Shape;285;p31"/>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cxnSp>
        <p:nvCxnSpPr>
          <p:cNvPr id="286" name="Google Shape;286;p31"/>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287" name="Google Shape;287;p31"/>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sp>
        <p:nvSpPr>
          <p:cNvPr id="288" name="Google Shape;288;p31"/>
          <p:cNvSpPr/>
          <p:nvPr/>
        </p:nvSpPr>
        <p:spPr>
          <a:xfrm>
            <a:off x="5761450" y="3149267"/>
            <a:ext cx="2247900" cy="1100400"/>
          </a:xfrm>
          <a:prstGeom prst="flowChartAlternateProcess">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Hash server</a:t>
            </a:r>
            <a:endParaRPr sz="1200"/>
          </a:p>
          <a:p>
            <a:pPr marL="0" lvl="0" indent="0" algn="l" rtl="0">
              <a:spcBef>
                <a:spcPts val="0"/>
              </a:spcBef>
              <a:spcAft>
                <a:spcPts val="0"/>
              </a:spcAft>
              <a:buNone/>
            </a:pPr>
            <a:endParaRPr sz="1200"/>
          </a:p>
        </p:txBody>
      </p:sp>
      <p:sp>
        <p:nvSpPr>
          <p:cNvPr id="289" name="Google Shape;289;p31"/>
          <p:cNvSpPr txBox="1"/>
          <p:nvPr/>
        </p:nvSpPr>
        <p:spPr>
          <a:xfrm>
            <a:off x="5761638" y="3526967"/>
            <a:ext cx="2198700" cy="63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outhash 123 = taskhash 222</a:t>
            </a:r>
            <a:endParaRPr sz="1200"/>
          </a:p>
          <a:p>
            <a:pPr marL="0" lvl="0" indent="0" algn="l" rtl="0">
              <a:spcBef>
                <a:spcPts val="0"/>
              </a:spcBef>
              <a:spcAft>
                <a:spcPts val="0"/>
              </a:spcAft>
              <a:buNone/>
            </a:pPr>
            <a:r>
              <a:rPr lang="en" sz="1200"/>
              <a:t>outhash 123 = taskhash bbb</a:t>
            </a:r>
            <a:endParaRPr sz="1200"/>
          </a:p>
        </p:txBody>
      </p:sp>
      <p:sp>
        <p:nvSpPr>
          <p:cNvPr id="284" name="Google Shape;284;p31"/>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bbb</a:t>
            </a:r>
            <a:endParaRPr sz="1200">
              <a:solidFill>
                <a:srgbClr val="FF0000"/>
              </a:solidFill>
            </a:endParaRPr>
          </a:p>
          <a:p>
            <a:pPr marL="0" lvl="0" indent="0" algn="l" rtl="0">
              <a:spcBef>
                <a:spcPts val="0"/>
              </a:spcBef>
              <a:spcAft>
                <a:spcPts val="0"/>
              </a:spcAft>
              <a:buNone/>
            </a:pPr>
            <a:r>
              <a:rPr lang="en" sz="1200"/>
              <a:t>unihash: 222</a:t>
            </a:r>
            <a:endParaRPr sz="1200"/>
          </a:p>
          <a:p>
            <a:pPr marL="0" lvl="0" indent="0" algn="l" rtl="0">
              <a:spcBef>
                <a:spcPts val="0"/>
              </a:spcBef>
              <a:spcAft>
                <a:spcPts val="0"/>
              </a:spcAft>
              <a:buNone/>
            </a:pPr>
            <a:endParaRPr sz="1200"/>
          </a:p>
        </p:txBody>
      </p:sp>
      <p:sp>
        <p:nvSpPr>
          <p:cNvPr id="290" name="Google Shape;290;p31"/>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B:do_populate_sysroot_setscene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444</a:t>
            </a:r>
            <a:endParaRPr sz="1200">
              <a:solidFill>
                <a:srgbClr val="FF0000"/>
              </a:solidFill>
            </a:endParaRPr>
          </a:p>
          <a:p>
            <a:pPr marL="0" lvl="0" indent="0" algn="l" rtl="0">
              <a:spcBef>
                <a:spcPts val="0"/>
              </a:spcBef>
              <a:spcAft>
                <a:spcPts val="0"/>
              </a:spcAft>
              <a:buNone/>
            </a:pPr>
            <a:r>
              <a:rPr lang="en" sz="1200"/>
              <a:t>unihash: 444</a:t>
            </a:r>
            <a:endParaRPr sz="1200"/>
          </a:p>
        </p:txBody>
      </p:sp>
      <p:cxnSp>
        <p:nvCxnSpPr>
          <p:cNvPr id="291" name="Google Shape;291;p31"/>
          <p:cNvCxnSpPr>
            <a:endCxn id="290" idx="3"/>
          </p:cNvCxnSpPr>
          <p:nvPr/>
        </p:nvCxnSpPr>
        <p:spPr>
          <a:xfrm flipH="1">
            <a:off x="5515894" y="5028900"/>
            <a:ext cx="221100" cy="353400"/>
          </a:xfrm>
          <a:prstGeom prst="straightConnector1">
            <a:avLst/>
          </a:prstGeom>
          <a:noFill/>
          <a:ln w="9525" cap="flat" cmpd="sng">
            <a:solidFill>
              <a:srgbClr val="FF0000"/>
            </a:solidFill>
            <a:prstDash val="solid"/>
            <a:round/>
            <a:headEnd type="none" w="med" len="med"/>
            <a:tailEnd type="triangle" w="med" len="med"/>
          </a:ln>
        </p:spPr>
      </p:cxnSp>
    </p:spTree>
    <p:extLst>
      <p:ext uri="{BB962C8B-B14F-4D97-AF65-F5344CB8AC3E}">
        <p14:creationId xmlns:p14="http://schemas.microsoft.com/office/powerpoint/2010/main" val="24744319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32"/>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Signature Generation with Hash Equivalence Server</a:t>
            </a:r>
            <a:endParaRPr/>
          </a:p>
        </p:txBody>
      </p:sp>
    </p:spTree>
    <p:extLst>
      <p:ext uri="{BB962C8B-B14F-4D97-AF65-F5344CB8AC3E}">
        <p14:creationId xmlns:p14="http://schemas.microsoft.com/office/powerpoint/2010/main" val="6111592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35395" y="2991441"/>
            <a:ext cx="7244399" cy="871111"/>
          </a:xfrm>
        </p:spPr>
        <p:txBody>
          <a:bodyPr/>
          <a:lstStyle/>
          <a:p>
            <a:r>
              <a:rPr lang="en-US" dirty="0" smtClean="0">
                <a:cs typeface="Arial" charset="0"/>
              </a:rPr>
              <a:t>1. Welcome </a:t>
            </a:r>
            <a:r>
              <a:rPr lang="en-US" dirty="0">
                <a:cs typeface="Arial" charset="0"/>
              </a:rPr>
              <a:t>and Keynote</a:t>
            </a:r>
            <a:endParaRPr lang="en-US" dirty="0"/>
          </a:p>
        </p:txBody>
      </p:sp>
      <p:sp>
        <p:nvSpPr>
          <p:cNvPr id="5" name="Content Placeholder 3"/>
          <p:cNvSpPr>
            <a:spLocks noGrp="1"/>
          </p:cNvSpPr>
          <p:nvPr>
            <p:ph sz="quarter" idx="11"/>
          </p:nvPr>
        </p:nvSpPr>
        <p:spPr>
          <a:xfrm>
            <a:off x="1804988" y="4125913"/>
            <a:ext cx="6874805" cy="866775"/>
          </a:xfrm>
        </p:spPr>
        <p:txBody>
          <a:bodyPr/>
          <a:lstStyle/>
          <a:p>
            <a:pPr eaLnBrk="1" hangingPunct="1">
              <a:spcBef>
                <a:spcPts val="900"/>
              </a:spcBef>
            </a:pPr>
            <a:r>
              <a:rPr lang="en-US" dirty="0"/>
              <a:t>Lieu </a:t>
            </a:r>
            <a:r>
              <a:rPr lang="en-US" dirty="0" smtClean="0"/>
              <a:t>Ta</a:t>
            </a:r>
            <a:endParaRPr lang="en-US" dirty="0" smtClean="0">
              <a:latin typeface="Arial" charset="0"/>
            </a:endParaRPr>
          </a:p>
        </p:txBody>
      </p:sp>
    </p:spTree>
    <p:extLst>
      <p:ext uri="{BB962C8B-B14F-4D97-AF65-F5344CB8AC3E}">
        <p14:creationId xmlns:p14="http://schemas.microsoft.com/office/powerpoint/2010/main" val="1409513878"/>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Shape 300"/>
        <p:cNvGrpSpPr/>
        <p:nvPr/>
      </p:nvGrpSpPr>
      <p:grpSpPr>
        <a:xfrm>
          <a:off x="0" y="0"/>
          <a:ext cx="0" cy="0"/>
          <a:chOff x="0" y="0"/>
          <a:chExt cx="0" cy="0"/>
        </a:xfrm>
      </p:grpSpPr>
      <p:sp>
        <p:nvSpPr>
          <p:cNvPr id="301" name="Google Shape;301;p33"/>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aaa</a:t>
            </a:r>
            <a:endParaRPr sz="1200">
              <a:solidFill>
                <a:srgbClr val="FF0000"/>
              </a:solidFill>
            </a:endParaRPr>
          </a:p>
          <a:p>
            <a:pPr marL="0" lvl="0" indent="0" algn="l" rtl="0">
              <a:spcBef>
                <a:spcPts val="0"/>
              </a:spcBef>
              <a:spcAft>
                <a:spcPts val="0"/>
              </a:spcAft>
              <a:buNone/>
            </a:pPr>
            <a:r>
              <a:rPr lang="en" sz="1200"/>
              <a:t>unihash: aaa</a:t>
            </a:r>
            <a:endParaRPr sz="1200"/>
          </a:p>
          <a:p>
            <a:pPr marL="0" lvl="0" indent="0" algn="l" rtl="0">
              <a:spcBef>
                <a:spcPts val="0"/>
              </a:spcBef>
              <a:spcAft>
                <a:spcPts val="0"/>
              </a:spcAft>
              <a:buNone/>
            </a:pPr>
            <a:endParaRPr sz="1200"/>
          </a:p>
        </p:txBody>
      </p:sp>
      <p:sp>
        <p:nvSpPr>
          <p:cNvPr id="302" name="Google Shape;302;p33"/>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Signature Generation with Hash Equivalence Server</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cxnSp>
        <p:nvCxnSpPr>
          <p:cNvPr id="303" name="Google Shape;303;p33"/>
          <p:cNvCxnSpPr>
            <a:stCxn id="304" idx="1"/>
            <a:endCxn id="301"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sp>
        <p:nvSpPr>
          <p:cNvPr id="305" name="Google Shape;305;p33"/>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cxnSp>
        <p:nvCxnSpPr>
          <p:cNvPr id="306" name="Google Shape;306;p33"/>
          <p:cNvCxnSpPr>
            <a:stCxn id="307" idx="0"/>
            <a:endCxn id="304" idx="2"/>
          </p:cNvCxnSpPr>
          <p:nvPr/>
        </p:nvCxnSpPr>
        <p:spPr>
          <a:xfrm rot="-5400000">
            <a:off x="2111550" y="2622450"/>
            <a:ext cx="1556700" cy="2748600"/>
          </a:xfrm>
          <a:prstGeom prst="bentConnector3">
            <a:avLst>
              <a:gd name="adj1" fmla="val 49996"/>
            </a:avLst>
          </a:prstGeom>
          <a:noFill/>
          <a:ln w="9525" cap="flat" cmpd="sng">
            <a:solidFill>
              <a:srgbClr val="4A86E8"/>
            </a:solidFill>
            <a:prstDash val="solid"/>
            <a:round/>
            <a:headEnd type="none" w="med" len="med"/>
            <a:tailEnd type="triangle" w="med" len="med"/>
          </a:ln>
        </p:spPr>
      </p:cxnSp>
      <p:cxnSp>
        <p:nvCxnSpPr>
          <p:cNvPr id="308" name="Google Shape;308;p33"/>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309" name="Google Shape;309;p33"/>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sp>
        <p:nvSpPr>
          <p:cNvPr id="310" name="Google Shape;310;p33"/>
          <p:cNvSpPr/>
          <p:nvPr/>
        </p:nvSpPr>
        <p:spPr>
          <a:xfrm>
            <a:off x="5761450" y="3149267"/>
            <a:ext cx="2247900" cy="1100400"/>
          </a:xfrm>
          <a:prstGeom prst="flowChartAlternateProcess">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Hash server</a:t>
            </a:r>
            <a:endParaRPr sz="1200"/>
          </a:p>
          <a:p>
            <a:pPr marL="0" lvl="0" indent="0" algn="l" rtl="0">
              <a:spcBef>
                <a:spcPts val="0"/>
              </a:spcBef>
              <a:spcAft>
                <a:spcPts val="0"/>
              </a:spcAft>
              <a:buNone/>
            </a:pPr>
            <a:endParaRPr sz="1200"/>
          </a:p>
        </p:txBody>
      </p:sp>
      <p:sp>
        <p:nvSpPr>
          <p:cNvPr id="311" name="Google Shape;311;p33"/>
          <p:cNvSpPr txBox="1"/>
          <p:nvPr/>
        </p:nvSpPr>
        <p:spPr>
          <a:xfrm>
            <a:off x="5761638" y="3526967"/>
            <a:ext cx="2198700" cy="63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outhash 123 = taskhash 222</a:t>
            </a:r>
            <a:endParaRPr sz="1200"/>
          </a:p>
          <a:p>
            <a:pPr marL="0" lvl="0" indent="0" algn="l" rtl="0">
              <a:spcBef>
                <a:spcPts val="0"/>
              </a:spcBef>
              <a:spcAft>
                <a:spcPts val="0"/>
              </a:spcAft>
              <a:buNone/>
            </a:pPr>
            <a:r>
              <a:rPr lang="en" sz="1200"/>
              <a:t>outhash 123 = taskhash bbb</a:t>
            </a:r>
            <a:endParaRPr sz="1200"/>
          </a:p>
        </p:txBody>
      </p:sp>
      <p:sp>
        <p:nvSpPr>
          <p:cNvPr id="304" name="Google Shape;304;p33"/>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bbb</a:t>
            </a:r>
            <a:endParaRPr sz="1200">
              <a:solidFill>
                <a:srgbClr val="FF0000"/>
              </a:solidFill>
            </a:endParaRPr>
          </a:p>
          <a:p>
            <a:pPr marL="0" lvl="0" indent="0" algn="l" rtl="0">
              <a:spcBef>
                <a:spcPts val="0"/>
              </a:spcBef>
              <a:spcAft>
                <a:spcPts val="0"/>
              </a:spcAft>
              <a:buNone/>
            </a:pPr>
            <a:r>
              <a:rPr lang="en" sz="1200"/>
              <a:t>unihash: 222</a:t>
            </a:r>
            <a:endParaRPr sz="1200"/>
          </a:p>
          <a:p>
            <a:pPr marL="0" lvl="0" indent="0" algn="l" rtl="0">
              <a:spcBef>
                <a:spcPts val="0"/>
              </a:spcBef>
              <a:spcAft>
                <a:spcPts val="0"/>
              </a:spcAft>
              <a:buNone/>
            </a:pPr>
            <a:endParaRPr sz="1200"/>
          </a:p>
        </p:txBody>
      </p:sp>
      <p:sp>
        <p:nvSpPr>
          <p:cNvPr id="307" name="Google Shape;307;p33"/>
          <p:cNvSpPr/>
          <p:nvPr/>
        </p:nvSpPr>
        <p:spPr>
          <a:xfrm>
            <a:off x="264000"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333</a:t>
            </a:r>
            <a:endParaRPr sz="1200">
              <a:solidFill>
                <a:srgbClr val="FF0000"/>
              </a:solidFill>
            </a:endParaRPr>
          </a:p>
          <a:p>
            <a:pPr marL="0" lvl="0" indent="0" algn="l" rtl="0">
              <a:spcBef>
                <a:spcPts val="0"/>
              </a:spcBef>
              <a:spcAft>
                <a:spcPts val="0"/>
              </a:spcAft>
              <a:buNone/>
            </a:pPr>
            <a:r>
              <a:rPr lang="en" sz="1200"/>
              <a:t>unihash: 333</a:t>
            </a:r>
            <a:endParaRPr sz="1200"/>
          </a:p>
        </p:txBody>
      </p:sp>
      <p:sp>
        <p:nvSpPr>
          <p:cNvPr id="312" name="Google Shape;312;p33"/>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444</a:t>
            </a:r>
            <a:endParaRPr sz="1200">
              <a:solidFill>
                <a:srgbClr val="FF0000"/>
              </a:solidFill>
            </a:endParaRPr>
          </a:p>
          <a:p>
            <a:pPr marL="0" lvl="0" indent="0" algn="l" rtl="0">
              <a:spcBef>
                <a:spcPts val="0"/>
              </a:spcBef>
              <a:spcAft>
                <a:spcPts val="0"/>
              </a:spcAft>
              <a:buNone/>
            </a:pPr>
            <a:r>
              <a:rPr lang="en" sz="1200"/>
              <a:t>unihash: 444</a:t>
            </a:r>
            <a:endParaRPr sz="1200"/>
          </a:p>
        </p:txBody>
      </p:sp>
      <p:cxnSp>
        <p:nvCxnSpPr>
          <p:cNvPr id="313" name="Google Shape;313;p33"/>
          <p:cNvCxnSpPr>
            <a:stCxn id="312" idx="1"/>
            <a:endCxn id="307" idx="3"/>
          </p:cNvCxnSpPr>
          <p:nvPr/>
        </p:nvCxnSpPr>
        <p:spPr>
          <a:xfrm rot="10800000">
            <a:off x="2767294" y="5382300"/>
            <a:ext cx="245400" cy="0"/>
          </a:xfrm>
          <a:prstGeom prst="straightConnector1">
            <a:avLst/>
          </a:prstGeom>
          <a:noFill/>
          <a:ln w="9525" cap="flat" cmpd="sng">
            <a:solidFill>
              <a:srgbClr val="4A86E8"/>
            </a:solidFill>
            <a:prstDash val="solid"/>
            <a:round/>
            <a:headEnd type="none" w="med" len="med"/>
            <a:tailEnd type="triangle" w="med" len="med"/>
          </a:ln>
        </p:spPr>
      </p:cxnSp>
    </p:spTree>
    <p:extLst>
      <p:ext uri="{BB962C8B-B14F-4D97-AF65-F5344CB8AC3E}">
        <p14:creationId xmlns:p14="http://schemas.microsoft.com/office/powerpoint/2010/main" val="41433663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p34"/>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aaa</a:t>
            </a:r>
            <a:endParaRPr sz="1200">
              <a:solidFill>
                <a:srgbClr val="FF0000"/>
              </a:solidFill>
            </a:endParaRPr>
          </a:p>
          <a:p>
            <a:pPr marL="0" lvl="0" indent="0" algn="l" rtl="0">
              <a:spcBef>
                <a:spcPts val="0"/>
              </a:spcBef>
              <a:spcAft>
                <a:spcPts val="0"/>
              </a:spcAft>
              <a:buNone/>
            </a:pPr>
            <a:r>
              <a:rPr lang="en" sz="1200"/>
              <a:t>unihash: aaa</a:t>
            </a:r>
            <a:endParaRPr sz="1200"/>
          </a:p>
          <a:p>
            <a:pPr marL="0" lvl="0" indent="0" algn="l" rtl="0">
              <a:spcBef>
                <a:spcPts val="0"/>
              </a:spcBef>
              <a:spcAft>
                <a:spcPts val="0"/>
              </a:spcAft>
              <a:buNone/>
            </a:pPr>
            <a:endParaRPr sz="1200"/>
          </a:p>
        </p:txBody>
      </p:sp>
      <p:sp>
        <p:nvSpPr>
          <p:cNvPr id="319" name="Google Shape;319;p34"/>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Signature Generation with Hash Equivalence Server</a:t>
            </a:r>
            <a:endParaRPr/>
          </a:p>
        </p:txBody>
      </p:sp>
      <p:sp>
        <p:nvSpPr>
          <p:cNvPr id="320" name="Google Shape;320;p34"/>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sp>
        <p:nvSpPr>
          <p:cNvPr id="321" name="Google Shape;321;p34"/>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sp>
        <p:nvSpPr>
          <p:cNvPr id="322" name="Google Shape;322;p34"/>
          <p:cNvSpPr/>
          <p:nvPr/>
        </p:nvSpPr>
        <p:spPr>
          <a:xfrm>
            <a:off x="5761450" y="3149267"/>
            <a:ext cx="2247900" cy="1100400"/>
          </a:xfrm>
          <a:prstGeom prst="flowChartAlternateProcess">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Hash server</a:t>
            </a:r>
            <a:endParaRPr sz="1200"/>
          </a:p>
          <a:p>
            <a:pPr marL="0" lvl="0" indent="0" algn="l" rtl="0">
              <a:spcBef>
                <a:spcPts val="0"/>
              </a:spcBef>
              <a:spcAft>
                <a:spcPts val="0"/>
              </a:spcAft>
              <a:buNone/>
            </a:pPr>
            <a:endParaRPr sz="1200"/>
          </a:p>
        </p:txBody>
      </p:sp>
      <p:sp>
        <p:nvSpPr>
          <p:cNvPr id="323" name="Google Shape;323;p34"/>
          <p:cNvSpPr txBox="1"/>
          <p:nvPr/>
        </p:nvSpPr>
        <p:spPr>
          <a:xfrm>
            <a:off x="5761638" y="3526967"/>
            <a:ext cx="2198700" cy="63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outhash 123 = taskhash 222</a:t>
            </a:r>
            <a:endParaRPr sz="1200"/>
          </a:p>
          <a:p>
            <a:pPr marL="0" lvl="0" indent="0" algn="l" rtl="0">
              <a:spcBef>
                <a:spcPts val="0"/>
              </a:spcBef>
              <a:spcAft>
                <a:spcPts val="0"/>
              </a:spcAft>
              <a:buNone/>
            </a:pPr>
            <a:r>
              <a:rPr lang="en" sz="1200"/>
              <a:t>outhash 123 = taskhash bbb</a:t>
            </a:r>
            <a:endParaRPr sz="1200"/>
          </a:p>
        </p:txBody>
      </p:sp>
    </p:spTree>
    <p:extLst>
      <p:ext uri="{BB962C8B-B14F-4D97-AF65-F5344CB8AC3E}">
        <p14:creationId xmlns:p14="http://schemas.microsoft.com/office/powerpoint/2010/main" val="15267189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35"/>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aaa</a:t>
            </a:r>
            <a:endParaRPr sz="1200">
              <a:solidFill>
                <a:srgbClr val="FF0000"/>
              </a:solidFill>
            </a:endParaRPr>
          </a:p>
          <a:p>
            <a:pPr marL="0" lvl="0" indent="0" algn="l" rtl="0">
              <a:spcBef>
                <a:spcPts val="0"/>
              </a:spcBef>
              <a:spcAft>
                <a:spcPts val="0"/>
              </a:spcAft>
              <a:buNone/>
            </a:pPr>
            <a:r>
              <a:rPr lang="en" sz="1200"/>
              <a:t>unihash: aaa</a:t>
            </a:r>
            <a:endParaRPr sz="1200"/>
          </a:p>
          <a:p>
            <a:pPr marL="0" lvl="0" indent="0" algn="l" rtl="0">
              <a:spcBef>
                <a:spcPts val="0"/>
              </a:spcBef>
              <a:spcAft>
                <a:spcPts val="0"/>
              </a:spcAft>
              <a:buNone/>
            </a:pPr>
            <a:endParaRPr sz="1200"/>
          </a:p>
        </p:txBody>
      </p:sp>
      <p:sp>
        <p:nvSpPr>
          <p:cNvPr id="329" name="Google Shape;329;p3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Signature Generation with Hash Equivalence Server</a:t>
            </a:r>
            <a:endParaRPr/>
          </a:p>
          <a:p>
            <a:pPr marL="0" lvl="0" indent="0" algn="l" rtl="0">
              <a:spcBef>
                <a:spcPts val="0"/>
              </a:spcBef>
              <a:spcAft>
                <a:spcPts val="0"/>
              </a:spcAft>
              <a:buNone/>
            </a:pPr>
            <a:endParaRPr/>
          </a:p>
        </p:txBody>
      </p:sp>
      <p:cxnSp>
        <p:nvCxnSpPr>
          <p:cNvPr id="330" name="Google Shape;330;p35"/>
          <p:cNvCxnSpPr>
            <a:stCxn id="331" idx="1"/>
            <a:endCxn id="328"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sp>
        <p:nvSpPr>
          <p:cNvPr id="332" name="Google Shape;332;p35"/>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sp>
        <p:nvSpPr>
          <p:cNvPr id="333" name="Google Shape;333;p35"/>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sp>
        <p:nvSpPr>
          <p:cNvPr id="334" name="Google Shape;334;p35"/>
          <p:cNvSpPr/>
          <p:nvPr/>
        </p:nvSpPr>
        <p:spPr>
          <a:xfrm>
            <a:off x="5761450" y="3149267"/>
            <a:ext cx="2247900" cy="1100400"/>
          </a:xfrm>
          <a:prstGeom prst="flowChartAlternateProcess">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Hash server</a:t>
            </a:r>
            <a:endParaRPr sz="1200"/>
          </a:p>
          <a:p>
            <a:pPr marL="0" lvl="0" indent="0" algn="l" rtl="0">
              <a:spcBef>
                <a:spcPts val="0"/>
              </a:spcBef>
              <a:spcAft>
                <a:spcPts val="0"/>
              </a:spcAft>
              <a:buNone/>
            </a:pPr>
            <a:endParaRPr sz="1200"/>
          </a:p>
        </p:txBody>
      </p:sp>
      <p:sp>
        <p:nvSpPr>
          <p:cNvPr id="335" name="Google Shape;335;p35"/>
          <p:cNvSpPr txBox="1"/>
          <p:nvPr/>
        </p:nvSpPr>
        <p:spPr>
          <a:xfrm>
            <a:off x="5761638" y="3526967"/>
            <a:ext cx="2198700" cy="63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outhash 123 = taskhash 222</a:t>
            </a:r>
            <a:endParaRPr sz="1200"/>
          </a:p>
          <a:p>
            <a:pPr marL="0" lvl="0" indent="0" algn="l" rtl="0">
              <a:spcBef>
                <a:spcPts val="0"/>
              </a:spcBef>
              <a:spcAft>
                <a:spcPts val="0"/>
              </a:spcAft>
              <a:buNone/>
            </a:pPr>
            <a:r>
              <a:rPr lang="en" sz="1200"/>
              <a:t>outhash 123 = taskhash bbb</a:t>
            </a:r>
            <a:endParaRPr sz="1200"/>
          </a:p>
        </p:txBody>
      </p:sp>
      <p:sp>
        <p:nvSpPr>
          <p:cNvPr id="331" name="Google Shape;331;p35"/>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bbb</a:t>
            </a:r>
            <a:endParaRPr sz="1200">
              <a:solidFill>
                <a:srgbClr val="FF0000"/>
              </a:solidFill>
            </a:endParaRPr>
          </a:p>
          <a:p>
            <a:pPr marL="0" lvl="0" indent="0" algn="l" rtl="0">
              <a:spcBef>
                <a:spcPts val="0"/>
              </a:spcBef>
              <a:spcAft>
                <a:spcPts val="0"/>
              </a:spcAft>
              <a:buNone/>
            </a:pPr>
            <a:r>
              <a:rPr lang="en" sz="1200"/>
              <a:t>unihash: bbb</a:t>
            </a:r>
            <a:endParaRPr sz="1200"/>
          </a:p>
          <a:p>
            <a:pPr marL="0" lvl="0" indent="0" algn="l" rtl="0">
              <a:spcBef>
                <a:spcPts val="0"/>
              </a:spcBef>
              <a:spcAft>
                <a:spcPts val="0"/>
              </a:spcAft>
              <a:buNone/>
            </a:pPr>
            <a:endParaRPr sz="1200"/>
          </a:p>
        </p:txBody>
      </p:sp>
    </p:spTree>
    <p:extLst>
      <p:ext uri="{BB962C8B-B14F-4D97-AF65-F5344CB8AC3E}">
        <p14:creationId xmlns:p14="http://schemas.microsoft.com/office/powerpoint/2010/main" val="72241860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36"/>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aaa</a:t>
            </a:r>
            <a:endParaRPr sz="1200">
              <a:solidFill>
                <a:srgbClr val="FF0000"/>
              </a:solidFill>
            </a:endParaRPr>
          </a:p>
          <a:p>
            <a:pPr marL="0" lvl="0" indent="0" algn="l" rtl="0">
              <a:spcBef>
                <a:spcPts val="0"/>
              </a:spcBef>
              <a:spcAft>
                <a:spcPts val="0"/>
              </a:spcAft>
              <a:buNone/>
            </a:pPr>
            <a:r>
              <a:rPr lang="en" sz="1200"/>
              <a:t>unihash: aaa</a:t>
            </a:r>
            <a:endParaRPr sz="1200"/>
          </a:p>
          <a:p>
            <a:pPr marL="0" lvl="0" indent="0" algn="l" rtl="0">
              <a:spcBef>
                <a:spcPts val="0"/>
              </a:spcBef>
              <a:spcAft>
                <a:spcPts val="0"/>
              </a:spcAft>
              <a:buNone/>
            </a:pPr>
            <a:endParaRPr sz="1200"/>
          </a:p>
        </p:txBody>
      </p:sp>
      <p:sp>
        <p:nvSpPr>
          <p:cNvPr id="341" name="Google Shape;341;p3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Signature Generation with Hash Equivalence Server</a:t>
            </a:r>
            <a:endParaRPr/>
          </a:p>
          <a:p>
            <a:pPr marL="0" lvl="0" indent="0" algn="l" rtl="0">
              <a:spcBef>
                <a:spcPts val="0"/>
              </a:spcBef>
              <a:spcAft>
                <a:spcPts val="0"/>
              </a:spcAft>
              <a:buNone/>
            </a:pPr>
            <a:endParaRPr/>
          </a:p>
        </p:txBody>
      </p:sp>
      <p:cxnSp>
        <p:nvCxnSpPr>
          <p:cNvPr id="342" name="Google Shape;342;p36"/>
          <p:cNvCxnSpPr>
            <a:stCxn id="343" idx="1"/>
            <a:endCxn id="340"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sp>
        <p:nvSpPr>
          <p:cNvPr id="344" name="Google Shape;344;p36"/>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sp>
        <p:nvSpPr>
          <p:cNvPr id="345" name="Google Shape;345;p36"/>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sp>
        <p:nvSpPr>
          <p:cNvPr id="346" name="Google Shape;346;p36"/>
          <p:cNvSpPr/>
          <p:nvPr/>
        </p:nvSpPr>
        <p:spPr>
          <a:xfrm>
            <a:off x="5761450" y="3149267"/>
            <a:ext cx="2247900" cy="1100400"/>
          </a:xfrm>
          <a:prstGeom prst="flowChartAlternateProcess">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Hash server</a:t>
            </a:r>
            <a:endParaRPr sz="1200"/>
          </a:p>
          <a:p>
            <a:pPr marL="0" lvl="0" indent="0" algn="l" rtl="0">
              <a:spcBef>
                <a:spcPts val="0"/>
              </a:spcBef>
              <a:spcAft>
                <a:spcPts val="0"/>
              </a:spcAft>
              <a:buNone/>
            </a:pPr>
            <a:endParaRPr sz="1200"/>
          </a:p>
        </p:txBody>
      </p:sp>
      <p:sp>
        <p:nvSpPr>
          <p:cNvPr id="347" name="Google Shape;347;p36"/>
          <p:cNvSpPr txBox="1"/>
          <p:nvPr/>
        </p:nvSpPr>
        <p:spPr>
          <a:xfrm>
            <a:off x="5761638" y="3526967"/>
            <a:ext cx="2198700" cy="63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outhash 123 = taskhash 222</a:t>
            </a:r>
            <a:endParaRPr sz="1200"/>
          </a:p>
          <a:p>
            <a:pPr marL="0" lvl="0" indent="0" algn="l" rtl="0">
              <a:spcBef>
                <a:spcPts val="0"/>
              </a:spcBef>
              <a:spcAft>
                <a:spcPts val="0"/>
              </a:spcAft>
              <a:buNone/>
            </a:pPr>
            <a:r>
              <a:rPr lang="en" sz="1200"/>
              <a:t>outhash 123 = taskhash bbb</a:t>
            </a:r>
            <a:endParaRPr sz="1200"/>
          </a:p>
        </p:txBody>
      </p:sp>
      <p:sp>
        <p:nvSpPr>
          <p:cNvPr id="343" name="Google Shape;343;p36"/>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bbb</a:t>
            </a:r>
            <a:endParaRPr sz="1200">
              <a:solidFill>
                <a:srgbClr val="FF0000"/>
              </a:solidFill>
            </a:endParaRPr>
          </a:p>
          <a:p>
            <a:pPr marL="0" lvl="0" indent="0" algn="l" rtl="0">
              <a:spcBef>
                <a:spcPts val="0"/>
              </a:spcBef>
              <a:spcAft>
                <a:spcPts val="0"/>
              </a:spcAft>
              <a:buNone/>
            </a:pPr>
            <a:r>
              <a:rPr lang="en" sz="1200"/>
              <a:t>unihash: 222</a:t>
            </a:r>
            <a:endParaRPr sz="1200"/>
          </a:p>
          <a:p>
            <a:pPr marL="0" lvl="0" indent="0" algn="l" rtl="0">
              <a:spcBef>
                <a:spcPts val="0"/>
              </a:spcBef>
              <a:spcAft>
                <a:spcPts val="0"/>
              </a:spcAft>
              <a:buNone/>
            </a:pPr>
            <a:endParaRPr sz="1200"/>
          </a:p>
        </p:txBody>
      </p:sp>
      <p:cxnSp>
        <p:nvCxnSpPr>
          <p:cNvPr id="348" name="Google Shape;348;p36"/>
          <p:cNvCxnSpPr>
            <a:stCxn id="346" idx="0"/>
            <a:endCxn id="343" idx="3"/>
          </p:cNvCxnSpPr>
          <p:nvPr/>
        </p:nvCxnSpPr>
        <p:spPr>
          <a:xfrm rot="5400000" flipH="1">
            <a:off x="5931700" y="2195567"/>
            <a:ext cx="537900" cy="1369500"/>
          </a:xfrm>
          <a:prstGeom prst="bentConnector2">
            <a:avLst/>
          </a:prstGeom>
          <a:noFill/>
          <a:ln w="9525" cap="flat" cmpd="sng">
            <a:solidFill>
              <a:srgbClr val="FF9900"/>
            </a:solidFill>
            <a:prstDash val="solid"/>
            <a:round/>
            <a:headEnd type="triangle" w="med" len="med"/>
            <a:tailEnd type="triangle" w="med" len="med"/>
          </a:ln>
        </p:spPr>
      </p:cxnSp>
    </p:spTree>
    <p:extLst>
      <p:ext uri="{BB962C8B-B14F-4D97-AF65-F5344CB8AC3E}">
        <p14:creationId xmlns:p14="http://schemas.microsoft.com/office/powerpoint/2010/main" val="129248930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52"/>
        <p:cNvGrpSpPr/>
        <p:nvPr/>
      </p:nvGrpSpPr>
      <p:grpSpPr>
        <a:xfrm>
          <a:off x="0" y="0"/>
          <a:ext cx="0" cy="0"/>
          <a:chOff x="0" y="0"/>
          <a:chExt cx="0" cy="0"/>
        </a:xfrm>
      </p:grpSpPr>
      <p:sp>
        <p:nvSpPr>
          <p:cNvPr id="353" name="Google Shape;353;p37"/>
          <p:cNvSpPr/>
          <p:nvPr/>
        </p:nvSpPr>
        <p:spPr>
          <a:xfrm>
            <a:off x="264000"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aaa</a:t>
            </a:r>
            <a:endParaRPr sz="1200">
              <a:solidFill>
                <a:srgbClr val="FF0000"/>
              </a:solidFill>
            </a:endParaRPr>
          </a:p>
          <a:p>
            <a:pPr marL="0" lvl="0" indent="0" algn="l" rtl="0">
              <a:spcBef>
                <a:spcPts val="0"/>
              </a:spcBef>
              <a:spcAft>
                <a:spcPts val="0"/>
              </a:spcAft>
              <a:buNone/>
            </a:pPr>
            <a:r>
              <a:rPr lang="en" sz="1200"/>
              <a:t>unihash: aaa</a:t>
            </a:r>
            <a:endParaRPr sz="1200"/>
          </a:p>
          <a:p>
            <a:pPr marL="0" lvl="0" indent="0" algn="l" rtl="0">
              <a:spcBef>
                <a:spcPts val="0"/>
              </a:spcBef>
              <a:spcAft>
                <a:spcPts val="0"/>
              </a:spcAft>
              <a:buNone/>
            </a:pPr>
            <a:endParaRPr sz="1200"/>
          </a:p>
        </p:txBody>
      </p:sp>
      <p:sp>
        <p:nvSpPr>
          <p:cNvPr id="354" name="Google Shape;354;p37"/>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Signature Generation with Hash Equivalence Server</a:t>
            </a:r>
            <a:endParaRPr/>
          </a:p>
          <a:p>
            <a:pPr marL="0" lvl="0" indent="0" algn="l" rtl="0">
              <a:spcBef>
                <a:spcPts val="0"/>
              </a:spcBef>
              <a:spcAft>
                <a:spcPts val="0"/>
              </a:spcAft>
              <a:buNone/>
            </a:pPr>
            <a:endParaRPr/>
          </a:p>
        </p:txBody>
      </p:sp>
      <p:cxnSp>
        <p:nvCxnSpPr>
          <p:cNvPr id="355" name="Google Shape;355;p37"/>
          <p:cNvCxnSpPr>
            <a:stCxn id="356" idx="1"/>
            <a:endCxn id="353" idx="3"/>
          </p:cNvCxnSpPr>
          <p:nvPr/>
        </p:nvCxnSpPr>
        <p:spPr>
          <a:xfrm rot="10800000">
            <a:off x="2767294" y="2611217"/>
            <a:ext cx="245400" cy="0"/>
          </a:xfrm>
          <a:prstGeom prst="straightConnector1">
            <a:avLst/>
          </a:prstGeom>
          <a:noFill/>
          <a:ln w="9525" cap="flat" cmpd="sng">
            <a:solidFill>
              <a:srgbClr val="4A86E8"/>
            </a:solidFill>
            <a:prstDash val="solid"/>
            <a:round/>
            <a:headEnd type="none" w="med" len="med"/>
            <a:tailEnd type="triangle" w="med" len="med"/>
          </a:ln>
        </p:spPr>
      </p:cxnSp>
      <p:sp>
        <p:nvSpPr>
          <p:cNvPr id="357" name="Google Shape;357;p37"/>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cxnSp>
        <p:nvCxnSpPr>
          <p:cNvPr id="358" name="Google Shape;358;p37"/>
          <p:cNvCxnSpPr>
            <a:stCxn id="359" idx="0"/>
            <a:endCxn id="356" idx="2"/>
          </p:cNvCxnSpPr>
          <p:nvPr/>
        </p:nvCxnSpPr>
        <p:spPr>
          <a:xfrm rot="-5400000">
            <a:off x="2111550" y="2622450"/>
            <a:ext cx="1556700" cy="2748600"/>
          </a:xfrm>
          <a:prstGeom prst="bentConnector3">
            <a:avLst>
              <a:gd name="adj1" fmla="val 49996"/>
            </a:avLst>
          </a:prstGeom>
          <a:noFill/>
          <a:ln w="9525" cap="flat" cmpd="sng">
            <a:solidFill>
              <a:srgbClr val="4A86E8"/>
            </a:solidFill>
            <a:prstDash val="solid"/>
            <a:round/>
            <a:headEnd type="none" w="med" len="med"/>
            <a:tailEnd type="triangle" w="med" len="med"/>
          </a:ln>
        </p:spPr>
      </p:cxnSp>
      <p:cxnSp>
        <p:nvCxnSpPr>
          <p:cNvPr id="360" name="Google Shape;360;p37"/>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361" name="Google Shape;361;p37"/>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sp>
        <p:nvSpPr>
          <p:cNvPr id="362" name="Google Shape;362;p37"/>
          <p:cNvSpPr/>
          <p:nvPr/>
        </p:nvSpPr>
        <p:spPr>
          <a:xfrm>
            <a:off x="5761450" y="3149267"/>
            <a:ext cx="2247900" cy="1100400"/>
          </a:xfrm>
          <a:prstGeom prst="flowChartAlternateProcess">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Hash server</a:t>
            </a:r>
            <a:endParaRPr sz="1200"/>
          </a:p>
          <a:p>
            <a:pPr marL="0" lvl="0" indent="0" algn="l" rtl="0">
              <a:spcBef>
                <a:spcPts val="0"/>
              </a:spcBef>
              <a:spcAft>
                <a:spcPts val="0"/>
              </a:spcAft>
              <a:buNone/>
            </a:pPr>
            <a:endParaRPr sz="1200"/>
          </a:p>
        </p:txBody>
      </p:sp>
      <p:sp>
        <p:nvSpPr>
          <p:cNvPr id="363" name="Google Shape;363;p37"/>
          <p:cNvSpPr txBox="1"/>
          <p:nvPr/>
        </p:nvSpPr>
        <p:spPr>
          <a:xfrm>
            <a:off x="5761638" y="3526967"/>
            <a:ext cx="2198700" cy="63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outhash 123 = taskhash 222</a:t>
            </a:r>
            <a:endParaRPr sz="1200"/>
          </a:p>
          <a:p>
            <a:pPr marL="0" lvl="0" indent="0" algn="l" rtl="0">
              <a:spcBef>
                <a:spcPts val="0"/>
              </a:spcBef>
              <a:spcAft>
                <a:spcPts val="0"/>
              </a:spcAft>
              <a:buNone/>
            </a:pPr>
            <a:r>
              <a:rPr lang="en" sz="1200"/>
              <a:t>outhash 123 = taskhash bbb</a:t>
            </a:r>
            <a:endParaRPr sz="1200"/>
          </a:p>
        </p:txBody>
      </p:sp>
      <p:sp>
        <p:nvSpPr>
          <p:cNvPr id="356" name="Google Shape;356;p37"/>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bbb</a:t>
            </a:r>
            <a:endParaRPr sz="1200">
              <a:solidFill>
                <a:srgbClr val="FF0000"/>
              </a:solidFill>
            </a:endParaRPr>
          </a:p>
          <a:p>
            <a:pPr marL="0" lvl="0" indent="0" algn="l" rtl="0">
              <a:spcBef>
                <a:spcPts val="0"/>
              </a:spcBef>
              <a:spcAft>
                <a:spcPts val="0"/>
              </a:spcAft>
              <a:buNone/>
            </a:pPr>
            <a:r>
              <a:rPr lang="en" sz="1200"/>
              <a:t>unihash: 222</a:t>
            </a:r>
            <a:endParaRPr sz="1200"/>
          </a:p>
          <a:p>
            <a:pPr marL="0" lvl="0" indent="0" algn="l" rtl="0">
              <a:spcBef>
                <a:spcPts val="0"/>
              </a:spcBef>
              <a:spcAft>
                <a:spcPts val="0"/>
              </a:spcAft>
              <a:buNone/>
            </a:pPr>
            <a:endParaRPr sz="1200"/>
          </a:p>
        </p:txBody>
      </p:sp>
      <p:sp>
        <p:nvSpPr>
          <p:cNvPr id="359" name="Google Shape;359;p37"/>
          <p:cNvSpPr/>
          <p:nvPr/>
        </p:nvSpPr>
        <p:spPr>
          <a:xfrm>
            <a:off x="264000"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B:do_configure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333</a:t>
            </a:r>
            <a:endParaRPr sz="1200">
              <a:solidFill>
                <a:srgbClr val="FF0000"/>
              </a:solidFill>
            </a:endParaRPr>
          </a:p>
          <a:p>
            <a:pPr marL="0" lvl="0" indent="0" algn="l" rtl="0">
              <a:spcBef>
                <a:spcPts val="0"/>
              </a:spcBef>
              <a:spcAft>
                <a:spcPts val="0"/>
              </a:spcAft>
              <a:buNone/>
            </a:pPr>
            <a:r>
              <a:rPr lang="en" sz="1200"/>
              <a:t>unihash: 333</a:t>
            </a:r>
            <a:endParaRPr sz="1200"/>
          </a:p>
        </p:txBody>
      </p:sp>
      <p:sp>
        <p:nvSpPr>
          <p:cNvPr id="364" name="Google Shape;364;p37"/>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444</a:t>
            </a:r>
            <a:endParaRPr sz="1200">
              <a:solidFill>
                <a:srgbClr val="FF0000"/>
              </a:solidFill>
            </a:endParaRPr>
          </a:p>
          <a:p>
            <a:pPr marL="0" lvl="0" indent="0" algn="l" rtl="0">
              <a:spcBef>
                <a:spcPts val="0"/>
              </a:spcBef>
              <a:spcAft>
                <a:spcPts val="0"/>
              </a:spcAft>
              <a:buNone/>
            </a:pPr>
            <a:r>
              <a:rPr lang="en" sz="1200"/>
              <a:t>unihash: 444</a:t>
            </a:r>
            <a:endParaRPr sz="1200"/>
          </a:p>
        </p:txBody>
      </p:sp>
      <p:cxnSp>
        <p:nvCxnSpPr>
          <p:cNvPr id="365" name="Google Shape;365;p37"/>
          <p:cNvCxnSpPr>
            <a:stCxn id="364" idx="1"/>
            <a:endCxn id="359" idx="3"/>
          </p:cNvCxnSpPr>
          <p:nvPr/>
        </p:nvCxnSpPr>
        <p:spPr>
          <a:xfrm rot="10800000">
            <a:off x="2767294" y="5382300"/>
            <a:ext cx="245400" cy="0"/>
          </a:xfrm>
          <a:prstGeom prst="straightConnector1">
            <a:avLst/>
          </a:prstGeom>
          <a:noFill/>
          <a:ln w="9525" cap="flat" cmpd="sng">
            <a:solidFill>
              <a:srgbClr val="4A86E8"/>
            </a:solidFill>
            <a:prstDash val="solid"/>
            <a:round/>
            <a:headEnd type="none" w="med" len="med"/>
            <a:tailEnd type="triangle" w="med" len="med"/>
          </a:ln>
        </p:spPr>
      </p:cxnSp>
    </p:spTree>
    <p:extLst>
      <p:ext uri="{BB962C8B-B14F-4D97-AF65-F5344CB8AC3E}">
        <p14:creationId xmlns:p14="http://schemas.microsoft.com/office/powerpoint/2010/main" val="32057912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p38"/>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Signature Generation with Hash Equivalence Server</a:t>
            </a:r>
            <a:endParaRPr/>
          </a:p>
          <a:p>
            <a:pPr marL="0" lvl="0" indent="0" algn="l" rtl="0">
              <a:spcBef>
                <a:spcPts val="0"/>
              </a:spcBef>
              <a:spcAft>
                <a:spcPts val="0"/>
              </a:spcAft>
              <a:buNone/>
            </a:pPr>
            <a:endParaRPr/>
          </a:p>
        </p:txBody>
      </p:sp>
      <p:sp>
        <p:nvSpPr>
          <p:cNvPr id="371" name="Google Shape;371;p38"/>
          <p:cNvSpPr/>
          <p:nvPr/>
        </p:nvSpPr>
        <p:spPr>
          <a:xfrm>
            <a:off x="5737038" y="2004017"/>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A:do_populate_sysroot:222</a:t>
            </a:r>
            <a:endParaRPr sz="1200"/>
          </a:p>
        </p:txBody>
      </p:sp>
      <p:cxnSp>
        <p:nvCxnSpPr>
          <p:cNvPr id="372" name="Google Shape;372;p38"/>
          <p:cNvCxnSpPr/>
          <p:nvPr/>
        </p:nvCxnSpPr>
        <p:spPr>
          <a:xfrm rot="10800000">
            <a:off x="3316770" y="5382283"/>
            <a:ext cx="220500" cy="0"/>
          </a:xfrm>
          <a:prstGeom prst="straightConnector1">
            <a:avLst/>
          </a:prstGeom>
          <a:noFill/>
          <a:ln w="9525" cap="flat" cmpd="sng">
            <a:solidFill>
              <a:srgbClr val="4A86E8"/>
            </a:solidFill>
            <a:prstDash val="solid"/>
            <a:round/>
            <a:headEnd type="none" w="med" len="med"/>
            <a:tailEnd type="triangle" w="med" len="med"/>
          </a:ln>
        </p:spPr>
      </p:cxnSp>
      <p:sp>
        <p:nvSpPr>
          <p:cNvPr id="373" name="Google Shape;373;p38"/>
          <p:cNvSpPr/>
          <p:nvPr/>
        </p:nvSpPr>
        <p:spPr>
          <a:xfrm>
            <a:off x="5737038" y="4775100"/>
            <a:ext cx="2247900" cy="507600"/>
          </a:xfrm>
          <a:prstGeom prst="snip1Rect">
            <a:avLst>
              <a:gd name="adj" fmla="val 16667"/>
            </a:avLst>
          </a:prstGeom>
          <a:solidFill>
            <a:srgbClr val="6AA84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200"/>
              <a:t>B:do_populate_sysroot:444</a:t>
            </a:r>
            <a:endParaRPr sz="1200"/>
          </a:p>
        </p:txBody>
      </p:sp>
      <p:sp>
        <p:nvSpPr>
          <p:cNvPr id="374" name="Google Shape;374;p38"/>
          <p:cNvSpPr/>
          <p:nvPr/>
        </p:nvSpPr>
        <p:spPr>
          <a:xfrm>
            <a:off x="5761450" y="3149267"/>
            <a:ext cx="2247900" cy="1100400"/>
          </a:xfrm>
          <a:prstGeom prst="flowChartAlternateProcess">
            <a:avLst/>
          </a:prstGeom>
          <a:solidFill>
            <a:srgbClr val="6FA8DC"/>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Hash server</a:t>
            </a:r>
            <a:endParaRPr sz="1200"/>
          </a:p>
          <a:p>
            <a:pPr marL="0" lvl="0" indent="0" algn="l" rtl="0">
              <a:spcBef>
                <a:spcPts val="0"/>
              </a:spcBef>
              <a:spcAft>
                <a:spcPts val="0"/>
              </a:spcAft>
              <a:buNone/>
            </a:pPr>
            <a:endParaRPr sz="1200"/>
          </a:p>
        </p:txBody>
      </p:sp>
      <p:sp>
        <p:nvSpPr>
          <p:cNvPr id="375" name="Google Shape;375;p38"/>
          <p:cNvSpPr txBox="1"/>
          <p:nvPr/>
        </p:nvSpPr>
        <p:spPr>
          <a:xfrm>
            <a:off x="5761638" y="3526967"/>
            <a:ext cx="2198700" cy="63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outhash 123 = taskhash 222</a:t>
            </a:r>
            <a:endParaRPr sz="1200"/>
          </a:p>
          <a:p>
            <a:pPr marL="0" lvl="0" indent="0" algn="l" rtl="0">
              <a:spcBef>
                <a:spcPts val="0"/>
              </a:spcBef>
              <a:spcAft>
                <a:spcPts val="0"/>
              </a:spcAft>
              <a:buNone/>
            </a:pPr>
            <a:r>
              <a:rPr lang="en" sz="1200"/>
              <a:t>outhash 123 = taskhash bbb</a:t>
            </a:r>
            <a:endParaRPr sz="1200"/>
          </a:p>
        </p:txBody>
      </p:sp>
      <p:sp>
        <p:nvSpPr>
          <p:cNvPr id="376" name="Google Shape;376;p38"/>
          <p:cNvSpPr/>
          <p:nvPr/>
        </p:nvSpPr>
        <p:spPr>
          <a:xfrm>
            <a:off x="3012694" y="2004017"/>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A:do_populate_sysroot_setscene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a:t>
            </a:r>
            <a:r>
              <a:rPr lang="en" sz="1200">
                <a:solidFill>
                  <a:srgbClr val="FF0000"/>
                </a:solidFill>
              </a:rPr>
              <a:t>bbb</a:t>
            </a:r>
            <a:endParaRPr sz="1200">
              <a:solidFill>
                <a:srgbClr val="FF0000"/>
              </a:solidFill>
            </a:endParaRPr>
          </a:p>
          <a:p>
            <a:pPr marL="0" lvl="0" indent="0" algn="l" rtl="0">
              <a:spcBef>
                <a:spcPts val="0"/>
              </a:spcBef>
              <a:spcAft>
                <a:spcPts val="0"/>
              </a:spcAft>
              <a:buNone/>
            </a:pPr>
            <a:r>
              <a:rPr lang="en" sz="1200"/>
              <a:t>unihash: 222</a:t>
            </a:r>
            <a:endParaRPr sz="1200"/>
          </a:p>
          <a:p>
            <a:pPr marL="0" lvl="0" indent="0" algn="l" rtl="0">
              <a:spcBef>
                <a:spcPts val="0"/>
              </a:spcBef>
              <a:spcAft>
                <a:spcPts val="0"/>
              </a:spcAft>
              <a:buNone/>
            </a:pPr>
            <a:endParaRPr sz="1200"/>
          </a:p>
        </p:txBody>
      </p:sp>
      <p:sp>
        <p:nvSpPr>
          <p:cNvPr id="377" name="Google Shape;377;p38"/>
          <p:cNvSpPr/>
          <p:nvPr/>
        </p:nvSpPr>
        <p:spPr>
          <a:xfrm>
            <a:off x="3012694" y="4775100"/>
            <a:ext cx="2503200" cy="1214400"/>
          </a:xfrm>
          <a:prstGeom prst="rect">
            <a:avLst/>
          </a:prstGeom>
          <a:solidFill>
            <a:srgbClr val="CFE2F3"/>
          </a:solidFill>
          <a:ln w="9525" cap="flat" cmpd="sng">
            <a:solidFill>
              <a:srgbClr val="000000"/>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200"/>
              <a:t>B:do_populate_sysroot_setscene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a:t>taskhash: 444</a:t>
            </a:r>
            <a:endParaRPr sz="1200">
              <a:solidFill>
                <a:srgbClr val="FF0000"/>
              </a:solidFill>
            </a:endParaRPr>
          </a:p>
          <a:p>
            <a:pPr marL="0" lvl="0" indent="0" algn="l" rtl="0">
              <a:spcBef>
                <a:spcPts val="0"/>
              </a:spcBef>
              <a:spcAft>
                <a:spcPts val="0"/>
              </a:spcAft>
              <a:buNone/>
            </a:pPr>
            <a:r>
              <a:rPr lang="en" sz="1200"/>
              <a:t>unihash: 444</a:t>
            </a:r>
            <a:endParaRPr sz="1200"/>
          </a:p>
        </p:txBody>
      </p:sp>
      <p:cxnSp>
        <p:nvCxnSpPr>
          <p:cNvPr id="378" name="Google Shape;378;p38"/>
          <p:cNvCxnSpPr>
            <a:stCxn id="371" idx="2"/>
            <a:endCxn id="376" idx="3"/>
          </p:cNvCxnSpPr>
          <p:nvPr/>
        </p:nvCxnSpPr>
        <p:spPr>
          <a:xfrm flipH="1">
            <a:off x="5515938" y="2257817"/>
            <a:ext cx="221100" cy="353400"/>
          </a:xfrm>
          <a:prstGeom prst="straightConnector1">
            <a:avLst/>
          </a:prstGeom>
          <a:noFill/>
          <a:ln w="9525" cap="flat" cmpd="sng">
            <a:solidFill>
              <a:srgbClr val="FF0000"/>
            </a:solidFill>
            <a:prstDash val="solid"/>
            <a:round/>
            <a:headEnd type="none" w="med" len="med"/>
            <a:tailEnd type="triangle" w="med" len="med"/>
          </a:ln>
        </p:spPr>
      </p:cxnSp>
      <p:cxnSp>
        <p:nvCxnSpPr>
          <p:cNvPr id="379" name="Google Shape;379;p38"/>
          <p:cNvCxnSpPr>
            <a:stCxn id="373" idx="2"/>
            <a:endCxn id="377" idx="3"/>
          </p:cNvCxnSpPr>
          <p:nvPr/>
        </p:nvCxnSpPr>
        <p:spPr>
          <a:xfrm flipH="1">
            <a:off x="5515938" y="5028900"/>
            <a:ext cx="221100" cy="353400"/>
          </a:xfrm>
          <a:prstGeom prst="straightConnector1">
            <a:avLst/>
          </a:prstGeom>
          <a:noFill/>
          <a:ln w="9525" cap="flat" cmpd="sng">
            <a:solidFill>
              <a:srgbClr val="FF0000"/>
            </a:solidFill>
            <a:prstDash val="solid"/>
            <a:round/>
            <a:headEnd type="none" w="med" len="med"/>
            <a:tailEnd type="triangle" w="med" len="med"/>
          </a:ln>
        </p:spPr>
      </p:cxnSp>
    </p:spTree>
    <p:extLst>
      <p:ext uri="{BB962C8B-B14F-4D97-AF65-F5344CB8AC3E}">
        <p14:creationId xmlns:p14="http://schemas.microsoft.com/office/powerpoint/2010/main" val="260028132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39"/>
          <p:cNvSpPr txBox="1">
            <a:spLocks noGrp="1"/>
          </p:cNvSpPr>
          <p:nvPr>
            <p:ph type="title"/>
          </p:nvPr>
        </p:nvSpPr>
        <p:spPr>
          <a:xfrm>
            <a:off x="311700" y="2867800"/>
            <a:ext cx="8520600" cy="1122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Live Demo &amp; Exercise</a:t>
            </a:r>
            <a:endParaRPr/>
          </a:p>
        </p:txBody>
      </p:sp>
    </p:spTree>
    <p:extLst>
      <p:ext uri="{BB962C8B-B14F-4D97-AF65-F5344CB8AC3E}">
        <p14:creationId xmlns:p14="http://schemas.microsoft.com/office/powerpoint/2010/main" val="21789326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sp>
        <p:nvSpPr>
          <p:cNvPr id="389" name="Google Shape;389;p40"/>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Role of Reproducible Builds</a:t>
            </a:r>
            <a:endParaRPr/>
          </a:p>
        </p:txBody>
      </p:sp>
      <p:sp>
        <p:nvSpPr>
          <p:cNvPr id="390" name="Google Shape;390;p40"/>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Hash equivalence and reproducible builds go together</a:t>
            </a:r>
            <a:endParaRPr/>
          </a:p>
          <a:p>
            <a:pPr marL="914400" lvl="1" indent="-317500" algn="l" rtl="0">
              <a:spcBef>
                <a:spcPts val="0"/>
              </a:spcBef>
              <a:spcAft>
                <a:spcPts val="0"/>
              </a:spcAft>
              <a:buSzPts val="1400"/>
              <a:buChar char="○"/>
            </a:pPr>
            <a:r>
              <a:rPr lang="en"/>
              <a:t>Better reproducibility means better hash equivalence</a:t>
            </a:r>
            <a:endParaRPr/>
          </a:p>
        </p:txBody>
      </p:sp>
    </p:spTree>
    <p:extLst>
      <p:ext uri="{BB962C8B-B14F-4D97-AF65-F5344CB8AC3E}">
        <p14:creationId xmlns:p14="http://schemas.microsoft.com/office/powerpoint/2010/main" val="19452953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394"/>
        <p:cNvGrpSpPr/>
        <p:nvPr/>
      </p:nvGrpSpPr>
      <p:grpSpPr>
        <a:xfrm>
          <a:off x="0" y="0"/>
          <a:ext cx="0" cy="0"/>
          <a:chOff x="0" y="0"/>
          <a:chExt cx="0" cy="0"/>
        </a:xfrm>
      </p:grpSpPr>
      <p:sp>
        <p:nvSpPr>
          <p:cNvPr id="395" name="Google Shape;395;p41"/>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Alternative Output Hash Methods</a:t>
            </a:r>
            <a:endParaRPr/>
          </a:p>
        </p:txBody>
      </p:sp>
      <p:sp>
        <p:nvSpPr>
          <p:cNvPr id="396" name="Google Shape;396;p41"/>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The output hashing method can be replaced</a:t>
            </a:r>
            <a:endParaRPr/>
          </a:p>
          <a:p>
            <a:pPr marL="457200" lvl="0" indent="-342900" algn="l" rtl="0">
              <a:spcBef>
                <a:spcPts val="0"/>
              </a:spcBef>
              <a:spcAft>
                <a:spcPts val="0"/>
              </a:spcAft>
              <a:buSzPts val="1800"/>
              <a:buChar char="●"/>
            </a:pPr>
            <a:r>
              <a:rPr lang="en"/>
              <a:t>Opportunity to implement context-sensitive hashes</a:t>
            </a:r>
            <a:endParaRPr/>
          </a:p>
          <a:p>
            <a:pPr marL="914400" lvl="1" indent="-317500" algn="l" rtl="0">
              <a:spcBef>
                <a:spcPts val="0"/>
              </a:spcBef>
              <a:spcAft>
                <a:spcPts val="0"/>
              </a:spcAft>
              <a:buSzPts val="1400"/>
              <a:buChar char="○"/>
            </a:pPr>
            <a:r>
              <a:rPr lang="en"/>
              <a:t>ELF Library Symbol hashing</a:t>
            </a:r>
            <a:endParaRPr/>
          </a:p>
          <a:p>
            <a:pPr marL="914400" lvl="1" indent="-317500" algn="l" rtl="0">
              <a:spcBef>
                <a:spcPts val="0"/>
              </a:spcBef>
              <a:spcAft>
                <a:spcPts val="0"/>
              </a:spcAft>
              <a:buSzPts val="1400"/>
              <a:buChar char="○"/>
            </a:pPr>
            <a:r>
              <a:rPr lang="en"/>
              <a:t>Scripting language specific hashing</a:t>
            </a:r>
            <a:endParaRPr/>
          </a:p>
          <a:p>
            <a:pPr marL="914400" lvl="1" indent="-317500" algn="l" rtl="0">
              <a:spcBef>
                <a:spcPts val="0"/>
              </a:spcBef>
              <a:spcAft>
                <a:spcPts val="0"/>
              </a:spcAft>
              <a:buSzPts val="1400"/>
              <a:buChar char="○"/>
            </a:pPr>
            <a:r>
              <a:rPr lang="en"/>
              <a:t>Locking hashes</a:t>
            </a:r>
            <a:endParaRPr/>
          </a:p>
        </p:txBody>
      </p:sp>
    </p:spTree>
    <p:extLst>
      <p:ext uri="{BB962C8B-B14F-4D97-AF65-F5344CB8AC3E}">
        <p14:creationId xmlns:p14="http://schemas.microsoft.com/office/powerpoint/2010/main" val="3062896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descr="LINUXCONEU-MONDAY-13_edit.jpg"/>
          <p:cNvPicPr>
            <a:picLocks noGrp="1" noChangeAspect="1"/>
          </p:cNvPicPr>
          <p:nvPr>
            <p:ph type="pic" sz="quarter" idx="11"/>
          </p:nvPr>
        </p:nvPicPr>
        <p:blipFill rotWithShape="1">
          <a:blip r:embed="rId2" cstate="print">
            <a:extLst>
              <a:ext uri="{28A0092B-C50C-407E-A947-70E740481C1C}">
                <a14:useLocalDpi xmlns:a14="http://schemas.microsoft.com/office/drawing/2010/main"/>
              </a:ext>
            </a:extLst>
          </a:blip>
          <a:srcRect l="45" r="45"/>
          <a:stretch/>
        </p:blipFill>
        <p:spPr>
          <a:prstGeom prst="rect">
            <a:avLst/>
          </a:prstGeom>
        </p:spPr>
      </p:pic>
      <p:sp>
        <p:nvSpPr>
          <p:cNvPr id="2" name="Title 1"/>
          <p:cNvSpPr>
            <a:spLocks noGrp="1"/>
          </p:cNvSpPr>
          <p:nvPr>
            <p:ph type="title"/>
          </p:nvPr>
        </p:nvSpPr>
        <p:spPr/>
        <p:txBody>
          <a:bodyPr/>
          <a:lstStyle/>
          <a:p>
            <a:pPr algn="ctr"/>
            <a:r>
              <a:rPr lang="en-US" dirty="0" smtClean="0">
                <a:cs typeface="Arial" charset="0"/>
              </a:rPr>
              <a:t>Questions and Answers</a:t>
            </a:r>
            <a:endParaRPr lang="en-US" dirty="0"/>
          </a:p>
        </p:txBody>
      </p:sp>
    </p:spTree>
    <p:extLst>
      <p:ext uri="{BB962C8B-B14F-4D97-AF65-F5344CB8AC3E}">
        <p14:creationId xmlns:p14="http://schemas.microsoft.com/office/powerpoint/2010/main" val="287294642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35395" y="2991441"/>
            <a:ext cx="7244399" cy="871111"/>
          </a:xfrm>
        </p:spPr>
        <p:txBody>
          <a:bodyPr/>
          <a:lstStyle/>
          <a:p>
            <a:r>
              <a:rPr lang="en-US" dirty="0" smtClean="0">
                <a:cs typeface="Arial" charset="0"/>
              </a:rPr>
              <a:t>2. </a:t>
            </a:r>
            <a:r>
              <a:rPr lang="en-US" dirty="0">
                <a:cs typeface="Arial" charset="0"/>
              </a:rPr>
              <a:t>Creating Friendly Layers</a:t>
            </a:r>
            <a:endParaRPr lang="en-US" dirty="0"/>
          </a:p>
        </p:txBody>
      </p:sp>
      <p:sp>
        <p:nvSpPr>
          <p:cNvPr id="5" name="Content Placeholder 3"/>
          <p:cNvSpPr>
            <a:spLocks noGrp="1"/>
          </p:cNvSpPr>
          <p:nvPr>
            <p:ph sz="quarter" idx="11"/>
          </p:nvPr>
        </p:nvSpPr>
        <p:spPr>
          <a:xfrm>
            <a:off x="1804988" y="4125913"/>
            <a:ext cx="6874805" cy="866775"/>
          </a:xfrm>
        </p:spPr>
        <p:txBody>
          <a:bodyPr/>
          <a:lstStyle/>
          <a:p>
            <a:pPr eaLnBrk="1" hangingPunct="1">
              <a:spcBef>
                <a:spcPts val="900"/>
              </a:spcBef>
            </a:pPr>
            <a:r>
              <a:rPr lang="en-US" dirty="0"/>
              <a:t>Paul Barker</a:t>
            </a:r>
            <a:endParaRPr lang="en-US" dirty="0" smtClean="0">
              <a:latin typeface="Arial" charset="0"/>
            </a:endParaRPr>
          </a:p>
        </p:txBody>
      </p:sp>
    </p:spTree>
    <p:extLst>
      <p:ext uri="{BB962C8B-B14F-4D97-AF65-F5344CB8AC3E}">
        <p14:creationId xmlns:p14="http://schemas.microsoft.com/office/powerpoint/2010/main" val="1071547638"/>
      </p:ext>
    </p:extLst>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for your participation!</a:t>
            </a:r>
            <a:endParaRPr lang="en-US" dirty="0"/>
          </a:p>
        </p:txBody>
      </p:sp>
    </p:spTree>
    <p:extLst>
      <p:ext uri="{BB962C8B-B14F-4D97-AF65-F5344CB8AC3E}">
        <p14:creationId xmlns:p14="http://schemas.microsoft.com/office/powerpoint/2010/main" val="3424269460"/>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35395" y="2991441"/>
            <a:ext cx="7244399" cy="871111"/>
          </a:xfrm>
        </p:spPr>
        <p:txBody>
          <a:bodyPr/>
          <a:lstStyle/>
          <a:p>
            <a:r>
              <a:rPr lang="en-US" dirty="0" smtClean="0">
                <a:cs typeface="Arial" charset="0"/>
              </a:rPr>
              <a:t>3. </a:t>
            </a:r>
            <a:r>
              <a:rPr lang="en-US" dirty="0">
                <a:cs typeface="Arial" charset="0"/>
              </a:rPr>
              <a:t>Yocto Project and CVEs</a:t>
            </a:r>
            <a:endParaRPr lang="en-US" dirty="0"/>
          </a:p>
        </p:txBody>
      </p:sp>
      <p:sp>
        <p:nvSpPr>
          <p:cNvPr id="5" name="Content Placeholder 3"/>
          <p:cNvSpPr>
            <a:spLocks noGrp="1"/>
          </p:cNvSpPr>
          <p:nvPr>
            <p:ph sz="quarter" idx="11"/>
          </p:nvPr>
        </p:nvSpPr>
        <p:spPr>
          <a:xfrm>
            <a:off x="1804988" y="4125913"/>
            <a:ext cx="6874805" cy="866775"/>
          </a:xfrm>
        </p:spPr>
        <p:txBody>
          <a:bodyPr/>
          <a:lstStyle/>
          <a:p>
            <a:pPr eaLnBrk="1" hangingPunct="1">
              <a:spcBef>
                <a:spcPts val="900"/>
              </a:spcBef>
            </a:pPr>
            <a:r>
              <a:rPr lang="en-US" dirty="0" smtClean="0"/>
              <a:t>David Reyna</a:t>
            </a:r>
            <a:endParaRPr lang="en-US" dirty="0" smtClean="0">
              <a:latin typeface="Arial" charset="0"/>
            </a:endParaRPr>
          </a:p>
        </p:txBody>
      </p:sp>
    </p:spTree>
    <p:extLst>
      <p:ext uri="{BB962C8B-B14F-4D97-AF65-F5344CB8AC3E}">
        <p14:creationId xmlns:p14="http://schemas.microsoft.com/office/powerpoint/2010/main" val="1071547638"/>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35395" y="2991441"/>
            <a:ext cx="7244399" cy="871111"/>
          </a:xfrm>
        </p:spPr>
        <p:txBody>
          <a:bodyPr/>
          <a:lstStyle/>
          <a:p>
            <a:r>
              <a:rPr lang="en-US" dirty="0" smtClean="0">
                <a:cs typeface="Arial" charset="0"/>
              </a:rPr>
              <a:t>4. </a:t>
            </a:r>
            <a:r>
              <a:rPr lang="en-US" dirty="0">
                <a:cs typeface="Arial" charset="0"/>
              </a:rPr>
              <a:t>Transitioning from long term stable to CI/CD</a:t>
            </a:r>
            <a:endParaRPr lang="en-US" dirty="0"/>
          </a:p>
        </p:txBody>
      </p:sp>
      <p:sp>
        <p:nvSpPr>
          <p:cNvPr id="5" name="Content Placeholder 3"/>
          <p:cNvSpPr>
            <a:spLocks noGrp="1"/>
          </p:cNvSpPr>
          <p:nvPr>
            <p:ph sz="quarter" idx="11"/>
          </p:nvPr>
        </p:nvSpPr>
        <p:spPr>
          <a:xfrm>
            <a:off x="1804988" y="4125913"/>
            <a:ext cx="6874805" cy="866775"/>
          </a:xfrm>
        </p:spPr>
        <p:txBody>
          <a:bodyPr/>
          <a:lstStyle/>
          <a:p>
            <a:pPr eaLnBrk="1" hangingPunct="1">
              <a:spcBef>
                <a:spcPts val="900"/>
              </a:spcBef>
            </a:pPr>
            <a:r>
              <a:rPr lang="en-US" dirty="0"/>
              <a:t>Mark </a:t>
            </a:r>
            <a:r>
              <a:rPr lang="en-US" dirty="0" err="1"/>
              <a:t>Hatle</a:t>
            </a:r>
            <a:endParaRPr lang="en-US" dirty="0" smtClean="0">
              <a:latin typeface="Arial" charset="0"/>
            </a:endParaRPr>
          </a:p>
        </p:txBody>
      </p:sp>
    </p:spTree>
    <p:extLst>
      <p:ext uri="{BB962C8B-B14F-4D97-AF65-F5344CB8AC3E}">
        <p14:creationId xmlns:p14="http://schemas.microsoft.com/office/powerpoint/2010/main" val="1071547638"/>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35395" y="2991441"/>
            <a:ext cx="7244399" cy="871111"/>
          </a:xfrm>
        </p:spPr>
        <p:txBody>
          <a:bodyPr/>
          <a:lstStyle/>
          <a:p>
            <a:r>
              <a:rPr lang="en-US" dirty="0" smtClean="0">
                <a:cs typeface="Arial" charset="0"/>
              </a:rPr>
              <a:t>5. </a:t>
            </a:r>
            <a:r>
              <a:rPr lang="en-US" dirty="0">
                <a:cs typeface="Arial" charset="0"/>
              </a:rPr>
              <a:t>Binary Package Feeds for Yocto</a:t>
            </a:r>
            <a:endParaRPr lang="en-US" dirty="0"/>
          </a:p>
        </p:txBody>
      </p:sp>
      <p:sp>
        <p:nvSpPr>
          <p:cNvPr id="5" name="Content Placeholder 3"/>
          <p:cNvSpPr>
            <a:spLocks noGrp="1"/>
          </p:cNvSpPr>
          <p:nvPr>
            <p:ph sz="quarter" idx="11"/>
          </p:nvPr>
        </p:nvSpPr>
        <p:spPr>
          <a:xfrm>
            <a:off x="1804988" y="4125913"/>
            <a:ext cx="6874805" cy="866775"/>
          </a:xfrm>
        </p:spPr>
        <p:txBody>
          <a:bodyPr/>
          <a:lstStyle/>
          <a:p>
            <a:pPr eaLnBrk="1" hangingPunct="1">
              <a:spcBef>
                <a:spcPts val="900"/>
              </a:spcBef>
            </a:pPr>
            <a:r>
              <a:rPr lang="en-US" dirty="0"/>
              <a:t>John Mason</a:t>
            </a:r>
            <a:endParaRPr lang="en-US" dirty="0" smtClean="0">
              <a:latin typeface="Arial" charset="0"/>
            </a:endParaRPr>
          </a:p>
        </p:txBody>
      </p:sp>
    </p:spTree>
    <p:extLst>
      <p:ext uri="{BB962C8B-B14F-4D97-AF65-F5344CB8AC3E}">
        <p14:creationId xmlns:p14="http://schemas.microsoft.com/office/powerpoint/2010/main" val="107154763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35395" y="2991441"/>
            <a:ext cx="7244399" cy="871111"/>
          </a:xfrm>
        </p:spPr>
        <p:txBody>
          <a:bodyPr/>
          <a:lstStyle/>
          <a:p>
            <a:r>
              <a:rPr lang="en-US" dirty="0" smtClean="0">
                <a:cs typeface="Arial" charset="0"/>
              </a:rPr>
              <a:t>6. </a:t>
            </a:r>
            <a:r>
              <a:rPr lang="en-US" dirty="0">
                <a:cs typeface="Arial" charset="0"/>
              </a:rPr>
              <a:t>Yocto Project state of the Union panel talk</a:t>
            </a:r>
            <a:endParaRPr lang="en-US" dirty="0"/>
          </a:p>
        </p:txBody>
      </p:sp>
      <p:sp>
        <p:nvSpPr>
          <p:cNvPr id="5" name="Content Placeholder 3"/>
          <p:cNvSpPr>
            <a:spLocks noGrp="1"/>
          </p:cNvSpPr>
          <p:nvPr>
            <p:ph sz="quarter" idx="11"/>
          </p:nvPr>
        </p:nvSpPr>
        <p:spPr>
          <a:xfrm>
            <a:off x="1804988" y="4125913"/>
            <a:ext cx="6874805" cy="866775"/>
          </a:xfrm>
        </p:spPr>
        <p:txBody>
          <a:bodyPr/>
          <a:lstStyle/>
          <a:p>
            <a:pPr eaLnBrk="1" hangingPunct="1">
              <a:spcBef>
                <a:spcPts val="900"/>
              </a:spcBef>
            </a:pPr>
            <a:r>
              <a:rPr lang="en-US" dirty="0"/>
              <a:t>Moderator: Behan Webster </a:t>
            </a:r>
            <a:endParaRPr lang="en-US" dirty="0" smtClean="0">
              <a:latin typeface="Arial" charset="0"/>
            </a:endParaRPr>
          </a:p>
        </p:txBody>
      </p:sp>
    </p:spTree>
    <p:extLst>
      <p:ext uri="{BB962C8B-B14F-4D97-AF65-F5344CB8AC3E}">
        <p14:creationId xmlns:p14="http://schemas.microsoft.com/office/powerpoint/2010/main" val="1071547638"/>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35395" y="2991441"/>
            <a:ext cx="7244399" cy="871111"/>
          </a:xfrm>
        </p:spPr>
        <p:txBody>
          <a:bodyPr/>
          <a:lstStyle/>
          <a:p>
            <a:r>
              <a:rPr lang="en-US" dirty="0" smtClean="0">
                <a:cs typeface="Arial" charset="0"/>
              </a:rPr>
              <a:t>7</a:t>
            </a:r>
            <a:r>
              <a:rPr lang="en-US" dirty="0">
                <a:cs typeface="Arial" charset="0"/>
              </a:rPr>
              <a:t>. Creating a Yocto/OE-core BSP layer for the Google Coral Dev Board</a:t>
            </a:r>
            <a:endParaRPr lang="en-US" dirty="0"/>
          </a:p>
        </p:txBody>
      </p:sp>
      <p:sp>
        <p:nvSpPr>
          <p:cNvPr id="5" name="Content Placeholder 3"/>
          <p:cNvSpPr>
            <a:spLocks noGrp="1"/>
          </p:cNvSpPr>
          <p:nvPr>
            <p:ph sz="quarter" idx="11"/>
          </p:nvPr>
        </p:nvSpPr>
        <p:spPr>
          <a:xfrm>
            <a:off x="1804988" y="4125913"/>
            <a:ext cx="6874805" cy="866775"/>
          </a:xfrm>
        </p:spPr>
        <p:txBody>
          <a:bodyPr/>
          <a:lstStyle/>
          <a:p>
            <a:pPr eaLnBrk="1" hangingPunct="1">
              <a:spcBef>
                <a:spcPts val="900"/>
              </a:spcBef>
            </a:pPr>
            <a:r>
              <a:rPr lang="en-US" dirty="0"/>
              <a:t>Behan Webster</a:t>
            </a:r>
            <a:endParaRPr lang="en-US" dirty="0" smtClean="0">
              <a:latin typeface="Arial" charset="0"/>
            </a:endParaRPr>
          </a:p>
        </p:txBody>
      </p:sp>
    </p:spTree>
    <p:extLst>
      <p:ext uri="{BB962C8B-B14F-4D97-AF65-F5344CB8AC3E}">
        <p14:creationId xmlns:p14="http://schemas.microsoft.com/office/powerpoint/2010/main" val="107154763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YoctoTemplate_1">
  <a:themeElements>
    <a:clrScheme name="Yocto Colors">
      <a:dk1>
        <a:srgbClr val="37424A"/>
      </a:dk1>
      <a:lt1>
        <a:sysClr val="window" lastClr="FFFFFF"/>
      </a:lt1>
      <a:dk2>
        <a:srgbClr val="000000"/>
      </a:dk2>
      <a:lt2>
        <a:srgbClr val="AEB0B3"/>
      </a:lt2>
      <a:accent1>
        <a:srgbClr val="0098DB"/>
      </a:accent1>
      <a:accent2>
        <a:srgbClr val="EAAB00"/>
      </a:accent2>
      <a:accent3>
        <a:srgbClr val="910000"/>
      </a:accent3>
      <a:accent4>
        <a:srgbClr val="D4D4D3"/>
      </a:accent4>
      <a:accent5>
        <a:srgbClr val="737373"/>
      </a:accent5>
      <a:accent6>
        <a:srgbClr val="414141"/>
      </a:accent6>
      <a:hlink>
        <a:srgbClr val="0098DB"/>
      </a:hlink>
      <a:folHlink>
        <a:srgbClr val="0098D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gradFill flip="none" rotWithShape="1">
          <a:gsLst>
            <a:gs pos="5000">
              <a:schemeClr val="accent2"/>
            </a:gs>
            <a:gs pos="95000">
              <a:schemeClr val="accent1"/>
            </a:gs>
          </a:gsLst>
          <a:lin ang="16200000" scaled="0"/>
          <a:tileRect/>
        </a:gradFill>
        <a:ln w="3175" cap="flat" cmpd="sng" algn="ctr">
          <a:solidFill>
            <a:schemeClr val="tx1"/>
          </a:solidFill>
          <a:prstDash val="solid"/>
          <a:round/>
          <a:headEnd type="none" w="sm" len="sm"/>
          <a:tailEnd type="none" w="sm" len="sm"/>
        </a:ln>
        <a:effectLst/>
      </a:spPr>
      <a:bodyPr vert="horz" wrap="none" lIns="91440" tIns="45720" rIns="91440" bIns="45720" numCol="1" rtlCol="0" anchor="ctr" anchorCtr="0" compatLnSpc="1">
        <a:prstTxWarp prst="textNoShape">
          <a:avLst/>
        </a:prstTxWarp>
      </a:bodyPr>
      <a:lstStyle>
        <a:defPPr eaLnBrk="0" hangingPunct="0">
          <a:defRPr sz="2000" b="1" smtClean="0">
            <a:latin typeface="Neo Sans Intel" pitchFamily="34" charset="0"/>
            <a:cs typeface="Arial" pitchFamily="34"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Neo Sans Intel" pitchFamily="34" charset="0"/>
            <a:cs typeface="Arial" pitchFamily="34" charset="0"/>
          </a:defRPr>
        </a:defPPr>
      </a:lstStyle>
    </a:lnDef>
    <a:txDef>
      <a:spPr>
        <a:noFill/>
      </a:spPr>
      <a:bodyPr wrap="none" rtlCol="0">
        <a:spAutoFit/>
      </a:bodyPr>
      <a:lstStyle>
        <a:defPPr>
          <a:defRPr dirty="0" err="1" smtClean="0">
            <a:latin typeface="+mn-lt"/>
          </a:defRPr>
        </a:defPPr>
      </a:lstStyle>
    </a:txDef>
  </a:objectDefaults>
  <a:extraClrSchemeLst>
    <a:extraClrScheme>
      <a:clrScheme name="2_intel_template_1_111605_BLUE 1">
        <a:dk1>
          <a:srgbClr val="FF5C00"/>
        </a:dk1>
        <a:lt1>
          <a:srgbClr val="FFFFFF"/>
        </a:lt1>
        <a:dk2>
          <a:srgbClr val="0C2E86"/>
        </a:dk2>
        <a:lt2>
          <a:srgbClr val="F5E647"/>
        </a:lt2>
        <a:accent1>
          <a:srgbClr val="A6CAE1"/>
        </a:accent1>
        <a:accent2>
          <a:srgbClr val="567EB9"/>
        </a:accent2>
        <a:accent3>
          <a:srgbClr val="AAADC3"/>
        </a:accent3>
        <a:accent4>
          <a:srgbClr val="DADADA"/>
        </a:accent4>
        <a:accent5>
          <a:srgbClr val="D0E1EE"/>
        </a:accent5>
        <a:accent6>
          <a:srgbClr val="4D72A7"/>
        </a:accent6>
        <a:hlink>
          <a:srgbClr val="0860A8"/>
        </a:hlink>
        <a:folHlink>
          <a:srgbClr val="AA014C"/>
        </a:folHlink>
      </a:clrScheme>
      <a:clrMap bg1="dk2" tx1="lt1" bg2="dk1" tx2="lt2" accent1="accent1" accent2="accent2" accent3="accent3" accent4="accent4" accent5="accent5" accent6="accent6" hlink="hlink" folHlink="folHlink"/>
    </a:extraClrScheme>
    <a:extraClrScheme>
      <a:clrScheme name="2_intel_template_1_111605_BLUE 2">
        <a:dk1>
          <a:srgbClr val="0860A8"/>
        </a:dk1>
        <a:lt1>
          <a:srgbClr val="FFFFFF"/>
        </a:lt1>
        <a:dk2>
          <a:srgbClr val="F5E647"/>
        </a:dk2>
        <a:lt2>
          <a:srgbClr val="FF5C47"/>
        </a:lt2>
        <a:accent1>
          <a:srgbClr val="A6CAE1"/>
        </a:accent1>
        <a:accent2>
          <a:srgbClr val="567EB9"/>
        </a:accent2>
        <a:accent3>
          <a:srgbClr val="FFFFFF"/>
        </a:accent3>
        <a:accent4>
          <a:srgbClr val="06518F"/>
        </a:accent4>
        <a:accent5>
          <a:srgbClr val="D0E1EE"/>
        </a:accent5>
        <a:accent6>
          <a:srgbClr val="4D72A7"/>
        </a:accent6>
        <a:hlink>
          <a:srgbClr val="0C2E86"/>
        </a:hlink>
        <a:folHlink>
          <a:srgbClr val="AA014C"/>
        </a:folHlink>
      </a:clrScheme>
      <a:clrMap bg1="lt1" tx1="dk1" bg2="lt2" tx2="dk2" accent1="accent1" accent2="accent2" accent3="accent3" accent4="accent4" accent5="accent5" accent6="accent6" hlink="hlink" folHlink="folHlink"/>
    </a:extraClrScheme>
    <a:extraClrScheme>
      <a:clrScheme name="2_intel_template_1_111605_BLUE 3">
        <a:dk1>
          <a:srgbClr val="000000"/>
        </a:dk1>
        <a:lt1>
          <a:srgbClr val="FFFFFF"/>
        </a:lt1>
        <a:dk2>
          <a:srgbClr val="DDDDDD"/>
        </a:dk2>
        <a:lt2>
          <a:srgbClr val="5F5F5F"/>
        </a:lt2>
        <a:accent1>
          <a:srgbClr val="A6CAE1"/>
        </a:accent1>
        <a:accent2>
          <a:srgbClr val="567EB9"/>
        </a:accent2>
        <a:accent3>
          <a:srgbClr val="FFFFFF"/>
        </a:accent3>
        <a:accent4>
          <a:srgbClr val="000000"/>
        </a:accent4>
        <a:accent5>
          <a:srgbClr val="D0E1EE"/>
        </a:accent5>
        <a:accent6>
          <a:srgbClr val="4D72A7"/>
        </a:accent6>
        <a:hlink>
          <a:srgbClr val="0860A8"/>
        </a:hlink>
        <a:folHlink>
          <a:srgbClr val="0C2E8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E05BC26083824DB2546712883D286F" ma:contentTypeVersion="0" ma:contentTypeDescription="Create a new document." ma:contentTypeScope="" ma:versionID="7be4ca5ea8e93d45448cc98ca8386b01">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BDD2175F-1B0C-4243-BC5D-5F5F8E5CB2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C5CC5FB6-44E0-47C0-972B-EBB94824D4B0}">
  <ds:schemaRefs>
    <ds:schemaRef ds:uri="http://schemas.microsoft.com/sharepoint/v3/contenttype/forms"/>
  </ds:schemaRefs>
</ds:datastoreItem>
</file>

<file path=customXml/itemProps3.xml><?xml version="1.0" encoding="utf-8"?>
<ds:datastoreItem xmlns:ds="http://schemas.openxmlformats.org/officeDocument/2006/customXml" ds:itemID="{14A94C8E-3E2B-4AD9-8D67-7815198BE085}">
  <ds:schemaRefs>
    <ds:schemaRef ds:uri="http://purl.org/dc/elements/1.1/"/>
    <ds:schemaRef ds:uri="http://www.w3.org/XML/1998/namespace"/>
    <ds:schemaRef ds:uri="http://purl.org/dc/terms/"/>
    <ds:schemaRef ds:uri="http://schemas.microsoft.com/office/2006/metadata/properties"/>
    <ds:schemaRef ds:uri="http://schemas.openxmlformats.org/package/2006/metadata/core-properties"/>
    <ds:schemaRef ds:uri="http://schemas.microsoft.com/office/2006/documentManagement/typ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68045</TotalTime>
  <Words>2289</Words>
  <Application>Microsoft Office PowerPoint</Application>
  <PresentationFormat>On-screen Show (4:3)</PresentationFormat>
  <Paragraphs>470</Paragraphs>
  <Slides>40</Slides>
  <Notes>28</Notes>
  <HiddenSlides>1</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YoctoTemplate_1</vt:lpstr>
      <vt:lpstr>Yocto Project Summit – Lyon Day 1 : Thursday 31 October 2019  </vt:lpstr>
      <vt:lpstr>Agenda – Yocto Project Summit - Day 1</vt:lpstr>
      <vt:lpstr>1. Welcome and Keynote</vt:lpstr>
      <vt:lpstr>2. Creating Friendly Layers</vt:lpstr>
      <vt:lpstr>3. Yocto Project and CVEs</vt:lpstr>
      <vt:lpstr>4. Transitioning from long term stable to CI/CD</vt:lpstr>
      <vt:lpstr>5. Binary Package Feeds for Yocto</vt:lpstr>
      <vt:lpstr>6. Yocto Project state of the Union panel talk</vt:lpstr>
      <vt:lpstr>7. Creating a Yocto/OE-core BSP layer for the Google Coral Dev Board</vt:lpstr>
      <vt:lpstr>8. Building Container Images with the Yocto Project</vt:lpstr>
      <vt:lpstr>9. Resulttool or: How I Learned to Stop Worrying and Love testresults</vt:lpstr>
      <vt:lpstr>Bonus Slides</vt:lpstr>
      <vt:lpstr>Outline</vt:lpstr>
      <vt:lpstr>What is the Runqueue?</vt:lpstr>
      <vt:lpstr>What is the Runqueue?</vt:lpstr>
      <vt:lpstr>Traditional Runqueue Execution</vt:lpstr>
      <vt:lpstr>Traditional Runqueue Execution</vt:lpstr>
      <vt:lpstr>Traditional Runqueue Execution</vt:lpstr>
      <vt:lpstr>Traditional Runqueue Execution</vt:lpstr>
      <vt:lpstr>Traditional Runqueue Execution</vt:lpstr>
      <vt:lpstr>What is the purpose of Hash Equivalence?</vt:lpstr>
      <vt:lpstr>Runqueue Execution with Hash Equivalence Server</vt:lpstr>
      <vt:lpstr>Runqueue Execution with Hash Equivalence Server</vt:lpstr>
      <vt:lpstr>Runqueue Execution with Hash Equivalence Server </vt:lpstr>
      <vt:lpstr>Runqueue Execution with Hash Equivalence Server </vt:lpstr>
      <vt:lpstr>Runqueue Execution with Hash Equivalence Server </vt:lpstr>
      <vt:lpstr>Runqueue Execution with Hash Equivalence Server  </vt:lpstr>
      <vt:lpstr>Runqueue Execution with Hash Equivalence Server</vt:lpstr>
      <vt:lpstr>Signature Generation with Hash Equivalence Server</vt:lpstr>
      <vt:lpstr>Signature Generation with Hash Equivalence Server  </vt:lpstr>
      <vt:lpstr>Signature Generation with Hash Equivalence Server</vt:lpstr>
      <vt:lpstr>Signature Generation with Hash Equivalence Server </vt:lpstr>
      <vt:lpstr>Signature Generation with Hash Equivalence Server </vt:lpstr>
      <vt:lpstr>Signature Generation with Hash Equivalence Server </vt:lpstr>
      <vt:lpstr>Signature Generation with Hash Equivalence Server </vt:lpstr>
      <vt:lpstr>Live Demo &amp; Exercise</vt:lpstr>
      <vt:lpstr>The Role of Reproducible Builds</vt:lpstr>
      <vt:lpstr>Alternative Output Hash Methods</vt:lpstr>
      <vt:lpstr>Questions and Answers</vt:lpstr>
      <vt:lpstr>Thank you for your participation!</vt:lpstr>
    </vt:vector>
  </TitlesOfParts>
  <Company>Red Peak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Cover Slide Title</dc:title>
  <dc:creator>Red Peak</dc:creator>
  <cp:lastModifiedBy>Reyna, David</cp:lastModifiedBy>
  <cp:revision>992</cp:revision>
  <dcterms:created xsi:type="dcterms:W3CDTF">2014-10-15T17:08:45Z</dcterms:created>
  <dcterms:modified xsi:type="dcterms:W3CDTF">2019-10-05T08:17:01Z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0x010100C1E05BC26083824DB2546712883D286F</vt:lpwstr>
  </property>
</Properties>
</file>