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70" r:id="rId13"/>
    <p:sldId id="268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149E2-4848-4180-8E54-99D5EB920049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CE1DE-0D56-4CB5-9155-FD492F673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2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1453999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ot.eclipse.org/resources/iot-developer-survey/iot-developer-survey-2019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https://pxhere.com/en/photo/1453999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CE1DE-0D56-4CB5-9155-FD492F6730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3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https://iot.eclipse.org/resources/iot-developer-survey/iot-developer-survey-2019.pdf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CE1DE-0D56-4CB5-9155-FD492F6730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3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A0B9C-3187-4C84-9E31-26B70B262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F9DD32-349D-4AC2-8943-9929DADDB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A9732-313E-45DF-96B5-958218886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789C5-AED0-4643-9FCC-0A8B4438A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90963-50FF-4C2C-8483-D08CD214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96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34EC8-E52D-4DC7-BA16-51F421D2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3DF2DD-99EE-44A1-A157-5AC0466C3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DB67A-C164-4DEB-8D11-7A2B30FA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46EED-66D9-4227-A532-87CADF0E2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83CEC-8ACC-42E0-9F41-0569C1641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05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309F8-D90C-4797-AF40-3B0401A32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A8E34-A53E-495E-9006-100B31393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54D99-9A25-4EEA-BBD8-B9796CDF4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DB890-1B13-49B4-8C35-C6D189D3D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BA38D-C9F3-4E8F-8AF5-E0BD7B86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29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45812-37CE-41E0-AC0D-E1968D75B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01BCB-ABF1-415B-B6BE-EEEAB5A12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1576A-E641-4D84-83CE-ABCD916B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B905B-C610-40A6-AF7C-478D45D5D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03781-A5B9-4F6C-B19F-83E0220E0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05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A64E7-6EF0-4D35-A4F0-2080D2DA5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B989D-C73B-4C78-AECA-3BEBDCBAE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9E884-89C2-475A-ABD4-F26E96EEA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AF52F-B5AB-4CE2-A842-73CFE227F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CA198-06DD-45EF-858E-CA04F211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829AC-9603-4A31-A89F-889679796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17D91-E1C0-4E40-A923-ADF43271C0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18146-B280-47CE-9B77-306D2EF6B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AE2B0-C3B5-48B7-A407-505AB35DB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97FDE-C8BA-4517-8609-9F068BAA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C7232-2477-4608-8F99-5628337D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04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5C41-FC6C-4D00-9658-E8BAA85CF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261A7-98A5-494E-A9B6-A37C16E12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F91A2-511B-48A7-AF9F-E256D7F21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2A6FB-BC4E-4B50-8386-E42256B69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537C6-EED3-425E-A851-26C0A3340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5D8D34-2CF9-432A-8846-3480C33C5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FAA53E-942E-44E0-8786-2FEB2AC7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B686A3-DEC4-41EA-AB29-57677440D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25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4B039-4A07-4ED5-A2DF-251A0901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94B4B1-99D6-450C-A4FA-88589757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2FD305-2FDE-4F30-AEAC-F459DC1A0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2FE478-E81A-4AE5-9968-B67DC265E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6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55E720-565F-4A17-AA7E-72053ED11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E2CF42-EA60-46DC-A040-6370F95D1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0E324-D2FE-427E-BC6C-708E73F2C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2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F158A-4811-496D-A286-0F590F2A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EF133-1D2A-4A40-9A77-90B845077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C1C9E-C73F-45F7-A0F8-2A0DACF5B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A72A0-E211-48CA-BF35-CEB865044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16C5F-2DB4-4E3D-9A79-B19233965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65820-25DE-4689-A0C3-A9B4ADF3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9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CF9F6-C61C-4004-AFD2-70216B3A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791CD8-963D-454D-8F73-E0CF16716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FE5C3-5C43-4C76-A606-C46ACBB71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6BBA-7697-4441-9C16-319534561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47F4B-8D48-4622-AC7C-89FF8EEA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6DA5B-18E6-4F20-86B4-01BBD7A2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23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9CD4B1-B451-4A23-9875-4B741CC7C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596D6-E3E8-4CB2-8DD8-538FA1ECD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5AE72-0269-4CD9-B090-25540BA781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2FF-17F5-48DB-B68E-5809406264C3}" type="datetimeFigureOut">
              <a:rPr lang="en-US" smtClean="0"/>
              <a:t>10/24/2019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11C65-BC5A-4DCB-853C-2CA18F4BF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C6E45-3322-4C22-82E0-A4781B25E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47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webpedagogique.com/miprofemay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-programmer.info/news/91-hardware/12707-iot-developer-survey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0C03B-7D55-4A4D-861D-2AF7369A76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Binary Package Feeds for Yocto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B799C-F6F8-4FE1-9C6A-988F5FF4F0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Jon Mason, Arm</a:t>
            </a:r>
          </a:p>
          <a:p>
            <a:r>
              <a:rPr lang="en-US" dirty="0"/>
              <a:t>Yocto Project Summit 2019</a:t>
            </a:r>
          </a:p>
        </p:txBody>
      </p:sp>
    </p:spTree>
    <p:extLst>
      <p:ext uri="{BB962C8B-B14F-4D97-AF65-F5344CB8AC3E}">
        <p14:creationId xmlns:p14="http://schemas.microsoft.com/office/powerpoint/2010/main" val="2551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9A8DB-ADA1-4F15-AB3C-65A97D75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YP do to address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F2A5A-D9F2-4760-A4BE-436692978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YP more like a traditional distro with Binary Package feeds!</a:t>
            </a:r>
          </a:p>
        </p:txBody>
      </p:sp>
    </p:spTree>
    <p:extLst>
      <p:ext uri="{BB962C8B-B14F-4D97-AF65-F5344CB8AC3E}">
        <p14:creationId xmlns:p14="http://schemas.microsoft.com/office/powerpoint/2010/main" val="2983811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3EE6E-B947-4378-A181-4F068264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PACKAGE FEEDS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11DE7-5983-4FE4-A816-7D85F06E1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biggest benefit of a traditional distro is their ability to install and upgrade packages</a:t>
            </a:r>
          </a:p>
          <a:p>
            <a:endParaRPr lang="en-US" dirty="0"/>
          </a:p>
          <a:p>
            <a:r>
              <a:rPr lang="en-US" dirty="0"/>
              <a:t>Yocto already has the ability to build rpms, debs, and </a:t>
            </a:r>
            <a:r>
              <a:rPr lang="en-US" dirty="0" err="1"/>
              <a:t>ipkgs</a:t>
            </a:r>
            <a:r>
              <a:rPr lang="en-US" dirty="0"/>
              <a:t>.  So, all we need to do is collect those into a standard location, and have a way of installing them</a:t>
            </a:r>
          </a:p>
        </p:txBody>
      </p:sp>
    </p:spTree>
    <p:extLst>
      <p:ext uri="{BB962C8B-B14F-4D97-AF65-F5344CB8AC3E}">
        <p14:creationId xmlns:p14="http://schemas.microsoft.com/office/powerpoint/2010/main" val="3634338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61D4E-C7E7-4E55-B9D5-3D1AFA71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funding for software vendors?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94C7B-B666-4F54-99AF-D165C3841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provide a trusted package location for paying customers that contains packages with the latest CVE fixes for a given release</a:t>
            </a:r>
          </a:p>
          <a:p>
            <a:pPr lvl="1"/>
            <a:r>
              <a:rPr lang="en-US" dirty="0"/>
              <a:t>A way to fund LTS?</a:t>
            </a:r>
          </a:p>
          <a:p>
            <a:r>
              <a:rPr lang="en-US" dirty="0"/>
              <a:t>Vendor lock-in for this, as the customer would need to keep paying as long as they wanted access</a:t>
            </a:r>
          </a:p>
        </p:txBody>
      </p:sp>
    </p:spTree>
    <p:extLst>
      <p:ext uri="{BB962C8B-B14F-4D97-AF65-F5344CB8AC3E}">
        <p14:creationId xmlns:p14="http://schemas.microsoft.com/office/powerpoint/2010/main" val="1712150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7F7AC-9DCF-4209-9542-92F8DDCB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49313-AE1A-466A-A21B-68E0BD8D4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want to handle release upgrades?</a:t>
            </a:r>
          </a:p>
          <a:p>
            <a:r>
              <a:rPr lang="en-US" dirty="0"/>
              <a:t>How do we want to handle arches, sub-arches, and other variants</a:t>
            </a:r>
          </a:p>
          <a:p>
            <a:r>
              <a:rPr lang="en-US" dirty="0"/>
              <a:t>Initial installation?</a:t>
            </a:r>
          </a:p>
        </p:txBody>
      </p:sp>
    </p:spTree>
    <p:extLst>
      <p:ext uri="{BB962C8B-B14F-4D97-AF65-F5344CB8AC3E}">
        <p14:creationId xmlns:p14="http://schemas.microsoft.com/office/powerpoint/2010/main" val="2115400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EFFC6-A2E1-4E7B-AEEE-C432ACF93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F0612-AF9E-40A3-A637-FDCD60578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67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9795-70B0-431E-8F85-EB9A7A597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12F63-E835-4887-969E-6741B71CD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5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outdoor, light, dark, street&#10;&#10;Description automatically generated">
            <a:extLst>
              <a:ext uri="{FF2B5EF4-FFF2-40B4-BE49-F238E27FC236}">
                <a16:creationId xmlns:a16="http://schemas.microsoft.com/office/drawing/2014/main" id="{65146DE5-EBC2-4DE8-AA7D-64E182F5B8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b="2049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264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1B417-15BD-4430-AF9F-AC3AF82F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What scares Yocto Project people?</a:t>
            </a:r>
            <a:endParaRPr lang="en-US" dirty="0"/>
          </a:p>
        </p:txBody>
      </p:sp>
      <p:pic>
        <p:nvPicPr>
          <p:cNvPr id="7" name="Content Placeholder 6" descr="A picture containing food&#10;&#10;Description automatically generated">
            <a:extLst>
              <a:ext uri="{FF2B5EF4-FFF2-40B4-BE49-F238E27FC236}">
                <a16:creationId xmlns:a16="http://schemas.microsoft.com/office/drawing/2014/main" id="{8E518FEB-646E-473C-8E5B-A23BD154333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782094"/>
            <a:ext cx="2438400" cy="2438400"/>
          </a:xfrm>
        </p:spPr>
      </p:pic>
      <p:pic>
        <p:nvPicPr>
          <p:cNvPr id="9" name="Content Placeholder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D4E7164E-9552-4048-AFB8-36E29FC691D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406220"/>
            <a:ext cx="5181600" cy="1190148"/>
          </a:xfrm>
        </p:spPr>
      </p:pic>
    </p:spTree>
    <p:extLst>
      <p:ext uri="{BB962C8B-B14F-4D97-AF65-F5344CB8AC3E}">
        <p14:creationId xmlns:p14="http://schemas.microsoft.com/office/powerpoint/2010/main" val="334996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17F8-FF96-4B9A-BD48-5D7E200B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we be scared of?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A0610-F4F7-4DA4-8327-8398936636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EA890-24A6-4EEE-9E2F-F3CC70F097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1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1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7DD85A57-50D1-4A3E-B9F3-D5B3E98C7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657070" y="643467"/>
            <a:ext cx="6877859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412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B2323-323C-45F8-AB33-B1E8CD367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people running full distros on embedded devices?</a:t>
            </a:r>
          </a:p>
        </p:txBody>
      </p:sp>
    </p:spTree>
    <p:extLst>
      <p:ext uri="{BB962C8B-B14F-4D97-AF65-F5344CB8AC3E}">
        <p14:creationId xmlns:p14="http://schemas.microsoft.com/office/powerpoint/2010/main" val="2552706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93B6-E97F-45CC-B8FF-3EEBB41E4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4BF9EE-8245-4C45-920A-4AC870AAB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x86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D5E3B0-5A65-4CA5-A3EF-89741FF2F9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Core 2 Quad (Q6600) - 2006 - 2-3GHz</a:t>
            </a:r>
          </a:p>
          <a:p>
            <a:r>
              <a:rPr lang="pt-BR" dirty="0"/>
              <a:t>Phenom X4 9850 - 2008 - 4 cores @ 2.5GHz</a:t>
            </a:r>
          </a:p>
          <a:p>
            <a:r>
              <a:rPr lang="pt-BR" dirty="0"/>
              <a:t>Phenom II X4 925 - 2009 - 4 cores @ 2.8GHz</a:t>
            </a:r>
          </a:p>
          <a:p>
            <a:r>
              <a:rPr lang="it-IT" dirty="0"/>
              <a:t>Via Nano QuadCore C4650 - 2015 - 4 Cores @ 2GHz</a:t>
            </a:r>
          </a:p>
          <a:p>
            <a:r>
              <a:rPr lang="en-US" dirty="0"/>
              <a:t>Celeron 5205U - 2019 - 2 Cores at 1.9GHz</a:t>
            </a:r>
          </a:p>
          <a:p>
            <a:r>
              <a:rPr lang="en-US" dirty="0"/>
              <a:t>Core i3-8300 - 2018 - 4 Cores at 3.7GHz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878C654-A5F3-4175-B15E-B349208240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arm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690BAD5-109F-451C-92C6-7138DD59242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Broadcom BCM2711 - 2019 - Quad core Cortex-A72 - 1.5GHz</a:t>
            </a:r>
          </a:p>
          <a:p>
            <a:r>
              <a:rPr lang="en-US" dirty="0"/>
              <a:t>Qualcomm Snapdragon 855+ Mobile Platform - 2019 - 485 Octa-core CPU @ up to 2.96 GHz</a:t>
            </a:r>
          </a:p>
          <a:p>
            <a:r>
              <a:rPr lang="en-US" dirty="0"/>
              <a:t>SDM845 - 2018 - 4 + 4 cores (2.8 GHz + 1.8GHz)</a:t>
            </a:r>
          </a:p>
          <a:p>
            <a:r>
              <a:rPr lang="en-US" dirty="0"/>
              <a:t>RK3399 - 2016 - 2 + 4 cores (2.0GHz + 1.5)</a:t>
            </a:r>
          </a:p>
        </p:txBody>
      </p:sp>
    </p:spTree>
    <p:extLst>
      <p:ext uri="{BB962C8B-B14F-4D97-AF65-F5344CB8AC3E}">
        <p14:creationId xmlns:p14="http://schemas.microsoft.com/office/powerpoint/2010/main" val="338960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09E0E-B665-4C25-BDB8-80D3DF1AE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CB63C-2CC5-4257-9BA7-0F955DDED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61F61A-E0C7-42E8-8A06-55F74ACD0B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698F99-9479-4450-AEAE-D4DD5DA35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Storage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2D7DF-3057-4EEC-B003-ED8DE72E129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71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AF81B58-8D36-4C3C-9CFC-80F4D7ABE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Distros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7F707BE-7369-4226-8519-A098ECD1C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Easy to install</a:t>
            </a:r>
          </a:p>
          <a:p>
            <a:r>
              <a:rPr lang="en-US" dirty="0"/>
              <a:t>Easy to update</a:t>
            </a:r>
          </a:p>
          <a:p>
            <a:r>
              <a:rPr lang="en-US" dirty="0"/>
              <a:t>Easy to install new software</a:t>
            </a:r>
          </a:p>
          <a:p>
            <a:endParaRPr lang="en-US" dirty="0"/>
          </a:p>
          <a:p>
            <a:r>
              <a:rPr lang="en-US" dirty="0"/>
              <a:t>The cost for this is the higher amount of resources (e.g., CPU, RAM, and Storage), but now embedded devices have similar amounts to desktops</a:t>
            </a:r>
          </a:p>
        </p:txBody>
      </p:sp>
    </p:spTree>
    <p:extLst>
      <p:ext uri="{BB962C8B-B14F-4D97-AF65-F5344CB8AC3E}">
        <p14:creationId xmlns:p14="http://schemas.microsoft.com/office/powerpoint/2010/main" val="40615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379</Words>
  <Application>Microsoft Office PowerPoint</Application>
  <PresentationFormat>Widescreen</PresentationFormat>
  <Paragraphs>48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Binary Package Feeds for Yocto Project</vt:lpstr>
      <vt:lpstr>PowerPoint Presentation</vt:lpstr>
      <vt:lpstr>What scares Yocto Project people?</vt:lpstr>
      <vt:lpstr>What should we be scared of?</vt:lpstr>
      <vt:lpstr>PowerPoint Presentation</vt:lpstr>
      <vt:lpstr>Why are people running full distros on embedded devices?</vt:lpstr>
      <vt:lpstr>CPUs</vt:lpstr>
      <vt:lpstr>Others</vt:lpstr>
      <vt:lpstr>Distros</vt:lpstr>
      <vt:lpstr>What can YP do to address this?</vt:lpstr>
      <vt:lpstr>BINARY PACKAGE FEEDS</vt:lpstr>
      <vt:lpstr>Alternative funding for software vendors?</vt:lpstr>
      <vt:lpstr>Open Questions</vt:lpstr>
      <vt:lpstr>Demo!!!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 Package Feeds for Yocto Project</dc:title>
  <dc:creator>Jon Mason</dc:creator>
  <cp:lastModifiedBy>Jon Mason</cp:lastModifiedBy>
  <cp:revision>7</cp:revision>
  <dcterms:created xsi:type="dcterms:W3CDTF">2019-10-25T16:45:40Z</dcterms:created>
  <dcterms:modified xsi:type="dcterms:W3CDTF">2019-10-25T18:46:04Z</dcterms:modified>
</cp:coreProperties>
</file>