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omments/comment1.xml" ContentType="application/vnd.openxmlformats-officedocument.presentationml.comment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omments/comment2.xml" ContentType="application/vnd.openxmlformats-officedocument.presentationml.comments+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75"/>
  </p:notesMasterIdLst>
  <p:handoutMasterIdLst>
    <p:handoutMasterId r:id="rId276"/>
  </p:handoutMasterIdLst>
  <p:sldIdLst>
    <p:sldId id="327" r:id="rId5"/>
    <p:sldId id="877" r:id="rId6"/>
    <p:sldId id="516" r:id="rId7"/>
    <p:sldId id="1124" r:id="rId8"/>
    <p:sldId id="1813" r:id="rId9"/>
    <p:sldId id="1814" r:id="rId10"/>
    <p:sldId id="1815" r:id="rId11"/>
    <p:sldId id="1816" r:id="rId12"/>
    <p:sldId id="1817" r:id="rId13"/>
    <p:sldId id="1818" r:id="rId14"/>
    <p:sldId id="1819" r:id="rId15"/>
    <p:sldId id="1820" r:id="rId16"/>
    <p:sldId id="1821" r:id="rId17"/>
    <p:sldId id="1822" r:id="rId18"/>
    <p:sldId id="945" r:id="rId19"/>
    <p:sldId id="947" r:id="rId20"/>
    <p:sldId id="948" r:id="rId21"/>
    <p:sldId id="1344" r:id="rId22"/>
    <p:sldId id="951" r:id="rId23"/>
    <p:sldId id="1345" r:id="rId24"/>
    <p:sldId id="1636" r:id="rId25"/>
    <p:sldId id="1637" r:id="rId26"/>
    <p:sldId id="1638" r:id="rId27"/>
    <p:sldId id="1639" r:id="rId28"/>
    <p:sldId id="1640" r:id="rId29"/>
    <p:sldId id="1641" r:id="rId30"/>
    <p:sldId id="1642" r:id="rId31"/>
    <p:sldId id="1643" r:id="rId32"/>
    <p:sldId id="1644" r:id="rId33"/>
    <p:sldId id="1645" r:id="rId34"/>
    <p:sldId id="1646" r:id="rId35"/>
    <p:sldId id="1647" r:id="rId36"/>
    <p:sldId id="1648" r:id="rId37"/>
    <p:sldId id="1649" r:id="rId38"/>
    <p:sldId id="1650" r:id="rId39"/>
    <p:sldId id="1651" r:id="rId40"/>
    <p:sldId id="1652" r:id="rId41"/>
    <p:sldId id="1653" r:id="rId42"/>
    <p:sldId id="1654" r:id="rId43"/>
    <p:sldId id="1655" r:id="rId44"/>
    <p:sldId id="1656" r:id="rId45"/>
    <p:sldId id="1657" r:id="rId46"/>
    <p:sldId id="1658" r:id="rId47"/>
    <p:sldId id="1659" r:id="rId48"/>
    <p:sldId id="1660" r:id="rId49"/>
    <p:sldId id="1661" r:id="rId50"/>
    <p:sldId id="1532" r:id="rId51"/>
    <p:sldId id="1670" r:id="rId52"/>
    <p:sldId id="1671" r:id="rId53"/>
    <p:sldId id="1672" r:id="rId54"/>
    <p:sldId id="1673" r:id="rId55"/>
    <p:sldId id="1674" r:id="rId56"/>
    <p:sldId id="1675" r:id="rId57"/>
    <p:sldId id="1676" r:id="rId58"/>
    <p:sldId id="1677" r:id="rId59"/>
    <p:sldId id="1678" r:id="rId60"/>
    <p:sldId id="1679" r:id="rId61"/>
    <p:sldId id="1680" r:id="rId62"/>
    <p:sldId id="1681" r:id="rId63"/>
    <p:sldId id="1682" r:id="rId64"/>
    <p:sldId id="1683" r:id="rId65"/>
    <p:sldId id="1684" r:id="rId66"/>
    <p:sldId id="1533" r:id="rId67"/>
    <p:sldId id="1722" r:id="rId68"/>
    <p:sldId id="1723" r:id="rId69"/>
    <p:sldId id="1724" r:id="rId70"/>
    <p:sldId id="1725" r:id="rId71"/>
    <p:sldId id="1726" r:id="rId72"/>
    <p:sldId id="1727" r:id="rId73"/>
    <p:sldId id="1728" r:id="rId74"/>
    <p:sldId id="1729" r:id="rId75"/>
    <p:sldId id="1730" r:id="rId76"/>
    <p:sldId id="1731" r:id="rId77"/>
    <p:sldId id="1732" r:id="rId78"/>
    <p:sldId id="1733" r:id="rId79"/>
    <p:sldId id="1734" r:id="rId80"/>
    <p:sldId id="1735" r:id="rId81"/>
    <p:sldId id="1736" r:id="rId82"/>
    <p:sldId id="1737" r:id="rId83"/>
    <p:sldId id="1738" r:id="rId84"/>
    <p:sldId id="1739" r:id="rId85"/>
    <p:sldId id="1740" r:id="rId86"/>
    <p:sldId id="1741" r:id="rId87"/>
    <p:sldId id="1742" r:id="rId88"/>
    <p:sldId id="1743" r:id="rId89"/>
    <p:sldId id="1744" r:id="rId90"/>
    <p:sldId id="1745" r:id="rId91"/>
    <p:sldId id="1746" r:id="rId92"/>
    <p:sldId id="1747" r:id="rId93"/>
    <p:sldId id="1748" r:id="rId94"/>
    <p:sldId id="1749" r:id="rId95"/>
    <p:sldId id="1750" r:id="rId96"/>
    <p:sldId id="1751" r:id="rId97"/>
    <p:sldId id="1784" r:id="rId98"/>
    <p:sldId id="1785" r:id="rId99"/>
    <p:sldId id="1786" r:id="rId100"/>
    <p:sldId id="1787" r:id="rId101"/>
    <p:sldId id="1788" r:id="rId102"/>
    <p:sldId id="1789" r:id="rId103"/>
    <p:sldId id="1790" r:id="rId104"/>
    <p:sldId id="1791" r:id="rId105"/>
    <p:sldId id="1792" r:id="rId106"/>
    <p:sldId id="1793" r:id="rId107"/>
    <p:sldId id="1794" r:id="rId108"/>
    <p:sldId id="1795" r:id="rId109"/>
    <p:sldId id="1796" r:id="rId110"/>
    <p:sldId id="1797" r:id="rId111"/>
    <p:sldId id="1798" r:id="rId112"/>
    <p:sldId id="1799" r:id="rId113"/>
    <p:sldId id="1800" r:id="rId114"/>
    <p:sldId id="1801" r:id="rId115"/>
    <p:sldId id="1802" r:id="rId116"/>
    <p:sldId id="1803" r:id="rId117"/>
    <p:sldId id="1804" r:id="rId118"/>
    <p:sldId id="1805" r:id="rId119"/>
    <p:sldId id="1806" r:id="rId120"/>
    <p:sldId id="1807" r:id="rId121"/>
    <p:sldId id="1808" r:id="rId122"/>
    <p:sldId id="1809" r:id="rId123"/>
    <p:sldId id="1810" r:id="rId124"/>
    <p:sldId id="1811" r:id="rId125"/>
    <p:sldId id="1812" r:id="rId126"/>
    <p:sldId id="1782" r:id="rId127"/>
    <p:sldId id="1685" r:id="rId128"/>
    <p:sldId id="1686" r:id="rId129"/>
    <p:sldId id="1687" r:id="rId130"/>
    <p:sldId id="1688" r:id="rId131"/>
    <p:sldId id="1689" r:id="rId132"/>
    <p:sldId id="1690" r:id="rId133"/>
    <p:sldId id="1691" r:id="rId134"/>
    <p:sldId id="1692" r:id="rId135"/>
    <p:sldId id="1693" r:id="rId136"/>
    <p:sldId id="1694" r:id="rId137"/>
    <p:sldId id="1695" r:id="rId138"/>
    <p:sldId id="1696" r:id="rId139"/>
    <p:sldId id="1697" r:id="rId140"/>
    <p:sldId id="1698" r:id="rId141"/>
    <p:sldId id="1699" r:id="rId142"/>
    <p:sldId id="1700" r:id="rId143"/>
    <p:sldId id="1701" r:id="rId144"/>
    <p:sldId id="1702" r:id="rId145"/>
    <p:sldId id="1703" r:id="rId146"/>
    <p:sldId id="1704" r:id="rId147"/>
    <p:sldId id="1705" r:id="rId148"/>
    <p:sldId id="1706" r:id="rId149"/>
    <p:sldId id="1707" r:id="rId150"/>
    <p:sldId id="1708" r:id="rId151"/>
    <p:sldId id="1709" r:id="rId152"/>
    <p:sldId id="1710" r:id="rId153"/>
    <p:sldId id="1711" r:id="rId154"/>
    <p:sldId id="1712" r:id="rId155"/>
    <p:sldId id="1713" r:id="rId156"/>
    <p:sldId id="1714" r:id="rId157"/>
    <p:sldId id="1715" r:id="rId158"/>
    <p:sldId id="1716" r:id="rId159"/>
    <p:sldId id="1717" r:id="rId160"/>
    <p:sldId id="1783" r:id="rId161"/>
    <p:sldId id="1718" r:id="rId162"/>
    <p:sldId id="1719" r:id="rId163"/>
    <p:sldId id="1720" r:id="rId164"/>
    <p:sldId id="1721" r:id="rId165"/>
    <p:sldId id="1537" r:id="rId166"/>
    <p:sldId id="1823" r:id="rId167"/>
    <p:sldId id="1824" r:id="rId168"/>
    <p:sldId id="1825" r:id="rId169"/>
    <p:sldId id="1826" r:id="rId170"/>
    <p:sldId id="1827" r:id="rId171"/>
    <p:sldId id="1828" r:id="rId172"/>
    <p:sldId id="1829" r:id="rId173"/>
    <p:sldId id="1830" r:id="rId174"/>
    <p:sldId id="1831" r:id="rId175"/>
    <p:sldId id="1832" r:id="rId176"/>
    <p:sldId id="1833" r:id="rId177"/>
    <p:sldId id="1834" r:id="rId178"/>
    <p:sldId id="1835" r:id="rId179"/>
    <p:sldId id="1836" r:id="rId180"/>
    <p:sldId id="1837" r:id="rId181"/>
    <p:sldId id="1838" r:id="rId182"/>
    <p:sldId id="1839" r:id="rId183"/>
    <p:sldId id="1840" r:id="rId184"/>
    <p:sldId id="1841" r:id="rId185"/>
    <p:sldId id="1842" r:id="rId186"/>
    <p:sldId id="1843" r:id="rId187"/>
    <p:sldId id="1844" r:id="rId188"/>
    <p:sldId id="1845" r:id="rId189"/>
    <p:sldId id="1846" r:id="rId190"/>
    <p:sldId id="1847" r:id="rId191"/>
    <p:sldId id="1848" r:id="rId192"/>
    <p:sldId id="1849" r:id="rId193"/>
    <p:sldId id="1850" r:id="rId194"/>
    <p:sldId id="1851" r:id="rId195"/>
    <p:sldId id="1852" r:id="rId196"/>
    <p:sldId id="1853" r:id="rId197"/>
    <p:sldId id="1854" r:id="rId198"/>
    <p:sldId id="1855" r:id="rId199"/>
    <p:sldId id="1856" r:id="rId200"/>
    <p:sldId id="1857" r:id="rId201"/>
    <p:sldId id="1858" r:id="rId202"/>
    <p:sldId id="1859" r:id="rId203"/>
    <p:sldId id="1860" r:id="rId204"/>
    <p:sldId id="1861" r:id="rId205"/>
    <p:sldId id="1862" r:id="rId206"/>
    <p:sldId id="1863" r:id="rId207"/>
    <p:sldId id="1864" r:id="rId208"/>
    <p:sldId id="1865" r:id="rId209"/>
    <p:sldId id="1866" r:id="rId210"/>
    <p:sldId id="1867" r:id="rId211"/>
    <p:sldId id="1868" r:id="rId212"/>
    <p:sldId id="1869" r:id="rId213"/>
    <p:sldId id="1870" r:id="rId214"/>
    <p:sldId id="1871" r:id="rId215"/>
    <p:sldId id="1872" r:id="rId216"/>
    <p:sldId id="1873" r:id="rId217"/>
    <p:sldId id="1874" r:id="rId218"/>
    <p:sldId id="1875" r:id="rId219"/>
    <p:sldId id="1635" r:id="rId220"/>
    <p:sldId id="802" r:id="rId221"/>
    <p:sldId id="1432" r:id="rId222"/>
    <p:sldId id="1433" r:id="rId223"/>
    <p:sldId id="1434" r:id="rId224"/>
    <p:sldId id="1436" r:id="rId225"/>
    <p:sldId id="1437" r:id="rId226"/>
    <p:sldId id="1438" r:id="rId227"/>
    <p:sldId id="1026" r:id="rId228"/>
    <p:sldId id="1027" r:id="rId229"/>
    <p:sldId id="1560" r:id="rId230"/>
    <p:sldId id="1561" r:id="rId231"/>
    <p:sldId id="1562" r:id="rId232"/>
    <p:sldId id="1563" r:id="rId233"/>
    <p:sldId id="1564" r:id="rId234"/>
    <p:sldId id="1565" r:id="rId235"/>
    <p:sldId id="1566" r:id="rId236"/>
    <p:sldId id="1567" r:id="rId237"/>
    <p:sldId id="1568" r:id="rId238"/>
    <p:sldId id="1569" r:id="rId239"/>
    <p:sldId id="1570" r:id="rId240"/>
    <p:sldId id="1572" r:id="rId241"/>
    <p:sldId id="1573" r:id="rId242"/>
    <p:sldId id="1574" r:id="rId243"/>
    <p:sldId id="1575" r:id="rId244"/>
    <p:sldId id="1576" r:id="rId245"/>
    <p:sldId id="1577" r:id="rId246"/>
    <p:sldId id="1578" r:id="rId247"/>
    <p:sldId id="1579" r:id="rId248"/>
    <p:sldId id="1580" r:id="rId249"/>
    <p:sldId id="1581" r:id="rId250"/>
    <p:sldId id="1582" r:id="rId251"/>
    <p:sldId id="1583" r:id="rId252"/>
    <p:sldId id="1538" r:id="rId253"/>
    <p:sldId id="1539" r:id="rId254"/>
    <p:sldId id="1540" r:id="rId255"/>
    <p:sldId id="1541" r:id="rId256"/>
    <p:sldId id="1542" r:id="rId257"/>
    <p:sldId id="1543" r:id="rId258"/>
    <p:sldId id="1544" r:id="rId259"/>
    <p:sldId id="1545" r:id="rId260"/>
    <p:sldId id="1546" r:id="rId261"/>
    <p:sldId id="1547" r:id="rId262"/>
    <p:sldId id="1548" r:id="rId263"/>
    <p:sldId id="1549" r:id="rId264"/>
    <p:sldId id="1550" r:id="rId265"/>
    <p:sldId id="1551" r:id="rId266"/>
    <p:sldId id="1552" r:id="rId267"/>
    <p:sldId id="1553" r:id="rId268"/>
    <p:sldId id="1554" r:id="rId269"/>
    <p:sldId id="1555" r:id="rId270"/>
    <p:sldId id="1556" r:id="rId271"/>
    <p:sldId id="1557" r:id="rId272"/>
    <p:sldId id="1558" r:id="rId273"/>
    <p:sldId id="1559" r:id="rId274"/>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521415D9-36F7-43E2-AB2F-B90AF26B5E84}">
      <p14:sectionLst xmlns:p14="http://schemas.microsoft.com/office/powerpoint/2010/main">
        <p14:section name="Color Option - Gray/Blue" id="{CA1DC593-3889-6348-BD5D-D8C374FECBAC}">
          <p14:sldIdLst>
            <p14:sldId id="327"/>
            <p14:sldId id="877"/>
            <p14:sldId id="516"/>
            <p14:sldId id="1124"/>
            <p14:sldId id="1813"/>
            <p14:sldId id="1814"/>
            <p14:sldId id="1815"/>
            <p14:sldId id="1816"/>
            <p14:sldId id="1817"/>
            <p14:sldId id="1818"/>
            <p14:sldId id="1819"/>
            <p14:sldId id="1820"/>
            <p14:sldId id="1821"/>
            <p14:sldId id="1822"/>
            <p14:sldId id="945"/>
            <p14:sldId id="947"/>
            <p14:sldId id="948"/>
            <p14:sldId id="1344"/>
            <p14:sldId id="951"/>
            <p14:sldId id="1345"/>
            <p14:sldId id="1636"/>
            <p14:sldId id="1637"/>
            <p14:sldId id="1638"/>
            <p14:sldId id="1639"/>
            <p14:sldId id="1640"/>
            <p14:sldId id="1641"/>
            <p14:sldId id="1642"/>
            <p14:sldId id="1643"/>
            <p14:sldId id="1644"/>
            <p14:sldId id="1645"/>
            <p14:sldId id="1646"/>
            <p14:sldId id="1647"/>
            <p14:sldId id="1648"/>
            <p14:sldId id="1649"/>
            <p14:sldId id="1650"/>
            <p14:sldId id="1651"/>
            <p14:sldId id="1652"/>
            <p14:sldId id="1653"/>
            <p14:sldId id="1654"/>
            <p14:sldId id="1655"/>
            <p14:sldId id="1656"/>
            <p14:sldId id="1657"/>
            <p14:sldId id="1658"/>
            <p14:sldId id="1659"/>
            <p14:sldId id="1660"/>
            <p14:sldId id="1661"/>
            <p14:sldId id="1532"/>
            <p14:sldId id="1670"/>
            <p14:sldId id="1671"/>
            <p14:sldId id="1672"/>
            <p14:sldId id="1673"/>
            <p14:sldId id="1674"/>
            <p14:sldId id="1675"/>
            <p14:sldId id="1676"/>
            <p14:sldId id="1677"/>
            <p14:sldId id="1678"/>
            <p14:sldId id="1679"/>
            <p14:sldId id="1680"/>
            <p14:sldId id="1681"/>
            <p14:sldId id="1682"/>
            <p14:sldId id="1683"/>
            <p14:sldId id="1684"/>
            <p14:sldId id="1533"/>
            <p14:sldId id="1722"/>
            <p14:sldId id="1723"/>
            <p14:sldId id="1724"/>
            <p14:sldId id="1725"/>
            <p14:sldId id="1726"/>
            <p14:sldId id="1727"/>
            <p14:sldId id="1728"/>
            <p14:sldId id="1729"/>
            <p14:sldId id="1730"/>
            <p14:sldId id="1731"/>
            <p14:sldId id="1732"/>
            <p14:sldId id="1733"/>
            <p14:sldId id="1734"/>
            <p14:sldId id="1735"/>
            <p14:sldId id="1736"/>
            <p14:sldId id="1737"/>
            <p14:sldId id="1738"/>
            <p14:sldId id="1739"/>
            <p14:sldId id="1740"/>
            <p14:sldId id="1741"/>
            <p14:sldId id="1742"/>
            <p14:sldId id="1743"/>
            <p14:sldId id="1744"/>
            <p14:sldId id="1745"/>
            <p14:sldId id="1746"/>
            <p14:sldId id="1747"/>
            <p14:sldId id="1748"/>
            <p14:sldId id="1749"/>
            <p14:sldId id="1750"/>
            <p14:sldId id="1751"/>
            <p14:sldId id="1784"/>
            <p14:sldId id="1785"/>
            <p14:sldId id="1786"/>
            <p14:sldId id="1787"/>
            <p14:sldId id="1788"/>
            <p14:sldId id="1789"/>
            <p14:sldId id="1790"/>
            <p14:sldId id="1791"/>
            <p14:sldId id="1792"/>
            <p14:sldId id="1793"/>
            <p14:sldId id="1794"/>
            <p14:sldId id="1795"/>
            <p14:sldId id="1796"/>
            <p14:sldId id="1797"/>
            <p14:sldId id="1798"/>
            <p14:sldId id="1799"/>
            <p14:sldId id="1800"/>
            <p14:sldId id="1801"/>
            <p14:sldId id="1802"/>
            <p14:sldId id="1803"/>
            <p14:sldId id="1804"/>
            <p14:sldId id="1805"/>
            <p14:sldId id="1806"/>
            <p14:sldId id="1807"/>
            <p14:sldId id="1808"/>
            <p14:sldId id="1809"/>
            <p14:sldId id="1810"/>
            <p14:sldId id="1811"/>
            <p14:sldId id="1812"/>
            <p14:sldId id="1782"/>
            <p14:sldId id="1685"/>
            <p14:sldId id="1686"/>
            <p14:sldId id="1687"/>
            <p14:sldId id="1688"/>
            <p14:sldId id="1689"/>
            <p14:sldId id="1690"/>
            <p14:sldId id="1691"/>
            <p14:sldId id="1692"/>
            <p14:sldId id="1693"/>
            <p14:sldId id="1694"/>
            <p14:sldId id="1695"/>
            <p14:sldId id="1696"/>
            <p14:sldId id="1697"/>
            <p14:sldId id="1698"/>
            <p14:sldId id="1699"/>
            <p14:sldId id="1700"/>
            <p14:sldId id="1701"/>
            <p14:sldId id="1702"/>
            <p14:sldId id="1703"/>
            <p14:sldId id="1704"/>
            <p14:sldId id="1705"/>
            <p14:sldId id="1706"/>
            <p14:sldId id="1707"/>
            <p14:sldId id="1708"/>
            <p14:sldId id="1709"/>
            <p14:sldId id="1710"/>
            <p14:sldId id="1711"/>
            <p14:sldId id="1712"/>
            <p14:sldId id="1713"/>
            <p14:sldId id="1714"/>
            <p14:sldId id="1715"/>
            <p14:sldId id="1716"/>
            <p14:sldId id="1717"/>
            <p14:sldId id="1783"/>
            <p14:sldId id="1718"/>
            <p14:sldId id="1719"/>
            <p14:sldId id="1720"/>
            <p14:sldId id="1721"/>
            <p14:sldId id="1537"/>
            <p14:sldId id="1823"/>
            <p14:sldId id="1824"/>
            <p14:sldId id="1825"/>
            <p14:sldId id="1826"/>
            <p14:sldId id="1827"/>
            <p14:sldId id="1828"/>
            <p14:sldId id="1829"/>
            <p14:sldId id="1830"/>
            <p14:sldId id="1831"/>
            <p14:sldId id="1832"/>
            <p14:sldId id="1833"/>
            <p14:sldId id="1834"/>
            <p14:sldId id="1835"/>
            <p14:sldId id="1836"/>
            <p14:sldId id="1837"/>
            <p14:sldId id="1838"/>
            <p14:sldId id="1839"/>
            <p14:sldId id="1840"/>
            <p14:sldId id="1841"/>
            <p14:sldId id="1842"/>
            <p14:sldId id="1843"/>
            <p14:sldId id="1844"/>
            <p14:sldId id="1845"/>
            <p14:sldId id="1846"/>
            <p14:sldId id="1847"/>
            <p14:sldId id="1848"/>
            <p14:sldId id="1849"/>
            <p14:sldId id="1850"/>
            <p14:sldId id="1851"/>
            <p14:sldId id="1852"/>
            <p14:sldId id="1853"/>
            <p14:sldId id="1854"/>
            <p14:sldId id="1855"/>
            <p14:sldId id="1856"/>
            <p14:sldId id="1857"/>
            <p14:sldId id="1858"/>
            <p14:sldId id="1859"/>
            <p14:sldId id="1860"/>
            <p14:sldId id="1861"/>
            <p14:sldId id="1862"/>
            <p14:sldId id="1863"/>
            <p14:sldId id="1864"/>
            <p14:sldId id="1865"/>
            <p14:sldId id="1866"/>
            <p14:sldId id="1867"/>
            <p14:sldId id="1868"/>
            <p14:sldId id="1869"/>
            <p14:sldId id="1870"/>
            <p14:sldId id="1871"/>
            <p14:sldId id="1872"/>
            <p14:sldId id="1873"/>
            <p14:sldId id="1874"/>
            <p14:sldId id="1875"/>
            <p14:sldId id="1635"/>
            <p14:sldId id="802"/>
            <p14:sldId id="1432"/>
            <p14:sldId id="1433"/>
            <p14:sldId id="1434"/>
            <p14:sldId id="1436"/>
            <p14:sldId id="1437"/>
            <p14:sldId id="1438"/>
            <p14:sldId id="1026"/>
            <p14:sldId id="1027"/>
            <p14:sldId id="1560"/>
            <p14:sldId id="1561"/>
            <p14:sldId id="1562"/>
            <p14:sldId id="1563"/>
            <p14:sldId id="1564"/>
            <p14:sldId id="1565"/>
            <p14:sldId id="1566"/>
            <p14:sldId id="1567"/>
            <p14:sldId id="1568"/>
            <p14:sldId id="1569"/>
            <p14:sldId id="1570"/>
            <p14:sldId id="1572"/>
            <p14:sldId id="1573"/>
            <p14:sldId id="1574"/>
            <p14:sldId id="1575"/>
            <p14:sldId id="1576"/>
            <p14:sldId id="1577"/>
            <p14:sldId id="1578"/>
            <p14:sldId id="1579"/>
            <p14:sldId id="1580"/>
            <p14:sldId id="1581"/>
            <p14:sldId id="1582"/>
            <p14:sldId id="1583"/>
            <p14:sldId id="1538"/>
            <p14:sldId id="1539"/>
            <p14:sldId id="1540"/>
            <p14:sldId id="1541"/>
            <p14:sldId id="1542"/>
            <p14:sldId id="1543"/>
            <p14:sldId id="1544"/>
            <p14:sldId id="1545"/>
            <p14:sldId id="1546"/>
            <p14:sldId id="1547"/>
            <p14:sldId id="1548"/>
            <p14:sldId id="1549"/>
            <p14:sldId id="1550"/>
            <p14:sldId id="1551"/>
            <p14:sldId id="1552"/>
            <p14:sldId id="1553"/>
            <p14:sldId id="1554"/>
            <p14:sldId id="1555"/>
            <p14:sldId id="1556"/>
            <p14:sldId id="1557"/>
            <p14:sldId id="1558"/>
            <p14:sldId id="1559"/>
          </p14:sldIdLst>
        </p14:section>
      </p14:sectionLst>
    </p:ext>
    <p:ext uri="{EFAFB233-063F-42B5-8137-9DF3F51BA10A}">
      <p15:sldGuideLst xmlns:p15="http://schemas.microsoft.com/office/powerpoint/2012/main" xmlns="">
        <p15:guide id="1" orient="horz" pos="880">
          <p15:clr>
            <a:srgbClr val="A4A3A4"/>
          </p15:clr>
        </p15:guide>
        <p15:guide id="2" pos="288">
          <p15:clr>
            <a:srgbClr val="A4A3A4"/>
          </p15:clr>
        </p15:guide>
        <p15:guide id="3" pos="5472">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ichard Purdie" initials="" lastIdx="2" clrIdx="0"/>
  <p:cmAuthor id="1" name="Joshua Watt"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1C5"/>
    <a:srgbClr val="F37021"/>
    <a:srgbClr val="D7DF23"/>
    <a:srgbClr val="EADAE7"/>
    <a:srgbClr val="061922"/>
    <a:srgbClr val="B4BABD"/>
    <a:srgbClr val="8DC63F"/>
    <a:srgbClr val="FFC000"/>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0440" autoAdjust="0"/>
    <p:restoredTop sz="92199" autoAdjust="0"/>
  </p:normalViewPr>
  <p:slideViewPr>
    <p:cSldViewPr snapToGrid="0">
      <p:cViewPr>
        <p:scale>
          <a:sx n="60" d="100"/>
          <a:sy n="60" d="100"/>
        </p:scale>
        <p:origin x="-120" y="-90"/>
      </p:cViewPr>
      <p:guideLst>
        <p:guide orient="horz" pos="880"/>
        <p:guide pos="288"/>
        <p:guide pos="547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5" d="100"/>
        <a:sy n="105" d="100"/>
      </p:scale>
      <p:origin x="0" y="0"/>
    </p:cViewPr>
  </p:sorterViewPr>
  <p:notesViewPr>
    <p:cSldViewPr snapToGrid="0">
      <p:cViewPr>
        <p:scale>
          <a:sx n="100" d="100"/>
          <a:sy n="100" d="100"/>
        </p:scale>
        <p:origin x="-780" y="26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59" Type="http://schemas.openxmlformats.org/officeDocument/2006/relationships/slide" Target="slides/slide155.xml"/><Relationship Id="rId170" Type="http://schemas.openxmlformats.org/officeDocument/2006/relationships/slide" Target="slides/slide166.xml"/><Relationship Id="rId191" Type="http://schemas.openxmlformats.org/officeDocument/2006/relationships/slide" Target="slides/slide187.xml"/><Relationship Id="rId205" Type="http://schemas.openxmlformats.org/officeDocument/2006/relationships/slide" Target="slides/slide201.xml"/><Relationship Id="rId226" Type="http://schemas.openxmlformats.org/officeDocument/2006/relationships/slide" Target="slides/slide222.xml"/><Relationship Id="rId247" Type="http://schemas.openxmlformats.org/officeDocument/2006/relationships/slide" Target="slides/slide243.xml"/><Relationship Id="rId107" Type="http://schemas.openxmlformats.org/officeDocument/2006/relationships/slide" Target="slides/slide103.xml"/><Relationship Id="rId268" Type="http://schemas.openxmlformats.org/officeDocument/2006/relationships/slide" Target="slides/slide264.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160" Type="http://schemas.openxmlformats.org/officeDocument/2006/relationships/slide" Target="slides/slide156.xml"/><Relationship Id="rId181" Type="http://schemas.openxmlformats.org/officeDocument/2006/relationships/slide" Target="slides/slide177.xml"/><Relationship Id="rId216" Type="http://schemas.openxmlformats.org/officeDocument/2006/relationships/slide" Target="slides/slide212.xml"/><Relationship Id="rId237" Type="http://schemas.openxmlformats.org/officeDocument/2006/relationships/slide" Target="slides/slide233.xml"/><Relationship Id="rId258" Type="http://schemas.openxmlformats.org/officeDocument/2006/relationships/slide" Target="slides/slide254.xml"/><Relationship Id="rId279" Type="http://schemas.openxmlformats.org/officeDocument/2006/relationships/viewProps" Target="viewProps.xml"/><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85" Type="http://schemas.openxmlformats.org/officeDocument/2006/relationships/slide" Target="slides/slide81.xml"/><Relationship Id="rId150" Type="http://schemas.openxmlformats.org/officeDocument/2006/relationships/slide" Target="slides/slide146.xml"/><Relationship Id="rId171" Type="http://schemas.openxmlformats.org/officeDocument/2006/relationships/slide" Target="slides/slide167.xml"/><Relationship Id="rId192" Type="http://schemas.openxmlformats.org/officeDocument/2006/relationships/slide" Target="slides/slide188.xml"/><Relationship Id="rId206" Type="http://schemas.openxmlformats.org/officeDocument/2006/relationships/slide" Target="slides/slide202.xml"/><Relationship Id="rId227" Type="http://schemas.openxmlformats.org/officeDocument/2006/relationships/slide" Target="slides/slide223.xml"/><Relationship Id="rId248" Type="http://schemas.openxmlformats.org/officeDocument/2006/relationships/slide" Target="slides/slide244.xml"/><Relationship Id="rId269" Type="http://schemas.openxmlformats.org/officeDocument/2006/relationships/slide" Target="slides/slide265.xml"/><Relationship Id="rId12" Type="http://schemas.openxmlformats.org/officeDocument/2006/relationships/slide" Target="slides/slide8.xml"/><Relationship Id="rId33" Type="http://schemas.openxmlformats.org/officeDocument/2006/relationships/slide" Target="slides/slide29.xml"/><Relationship Id="rId108" Type="http://schemas.openxmlformats.org/officeDocument/2006/relationships/slide" Target="slides/slide104.xml"/><Relationship Id="rId129" Type="http://schemas.openxmlformats.org/officeDocument/2006/relationships/slide" Target="slides/slide125.xml"/><Relationship Id="rId280" Type="http://schemas.openxmlformats.org/officeDocument/2006/relationships/theme" Target="theme/theme1.xml"/><Relationship Id="rId54" Type="http://schemas.openxmlformats.org/officeDocument/2006/relationships/slide" Target="slides/slide50.xml"/><Relationship Id="rId75" Type="http://schemas.openxmlformats.org/officeDocument/2006/relationships/slide" Target="slides/slide71.xml"/><Relationship Id="rId96" Type="http://schemas.openxmlformats.org/officeDocument/2006/relationships/slide" Target="slides/slide92.xml"/><Relationship Id="rId140" Type="http://schemas.openxmlformats.org/officeDocument/2006/relationships/slide" Target="slides/slide136.xml"/><Relationship Id="rId161" Type="http://schemas.openxmlformats.org/officeDocument/2006/relationships/slide" Target="slides/slide157.xml"/><Relationship Id="rId182" Type="http://schemas.openxmlformats.org/officeDocument/2006/relationships/slide" Target="slides/slide178.xml"/><Relationship Id="rId217" Type="http://schemas.openxmlformats.org/officeDocument/2006/relationships/slide" Target="slides/slide213.xml"/><Relationship Id="rId6" Type="http://schemas.openxmlformats.org/officeDocument/2006/relationships/slide" Target="slides/slide2.xml"/><Relationship Id="rId238" Type="http://schemas.openxmlformats.org/officeDocument/2006/relationships/slide" Target="slides/slide234.xml"/><Relationship Id="rId259" Type="http://schemas.openxmlformats.org/officeDocument/2006/relationships/slide" Target="slides/slide255.xml"/><Relationship Id="rId23" Type="http://schemas.openxmlformats.org/officeDocument/2006/relationships/slide" Target="slides/slide19.xml"/><Relationship Id="rId119" Type="http://schemas.openxmlformats.org/officeDocument/2006/relationships/slide" Target="slides/slide115.xml"/><Relationship Id="rId270" Type="http://schemas.openxmlformats.org/officeDocument/2006/relationships/slide" Target="slides/slide266.xml"/><Relationship Id="rId44" Type="http://schemas.openxmlformats.org/officeDocument/2006/relationships/slide" Target="slides/slide40.xml"/><Relationship Id="rId65" Type="http://schemas.openxmlformats.org/officeDocument/2006/relationships/slide" Target="slides/slide61.xml"/><Relationship Id="rId86" Type="http://schemas.openxmlformats.org/officeDocument/2006/relationships/slide" Target="slides/slide82.xml"/><Relationship Id="rId130" Type="http://schemas.openxmlformats.org/officeDocument/2006/relationships/slide" Target="slides/slide126.xml"/><Relationship Id="rId151" Type="http://schemas.openxmlformats.org/officeDocument/2006/relationships/slide" Target="slides/slide147.xml"/><Relationship Id="rId172" Type="http://schemas.openxmlformats.org/officeDocument/2006/relationships/slide" Target="slides/slide168.xml"/><Relationship Id="rId193" Type="http://schemas.openxmlformats.org/officeDocument/2006/relationships/slide" Target="slides/slide189.xml"/><Relationship Id="rId202" Type="http://schemas.openxmlformats.org/officeDocument/2006/relationships/slide" Target="slides/slide198.xml"/><Relationship Id="rId207" Type="http://schemas.openxmlformats.org/officeDocument/2006/relationships/slide" Target="slides/slide203.xml"/><Relationship Id="rId223" Type="http://schemas.openxmlformats.org/officeDocument/2006/relationships/slide" Target="slides/slide219.xml"/><Relationship Id="rId228" Type="http://schemas.openxmlformats.org/officeDocument/2006/relationships/slide" Target="slides/slide224.xml"/><Relationship Id="rId244" Type="http://schemas.openxmlformats.org/officeDocument/2006/relationships/slide" Target="slides/slide240.xml"/><Relationship Id="rId249" Type="http://schemas.openxmlformats.org/officeDocument/2006/relationships/slide" Target="slides/slide24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260" Type="http://schemas.openxmlformats.org/officeDocument/2006/relationships/slide" Target="slides/slide256.xml"/><Relationship Id="rId265" Type="http://schemas.openxmlformats.org/officeDocument/2006/relationships/slide" Target="slides/slide261.xml"/><Relationship Id="rId281" Type="http://schemas.openxmlformats.org/officeDocument/2006/relationships/tableStyles" Target="tableStyles.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167" Type="http://schemas.openxmlformats.org/officeDocument/2006/relationships/slide" Target="slides/slide163.xml"/><Relationship Id="rId188" Type="http://schemas.openxmlformats.org/officeDocument/2006/relationships/slide" Target="slides/slide184.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162" Type="http://schemas.openxmlformats.org/officeDocument/2006/relationships/slide" Target="slides/slide158.xml"/><Relationship Id="rId183" Type="http://schemas.openxmlformats.org/officeDocument/2006/relationships/slide" Target="slides/slide179.xml"/><Relationship Id="rId213" Type="http://schemas.openxmlformats.org/officeDocument/2006/relationships/slide" Target="slides/slide209.xml"/><Relationship Id="rId218" Type="http://schemas.openxmlformats.org/officeDocument/2006/relationships/slide" Target="slides/slide214.xml"/><Relationship Id="rId234" Type="http://schemas.openxmlformats.org/officeDocument/2006/relationships/slide" Target="slides/slide230.xml"/><Relationship Id="rId239" Type="http://schemas.openxmlformats.org/officeDocument/2006/relationships/slide" Target="slides/slide235.xml"/><Relationship Id="rId2" Type="http://schemas.openxmlformats.org/officeDocument/2006/relationships/customXml" Target="../customXml/item2.xml"/><Relationship Id="rId29" Type="http://schemas.openxmlformats.org/officeDocument/2006/relationships/slide" Target="slides/slide25.xml"/><Relationship Id="rId250" Type="http://schemas.openxmlformats.org/officeDocument/2006/relationships/slide" Target="slides/slide246.xml"/><Relationship Id="rId255" Type="http://schemas.openxmlformats.org/officeDocument/2006/relationships/slide" Target="slides/slide251.xml"/><Relationship Id="rId271" Type="http://schemas.openxmlformats.org/officeDocument/2006/relationships/slide" Target="slides/slide267.xml"/><Relationship Id="rId276" Type="http://schemas.openxmlformats.org/officeDocument/2006/relationships/handoutMaster" Target="handoutMasters/handoutMaster1.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slide" Target="slides/slide153.xml"/><Relationship Id="rId178" Type="http://schemas.openxmlformats.org/officeDocument/2006/relationships/slide" Target="slides/slide174.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73" Type="http://schemas.openxmlformats.org/officeDocument/2006/relationships/slide" Target="slides/slide169.xml"/><Relationship Id="rId194" Type="http://schemas.openxmlformats.org/officeDocument/2006/relationships/slide" Target="slides/slide190.xml"/><Relationship Id="rId199" Type="http://schemas.openxmlformats.org/officeDocument/2006/relationships/slide" Target="slides/slide195.xml"/><Relationship Id="rId203" Type="http://schemas.openxmlformats.org/officeDocument/2006/relationships/slide" Target="slides/slide199.xml"/><Relationship Id="rId208" Type="http://schemas.openxmlformats.org/officeDocument/2006/relationships/slide" Target="slides/slide204.xml"/><Relationship Id="rId229" Type="http://schemas.openxmlformats.org/officeDocument/2006/relationships/slide" Target="slides/slide225.xml"/><Relationship Id="rId19" Type="http://schemas.openxmlformats.org/officeDocument/2006/relationships/slide" Target="slides/slide15.xml"/><Relationship Id="rId224" Type="http://schemas.openxmlformats.org/officeDocument/2006/relationships/slide" Target="slides/slide220.xml"/><Relationship Id="rId240" Type="http://schemas.openxmlformats.org/officeDocument/2006/relationships/slide" Target="slides/slide236.xml"/><Relationship Id="rId245" Type="http://schemas.openxmlformats.org/officeDocument/2006/relationships/slide" Target="slides/slide241.xml"/><Relationship Id="rId261" Type="http://schemas.openxmlformats.org/officeDocument/2006/relationships/slide" Target="slides/slide257.xml"/><Relationship Id="rId266" Type="http://schemas.openxmlformats.org/officeDocument/2006/relationships/slide" Target="slides/slide262.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slide" Target="slides/slide164.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slide" Target="slides/slide159.xml"/><Relationship Id="rId184" Type="http://schemas.openxmlformats.org/officeDocument/2006/relationships/slide" Target="slides/slide180.xml"/><Relationship Id="rId189" Type="http://schemas.openxmlformats.org/officeDocument/2006/relationships/slide" Target="slides/slide185.xml"/><Relationship Id="rId219" Type="http://schemas.openxmlformats.org/officeDocument/2006/relationships/slide" Target="slides/slide215.xml"/><Relationship Id="rId3" Type="http://schemas.openxmlformats.org/officeDocument/2006/relationships/customXml" Target="../customXml/item3.xml"/><Relationship Id="rId214" Type="http://schemas.openxmlformats.org/officeDocument/2006/relationships/slide" Target="slides/slide210.xml"/><Relationship Id="rId230" Type="http://schemas.openxmlformats.org/officeDocument/2006/relationships/slide" Target="slides/slide226.xml"/><Relationship Id="rId235" Type="http://schemas.openxmlformats.org/officeDocument/2006/relationships/slide" Target="slides/slide231.xml"/><Relationship Id="rId251" Type="http://schemas.openxmlformats.org/officeDocument/2006/relationships/slide" Target="slides/slide247.xml"/><Relationship Id="rId256" Type="http://schemas.openxmlformats.org/officeDocument/2006/relationships/slide" Target="slides/slide252.xml"/><Relationship Id="rId277" Type="http://schemas.openxmlformats.org/officeDocument/2006/relationships/commentAuthors" Target="commentAuthors.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72" Type="http://schemas.openxmlformats.org/officeDocument/2006/relationships/slide" Target="slides/slide268.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74" Type="http://schemas.openxmlformats.org/officeDocument/2006/relationships/slide" Target="slides/slide170.xml"/><Relationship Id="rId179" Type="http://schemas.openxmlformats.org/officeDocument/2006/relationships/slide" Target="slides/slide175.xml"/><Relationship Id="rId195" Type="http://schemas.openxmlformats.org/officeDocument/2006/relationships/slide" Target="slides/slide191.xml"/><Relationship Id="rId209" Type="http://schemas.openxmlformats.org/officeDocument/2006/relationships/slide" Target="slides/slide205.xml"/><Relationship Id="rId190" Type="http://schemas.openxmlformats.org/officeDocument/2006/relationships/slide" Target="slides/slide186.xml"/><Relationship Id="rId204" Type="http://schemas.openxmlformats.org/officeDocument/2006/relationships/slide" Target="slides/slide200.xml"/><Relationship Id="rId220" Type="http://schemas.openxmlformats.org/officeDocument/2006/relationships/slide" Target="slides/slide216.xml"/><Relationship Id="rId225" Type="http://schemas.openxmlformats.org/officeDocument/2006/relationships/slide" Target="slides/slide221.xml"/><Relationship Id="rId241" Type="http://schemas.openxmlformats.org/officeDocument/2006/relationships/slide" Target="slides/slide237.xml"/><Relationship Id="rId246" Type="http://schemas.openxmlformats.org/officeDocument/2006/relationships/slide" Target="slides/slide242.xml"/><Relationship Id="rId267" Type="http://schemas.openxmlformats.org/officeDocument/2006/relationships/slide" Target="slides/slide263.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262" Type="http://schemas.openxmlformats.org/officeDocument/2006/relationships/slide" Target="slides/slide258.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164" Type="http://schemas.openxmlformats.org/officeDocument/2006/relationships/slide" Target="slides/slide160.xml"/><Relationship Id="rId169" Type="http://schemas.openxmlformats.org/officeDocument/2006/relationships/slide" Target="slides/slide165.xml"/><Relationship Id="rId185" Type="http://schemas.openxmlformats.org/officeDocument/2006/relationships/slide" Target="slides/slide181.xml"/><Relationship Id="rId4" Type="http://schemas.openxmlformats.org/officeDocument/2006/relationships/slideMaster" Target="slideMasters/slideMaster1.xml"/><Relationship Id="rId9" Type="http://schemas.openxmlformats.org/officeDocument/2006/relationships/slide" Target="slides/slide5.xml"/><Relationship Id="rId180" Type="http://schemas.openxmlformats.org/officeDocument/2006/relationships/slide" Target="slides/slide176.xml"/><Relationship Id="rId210" Type="http://schemas.openxmlformats.org/officeDocument/2006/relationships/slide" Target="slides/slide206.xml"/><Relationship Id="rId215" Type="http://schemas.openxmlformats.org/officeDocument/2006/relationships/slide" Target="slides/slide211.xml"/><Relationship Id="rId236" Type="http://schemas.openxmlformats.org/officeDocument/2006/relationships/slide" Target="slides/slide232.xml"/><Relationship Id="rId257" Type="http://schemas.openxmlformats.org/officeDocument/2006/relationships/slide" Target="slides/slide253.xml"/><Relationship Id="rId278" Type="http://schemas.openxmlformats.org/officeDocument/2006/relationships/presProps" Target="presProps.xml"/><Relationship Id="rId26" Type="http://schemas.openxmlformats.org/officeDocument/2006/relationships/slide" Target="slides/slide22.xml"/><Relationship Id="rId231" Type="http://schemas.openxmlformats.org/officeDocument/2006/relationships/slide" Target="slides/slide227.xml"/><Relationship Id="rId252" Type="http://schemas.openxmlformats.org/officeDocument/2006/relationships/slide" Target="slides/slide248.xml"/><Relationship Id="rId273" Type="http://schemas.openxmlformats.org/officeDocument/2006/relationships/slide" Target="slides/slide269.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75" Type="http://schemas.openxmlformats.org/officeDocument/2006/relationships/slide" Target="slides/slide171.xml"/><Relationship Id="rId196" Type="http://schemas.openxmlformats.org/officeDocument/2006/relationships/slide" Target="slides/slide192.xml"/><Relationship Id="rId200" Type="http://schemas.openxmlformats.org/officeDocument/2006/relationships/slide" Target="slides/slide196.xml"/><Relationship Id="rId16" Type="http://schemas.openxmlformats.org/officeDocument/2006/relationships/slide" Target="slides/slide12.xml"/><Relationship Id="rId221" Type="http://schemas.openxmlformats.org/officeDocument/2006/relationships/slide" Target="slides/slide217.xml"/><Relationship Id="rId242" Type="http://schemas.openxmlformats.org/officeDocument/2006/relationships/slide" Target="slides/slide238.xml"/><Relationship Id="rId263" Type="http://schemas.openxmlformats.org/officeDocument/2006/relationships/slide" Target="slides/slide259.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165" Type="http://schemas.openxmlformats.org/officeDocument/2006/relationships/slide" Target="slides/slide161.xml"/><Relationship Id="rId186" Type="http://schemas.openxmlformats.org/officeDocument/2006/relationships/slide" Target="slides/slide182.xml"/><Relationship Id="rId211" Type="http://schemas.openxmlformats.org/officeDocument/2006/relationships/slide" Target="slides/slide207.xml"/><Relationship Id="rId232" Type="http://schemas.openxmlformats.org/officeDocument/2006/relationships/slide" Target="slides/slide228.xml"/><Relationship Id="rId253" Type="http://schemas.openxmlformats.org/officeDocument/2006/relationships/slide" Target="slides/slide249.xml"/><Relationship Id="rId274" Type="http://schemas.openxmlformats.org/officeDocument/2006/relationships/slide" Target="slides/slide270.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 Id="rId80" Type="http://schemas.openxmlformats.org/officeDocument/2006/relationships/slide" Target="slides/slide76.xml"/><Relationship Id="rId155" Type="http://schemas.openxmlformats.org/officeDocument/2006/relationships/slide" Target="slides/slide151.xml"/><Relationship Id="rId176" Type="http://schemas.openxmlformats.org/officeDocument/2006/relationships/slide" Target="slides/slide172.xml"/><Relationship Id="rId197" Type="http://schemas.openxmlformats.org/officeDocument/2006/relationships/slide" Target="slides/slide193.xml"/><Relationship Id="rId201" Type="http://schemas.openxmlformats.org/officeDocument/2006/relationships/slide" Target="slides/slide197.xml"/><Relationship Id="rId222" Type="http://schemas.openxmlformats.org/officeDocument/2006/relationships/slide" Target="slides/slide218.xml"/><Relationship Id="rId243" Type="http://schemas.openxmlformats.org/officeDocument/2006/relationships/slide" Target="slides/slide239.xml"/><Relationship Id="rId264" Type="http://schemas.openxmlformats.org/officeDocument/2006/relationships/slide" Target="slides/slide260.xml"/><Relationship Id="rId17" Type="http://schemas.openxmlformats.org/officeDocument/2006/relationships/slide" Target="slides/slide13.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24" Type="http://schemas.openxmlformats.org/officeDocument/2006/relationships/slide" Target="slides/slide120.xml"/><Relationship Id="rId70" Type="http://schemas.openxmlformats.org/officeDocument/2006/relationships/slide" Target="slides/slide66.xml"/><Relationship Id="rId91" Type="http://schemas.openxmlformats.org/officeDocument/2006/relationships/slide" Target="slides/slide87.xml"/><Relationship Id="rId145" Type="http://schemas.openxmlformats.org/officeDocument/2006/relationships/slide" Target="slides/slide141.xml"/><Relationship Id="rId166" Type="http://schemas.openxmlformats.org/officeDocument/2006/relationships/slide" Target="slides/slide162.xml"/><Relationship Id="rId187" Type="http://schemas.openxmlformats.org/officeDocument/2006/relationships/slide" Target="slides/slide183.xml"/><Relationship Id="rId1" Type="http://schemas.openxmlformats.org/officeDocument/2006/relationships/customXml" Target="../customXml/item1.xml"/><Relationship Id="rId212" Type="http://schemas.openxmlformats.org/officeDocument/2006/relationships/slide" Target="slides/slide208.xml"/><Relationship Id="rId233" Type="http://schemas.openxmlformats.org/officeDocument/2006/relationships/slide" Target="slides/slide229.xml"/><Relationship Id="rId254" Type="http://schemas.openxmlformats.org/officeDocument/2006/relationships/slide" Target="slides/slide250.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275" Type="http://schemas.openxmlformats.org/officeDocument/2006/relationships/notesMaster" Target="notesMasters/notesMaster1.xml"/><Relationship Id="rId60" Type="http://schemas.openxmlformats.org/officeDocument/2006/relationships/slide" Target="slides/slide56.xml"/><Relationship Id="rId81" Type="http://schemas.openxmlformats.org/officeDocument/2006/relationships/slide" Target="slides/slide77.xml"/><Relationship Id="rId135" Type="http://schemas.openxmlformats.org/officeDocument/2006/relationships/slide" Target="slides/slide131.xml"/><Relationship Id="rId156" Type="http://schemas.openxmlformats.org/officeDocument/2006/relationships/slide" Target="slides/slide152.xml"/><Relationship Id="rId177" Type="http://schemas.openxmlformats.org/officeDocument/2006/relationships/slide" Target="slides/slide173.xml"/><Relationship Id="rId198" Type="http://schemas.openxmlformats.org/officeDocument/2006/relationships/slide" Target="slides/slide19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label 0</c:f>
              <c:strCache>
                <c:ptCount val="1"/>
                <c:pt idx="0">
                  <c:v>Column B</c:v>
                </c:pt>
              </c:strCache>
            </c:strRef>
          </c:tx>
          <c:spPr>
            <a:solidFill>
              <a:srgbClr val="004586"/>
            </a:solidFill>
            <a:ln>
              <a:noFill/>
            </a:ln>
          </c:spPr>
          <c:dPt>
            <c:idx val="0"/>
            <c:bubble3D val="0"/>
          </c:dPt>
          <c:dPt>
            <c:idx val="1"/>
            <c:bubble3D val="0"/>
            <c:spPr>
              <a:solidFill>
                <a:srgbClr val="FF420E"/>
              </a:solidFill>
              <a:ln>
                <a:noFill/>
              </a:ln>
            </c:spPr>
          </c:dPt>
          <c:dPt>
            <c:idx val="2"/>
            <c:bubble3D val="0"/>
            <c:spPr>
              <a:solidFill>
                <a:srgbClr val="FFD320"/>
              </a:solidFill>
              <a:ln>
                <a:noFill/>
              </a:ln>
            </c:spPr>
          </c:dPt>
          <c:dPt>
            <c:idx val="3"/>
            <c:bubble3D val="0"/>
            <c:spPr>
              <a:solidFill>
                <a:srgbClr val="579D1C"/>
              </a:solidFill>
              <a:ln>
                <a:noFill/>
              </a:ln>
            </c:spPr>
          </c:dPt>
          <c:dPt>
            <c:idx val="4"/>
            <c:bubble3D val="0"/>
            <c:spPr>
              <a:solidFill>
                <a:srgbClr val="7E0021"/>
              </a:solidFill>
              <a:ln>
                <a:noFill/>
              </a:ln>
            </c:spPr>
          </c:dPt>
          <c:dPt>
            <c:idx val="5"/>
            <c:bubble3D val="0"/>
            <c:spPr>
              <a:solidFill>
                <a:srgbClr val="83CAFF"/>
              </a:solidFill>
              <a:ln>
                <a:noFill/>
              </a:ln>
            </c:spPr>
          </c:dPt>
          <c:dPt>
            <c:idx val="6"/>
            <c:bubble3D val="0"/>
            <c:spPr>
              <a:solidFill>
                <a:srgbClr val="314004"/>
              </a:solidFill>
              <a:ln>
                <a:noFill/>
              </a:ln>
            </c:spPr>
          </c:dPt>
          <c:dPt>
            <c:idx val="7"/>
            <c:bubble3D val="0"/>
            <c:spPr>
              <a:solidFill>
                <a:srgbClr val="AECF00"/>
              </a:solidFill>
              <a:ln>
                <a:noFill/>
              </a:ln>
            </c:spPr>
          </c:dPt>
          <c:dPt>
            <c:idx val="8"/>
            <c:bubble3D val="0"/>
            <c:spPr>
              <a:solidFill>
                <a:srgbClr val="4B1F6F"/>
              </a:solidFill>
              <a:ln>
                <a:noFill/>
              </a:ln>
            </c:spPr>
          </c:dPt>
          <c:dPt>
            <c:idx val="9"/>
            <c:bubble3D val="0"/>
            <c:spPr>
              <a:solidFill>
                <a:srgbClr val="FF950E"/>
              </a:solidFill>
              <a:ln>
                <a:noFill/>
              </a:ln>
            </c:spPr>
          </c:dPt>
          <c:dPt>
            <c:idx val="10"/>
            <c:bubble3D val="0"/>
            <c:spPr>
              <a:solidFill>
                <a:srgbClr val="C5000B"/>
              </a:solidFill>
              <a:ln>
                <a:noFill/>
              </a:ln>
            </c:spPr>
          </c:dPt>
          <c:dPt>
            <c:idx val="11"/>
            <c:bubble3D val="0"/>
            <c:spPr>
              <a:solidFill>
                <a:srgbClr val="0084D1"/>
              </a:solidFill>
              <a:ln>
                <a:noFill/>
              </a:ln>
            </c:spPr>
          </c:dPt>
          <c:dPt>
            <c:idx val="12"/>
            <c:bubble3D val="0"/>
          </c:dPt>
          <c:dPt>
            <c:idx val="13"/>
            <c:bubble3D val="0"/>
            <c:spPr>
              <a:solidFill>
                <a:srgbClr val="FF420E"/>
              </a:solidFill>
              <a:ln>
                <a:noFill/>
              </a:ln>
            </c:spPr>
          </c:dPt>
          <c:dPt>
            <c:idx val="14"/>
            <c:bubble3D val="0"/>
            <c:spPr>
              <a:solidFill>
                <a:srgbClr val="FFD320"/>
              </a:solidFill>
              <a:ln>
                <a:noFill/>
              </a:ln>
            </c:spPr>
          </c:dPt>
          <c:dPt>
            <c:idx val="15"/>
            <c:bubble3D val="0"/>
            <c:spPr>
              <a:solidFill>
                <a:srgbClr val="579D1C"/>
              </a:solidFill>
              <a:ln>
                <a:noFill/>
              </a:ln>
            </c:spPr>
          </c:dPt>
          <c:dPt>
            <c:idx val="16"/>
            <c:bubble3D val="0"/>
            <c:spPr>
              <a:solidFill>
                <a:srgbClr val="7E0021"/>
              </a:solidFill>
              <a:ln>
                <a:noFill/>
              </a:ln>
            </c:spPr>
          </c:dPt>
          <c:dPt>
            <c:idx val="17"/>
            <c:bubble3D val="0"/>
            <c:spPr>
              <a:solidFill>
                <a:srgbClr val="83CAFF"/>
              </a:solidFill>
              <a:ln>
                <a:noFill/>
              </a:ln>
            </c:spPr>
          </c:dPt>
          <c:dPt>
            <c:idx val="18"/>
            <c:bubble3D val="0"/>
            <c:spPr>
              <a:solidFill>
                <a:srgbClr val="314004"/>
              </a:solidFill>
              <a:ln>
                <a:noFill/>
              </a:ln>
            </c:spPr>
          </c:dPt>
          <c:dPt>
            <c:idx val="19"/>
            <c:bubble3D val="0"/>
            <c:spPr>
              <a:solidFill>
                <a:srgbClr val="AECF00"/>
              </a:solidFill>
              <a:ln>
                <a:noFill/>
              </a:ln>
            </c:spPr>
          </c:dPt>
          <c:dPt>
            <c:idx val="20"/>
            <c:bubble3D val="0"/>
            <c:spPr>
              <a:solidFill>
                <a:srgbClr val="4B1F6F"/>
              </a:solidFill>
              <a:ln>
                <a:noFill/>
              </a:ln>
            </c:spPr>
          </c:dPt>
          <c:dPt>
            <c:idx val="21"/>
            <c:bubble3D val="0"/>
            <c:spPr>
              <a:solidFill>
                <a:srgbClr val="FF950E"/>
              </a:solidFill>
              <a:ln>
                <a:noFill/>
              </a:ln>
            </c:spPr>
          </c:dPt>
          <c:dPt>
            <c:idx val="22"/>
            <c:bubble3D val="0"/>
            <c:spPr>
              <a:solidFill>
                <a:srgbClr val="C5000B"/>
              </a:solidFill>
              <a:ln>
                <a:noFill/>
              </a:ln>
            </c:spPr>
          </c:dPt>
          <c:dPt>
            <c:idx val="23"/>
            <c:bubble3D val="0"/>
            <c:spPr>
              <a:solidFill>
                <a:srgbClr val="0084D1"/>
              </a:solidFill>
              <a:ln>
                <a:noFill/>
              </a:ln>
            </c:spPr>
          </c:dPt>
          <c:dPt>
            <c:idx val="24"/>
            <c:bubble3D val="0"/>
          </c:dPt>
          <c:dPt>
            <c:idx val="25"/>
            <c:bubble3D val="0"/>
            <c:spPr>
              <a:solidFill>
                <a:srgbClr val="FF420E"/>
              </a:solidFill>
              <a:ln>
                <a:noFill/>
              </a:ln>
            </c:spPr>
          </c:dPt>
          <c:dPt>
            <c:idx val="26"/>
            <c:bubble3D val="0"/>
            <c:spPr>
              <a:solidFill>
                <a:srgbClr val="FFD320"/>
              </a:solidFill>
              <a:ln>
                <a:noFill/>
              </a:ln>
            </c:spPr>
          </c:dPt>
          <c:dPt>
            <c:idx val="27"/>
            <c:bubble3D val="0"/>
            <c:spPr>
              <a:solidFill>
                <a:srgbClr val="579D1C"/>
              </a:solidFill>
              <a:ln>
                <a:noFill/>
              </a:ln>
            </c:spPr>
          </c:dPt>
          <c:dPt>
            <c:idx val="28"/>
            <c:bubble3D val="0"/>
            <c:spPr>
              <a:solidFill>
                <a:srgbClr val="7E0021"/>
              </a:solidFill>
              <a:ln>
                <a:noFill/>
              </a:ln>
            </c:spPr>
          </c:dPt>
          <c:dPt>
            <c:idx val="29"/>
            <c:bubble3D val="0"/>
            <c:spPr>
              <a:solidFill>
                <a:srgbClr val="83CAFF"/>
              </a:solidFill>
              <a:ln>
                <a:noFill/>
              </a:ln>
            </c:spPr>
          </c:dPt>
          <c:dPt>
            <c:idx val="30"/>
            <c:bubble3D val="0"/>
            <c:spPr>
              <a:solidFill>
                <a:srgbClr val="314004"/>
              </a:solidFill>
              <a:ln>
                <a:noFill/>
              </a:ln>
            </c:spPr>
          </c:dPt>
          <c:dPt>
            <c:idx val="31"/>
            <c:bubble3D val="0"/>
            <c:spPr>
              <a:solidFill>
                <a:srgbClr val="AECF00"/>
              </a:solidFill>
              <a:ln>
                <a:noFill/>
              </a:ln>
            </c:spPr>
          </c:dPt>
          <c:dPt>
            <c:idx val="32"/>
            <c:bubble3D val="0"/>
            <c:spPr>
              <a:solidFill>
                <a:srgbClr val="4B1F6F"/>
              </a:solidFill>
              <a:ln>
                <a:noFill/>
              </a:ln>
            </c:spPr>
          </c:dPt>
          <c:dPt>
            <c:idx val="33"/>
            <c:bubble3D val="0"/>
            <c:spPr>
              <a:solidFill>
                <a:srgbClr val="FF950E"/>
              </a:solidFill>
              <a:ln>
                <a:noFill/>
              </a:ln>
            </c:spPr>
          </c:dPt>
          <c:dPt>
            <c:idx val="34"/>
            <c:bubble3D val="0"/>
            <c:spPr>
              <a:solidFill>
                <a:srgbClr val="C5000B"/>
              </a:solidFill>
              <a:ln>
                <a:noFill/>
              </a:ln>
            </c:spPr>
          </c:dPt>
          <c:dPt>
            <c:idx val="35"/>
            <c:bubble3D val="0"/>
            <c:spPr>
              <a:solidFill>
                <a:srgbClr val="0084D1"/>
              </a:solidFill>
              <a:ln>
                <a:noFill/>
              </a:ln>
            </c:spPr>
          </c:dPt>
          <c:dPt>
            <c:idx val="36"/>
            <c:bubble3D val="0"/>
          </c:dPt>
          <c:dPt>
            <c:idx val="37"/>
            <c:bubble3D val="0"/>
            <c:spPr>
              <a:solidFill>
                <a:srgbClr val="FF420E"/>
              </a:solidFill>
              <a:ln>
                <a:noFill/>
              </a:ln>
            </c:spPr>
          </c:dPt>
          <c:dPt>
            <c:idx val="38"/>
            <c:bubble3D val="0"/>
            <c:spPr>
              <a:solidFill>
                <a:srgbClr val="FFD320"/>
              </a:solidFill>
              <a:ln>
                <a:noFill/>
              </a:ln>
            </c:spPr>
          </c:dPt>
          <c:dPt>
            <c:idx val="39"/>
            <c:bubble3D val="0"/>
            <c:spPr>
              <a:solidFill>
                <a:srgbClr val="579D1C"/>
              </a:solidFill>
              <a:ln>
                <a:noFill/>
              </a:ln>
            </c:spPr>
          </c:dPt>
          <c:dPt>
            <c:idx val="40"/>
            <c:bubble3D val="0"/>
            <c:spPr>
              <a:solidFill>
                <a:srgbClr val="7E0021"/>
              </a:solidFill>
              <a:ln>
                <a:noFill/>
              </a:ln>
            </c:spPr>
          </c:dPt>
          <c:dLbls>
            <c:txPr>
              <a:bodyPr/>
              <a:lstStyle/>
              <a:p>
                <a:pPr>
                  <a:defRPr sz="1000" b="0" strike="noStrike" spc="-1">
                    <a:solidFill>
                      <a:srgbClr val="000000"/>
                    </a:solidFill>
                    <a:latin typeface="Arial"/>
                    <a:ea typeface="DejaVu Sans"/>
                  </a:defRPr>
                </a:pPr>
                <a:endParaRPr lang="en-US"/>
              </a:p>
            </c:txPr>
            <c:dLblPos val="bestFit"/>
            <c:showLegendKey val="0"/>
            <c:showVal val="0"/>
            <c:showCatName val="0"/>
            <c:showSerName val="0"/>
            <c:showPercent val="0"/>
            <c:showBubbleSize val="1"/>
            <c:showLeaderLines val="0"/>
          </c:dLbls>
          <c:cat>
            <c:strRef>
              <c:f>categories</c:f>
              <c:strCache>
                <c:ptCount val="41"/>
                <c:pt idx="0">
                  <c:v>Paul Eggleton</c:v>
                </c:pt>
                <c:pt idx="1">
                  <c:v>Markus Lehtonen</c:v>
                </c:pt>
                <c:pt idx="2">
                  <c:v>Ed Bartosh</c:v>
                </c:pt>
                <c:pt idx="3">
                  <c:v>Richard Purdie</c:v>
                </c:pt>
                <c:pt idx="4">
                  <c:v>Alexander Kanavin</c:v>
                </c:pt>
                <c:pt idx="5">
                  <c:v>Chen Qi</c:v>
                </c:pt>
                <c:pt idx="6">
                  <c:v>Leonardo Sandoval</c:v>
                </c:pt>
                <c:pt idx="7">
                  <c:v>Ola x Nilsson</c:v>
                </c:pt>
                <c:pt idx="8">
                  <c:v>Chang Rebecca Swee Fun</c:v>
                </c:pt>
                <c:pt idx="9">
                  <c:v>Randy Witt</c:v>
                </c:pt>
                <c:pt idx="10">
                  <c:v>Christopher Larson</c:v>
                </c:pt>
                <c:pt idx="11">
                  <c:v>Sai Hari Chandana Kalluri</c:v>
                </c:pt>
                <c:pt idx="12">
                  <c:v>Stephano Cetola</c:v>
                </c:pt>
                <c:pt idx="13">
                  <c:v>Dan Dedrick</c:v>
                </c:pt>
                <c:pt idx="14">
                  <c:v>Daniel Lublin</c:v>
                </c:pt>
                <c:pt idx="15">
                  <c:v>Joshua Lock</c:v>
                </c:pt>
                <c:pt idx="16">
                  <c:v>Peter Kjellerstedt</c:v>
                </c:pt>
                <c:pt idx="17">
                  <c:v>Tzu-Jung Lee</c:v>
                </c:pt>
                <c:pt idx="18">
                  <c:v>Adrian Freihofer</c:v>
                </c:pt>
                <c:pt idx="19">
                  <c:v>Anders Darander</c:v>
                </c:pt>
                <c:pt idx="20">
                  <c:v>Andrea Galbusera</c:v>
                </c:pt>
                <c:pt idx="21">
                  <c:v>Aníbal Limón</c:v>
                </c:pt>
                <c:pt idx="22">
                  <c:v>Brendan Le Foll</c:v>
                </c:pt>
                <c:pt idx="23">
                  <c:v>brian avery</c:v>
                </c:pt>
                <c:pt idx="24">
                  <c:v>Jiajie Hu</c:v>
                </c:pt>
                <c:pt idx="25">
                  <c:v>Joe MacDonald</c:v>
                </c:pt>
                <c:pt idx="26">
                  <c:v>Juan M Cruz Alcaraz</c:v>
                </c:pt>
                <c:pt idx="27">
                  <c:v>Junchun Guan</c:v>
                </c:pt>
                <c:pt idx="28">
                  <c:v>Juro Bystricky</c:v>
                </c:pt>
                <c:pt idx="29">
                  <c:v>Khem Raj</c:v>
                </c:pt>
                <c:pt idx="30">
                  <c:v>Luck Hoang</c:v>
                </c:pt>
                <c:pt idx="31">
                  <c:v>Ming Liu</c:v>
                </c:pt>
                <c:pt idx="32">
                  <c:v>Nathan Rossi</c:v>
                </c:pt>
                <c:pt idx="33">
                  <c:v>Olaf Mandel</c:v>
                </c:pt>
                <c:pt idx="34">
                  <c:v>Qi.Chen@windriver.com</c:v>
                </c:pt>
                <c:pt idx="35">
                  <c:v>Ross Burton</c:v>
                </c:pt>
                <c:pt idx="36">
                  <c:v>Saul Wold</c:v>
                </c:pt>
                <c:pt idx="37">
                  <c:v>Taras Kondratiuk</c:v>
                </c:pt>
                <c:pt idx="38">
                  <c:v>Tim Orling</c:v>
                </c:pt>
                <c:pt idx="39">
                  <c:v>Tobias Hagelborn</c:v>
                </c:pt>
                <c:pt idx="40">
                  <c:v>Yann CARDAILLAC</c:v>
                </c:pt>
              </c:strCache>
            </c:strRef>
          </c:cat>
          <c:val>
            <c:numRef>
              <c:f>0</c:f>
              <c:numCache>
                <c:formatCode>General</c:formatCode>
                <c:ptCount val="41"/>
                <c:pt idx="0">
                  <c:v>251</c:v>
                </c:pt>
                <c:pt idx="1">
                  <c:v>43</c:v>
                </c:pt>
                <c:pt idx="2">
                  <c:v>21</c:v>
                </c:pt>
                <c:pt idx="3">
                  <c:v>13</c:v>
                </c:pt>
                <c:pt idx="4">
                  <c:v>6</c:v>
                </c:pt>
                <c:pt idx="5">
                  <c:v>6</c:v>
                </c:pt>
                <c:pt idx="6">
                  <c:v>6</c:v>
                </c:pt>
                <c:pt idx="7">
                  <c:v>5</c:v>
                </c:pt>
                <c:pt idx="8">
                  <c:v>4</c:v>
                </c:pt>
                <c:pt idx="9">
                  <c:v>4</c:v>
                </c:pt>
                <c:pt idx="10">
                  <c:v>3</c:v>
                </c:pt>
                <c:pt idx="11">
                  <c:v>3</c:v>
                </c:pt>
                <c:pt idx="12">
                  <c:v>3</c:v>
                </c:pt>
                <c:pt idx="13">
                  <c:v>2</c:v>
                </c:pt>
                <c:pt idx="14">
                  <c:v>2</c:v>
                </c:pt>
                <c:pt idx="15">
                  <c:v>2</c:v>
                </c:pt>
                <c:pt idx="16">
                  <c:v>2</c:v>
                </c:pt>
                <c:pt idx="17">
                  <c:v>2</c:v>
                </c:pt>
                <c:pt idx="18">
                  <c:v>1</c:v>
                </c:pt>
                <c:pt idx="19">
                  <c:v>1</c:v>
                </c:pt>
                <c:pt idx="20">
                  <c:v>1</c:v>
                </c:pt>
                <c:pt idx="21">
                  <c:v>1</c:v>
                </c:pt>
                <c:pt idx="22">
                  <c:v>1</c:v>
                </c:pt>
                <c:pt idx="23">
                  <c:v>1</c:v>
                </c:pt>
                <c:pt idx="24">
                  <c:v>1</c:v>
                </c:pt>
                <c:pt idx="25">
                  <c:v>1</c:v>
                </c:pt>
                <c:pt idx="26">
                  <c:v>1</c:v>
                </c:pt>
                <c:pt idx="27">
                  <c:v>1</c:v>
                </c:pt>
                <c:pt idx="28">
                  <c:v>1</c:v>
                </c:pt>
                <c:pt idx="29">
                  <c:v>1</c:v>
                </c:pt>
                <c:pt idx="30">
                  <c:v>1</c:v>
                </c:pt>
                <c:pt idx="31">
                  <c:v>1</c:v>
                </c:pt>
                <c:pt idx="32">
                  <c:v>1</c:v>
                </c:pt>
                <c:pt idx="33">
                  <c:v>1</c:v>
                </c:pt>
                <c:pt idx="34">
                  <c:v>1</c:v>
                </c:pt>
                <c:pt idx="35">
                  <c:v>1</c:v>
                </c:pt>
                <c:pt idx="36">
                  <c:v>1</c:v>
                </c:pt>
                <c:pt idx="37">
                  <c:v>1</c:v>
                </c:pt>
                <c:pt idx="38">
                  <c:v>1</c:v>
                </c:pt>
                <c:pt idx="39">
                  <c:v>1</c:v>
                </c:pt>
                <c:pt idx="40">
                  <c:v>1</c:v>
                </c:pt>
              </c:numCache>
            </c:numRef>
          </c:val>
        </c:ser>
        <c:dLbls>
          <c:showLegendKey val="0"/>
          <c:showVal val="0"/>
          <c:showCatName val="0"/>
          <c:showSerName val="0"/>
          <c:showPercent val="0"/>
          <c:showBubbleSize val="0"/>
          <c:showLeaderLines val="0"/>
        </c:dLbls>
        <c:firstSliceAng val="0"/>
      </c:pieChart>
      <c:spPr>
        <a:noFill/>
        <a:ln>
          <a:solidFill>
            <a:srgbClr val="B3B3B3"/>
          </a:solidFill>
        </a:ln>
      </c:spPr>
    </c:plotArea>
    <c:legend>
      <c:legendPos val="r"/>
      <c:layout/>
      <c:overlay val="0"/>
      <c:spPr>
        <a:noFill/>
        <a:ln>
          <a:noFill/>
        </a:ln>
      </c:spPr>
      <c:txPr>
        <a:bodyPr/>
        <a:lstStyle/>
        <a:p>
          <a:pPr>
            <a:defRPr sz="1000" b="0" strike="noStrike" spc="-1">
              <a:solidFill>
                <a:srgbClr val="000000"/>
              </a:solidFill>
              <a:latin typeface="Arial"/>
              <a:ea typeface="DejaVu Sans"/>
            </a:defRPr>
          </a:pPr>
          <a:endParaRPr lang="en-US"/>
        </a:p>
      </c:txPr>
    </c:legend>
    <c:plotVisOnly val="1"/>
    <c:dispBlanksAs val="zero"/>
    <c:showDLblsOverMax val="1"/>
  </c:chart>
  <c:spPr>
    <a:solidFill>
      <a:srgbClr val="FFFFFF"/>
    </a:solidFill>
    <a:ln>
      <a:noFill/>
    </a:ln>
  </c:spPr>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label 0</c:f>
              <c:strCache>
                <c:ptCount val="1"/>
                <c:pt idx="0">
                  <c:v>Column B</c:v>
                </c:pt>
              </c:strCache>
            </c:strRef>
          </c:tx>
          <c:spPr>
            <a:solidFill>
              <a:srgbClr val="004586"/>
            </a:solidFill>
            <a:ln>
              <a:noFill/>
            </a:ln>
          </c:spPr>
          <c:dPt>
            <c:idx val="0"/>
            <c:bubble3D val="0"/>
          </c:dPt>
          <c:dPt>
            <c:idx val="1"/>
            <c:bubble3D val="0"/>
            <c:spPr>
              <a:solidFill>
                <a:srgbClr val="FF420E"/>
              </a:solidFill>
              <a:ln>
                <a:noFill/>
              </a:ln>
            </c:spPr>
          </c:dPt>
          <c:dPt>
            <c:idx val="2"/>
            <c:bubble3D val="0"/>
            <c:spPr>
              <a:solidFill>
                <a:srgbClr val="FFD320"/>
              </a:solidFill>
              <a:ln>
                <a:noFill/>
              </a:ln>
            </c:spPr>
          </c:dPt>
          <c:dPt>
            <c:idx val="3"/>
            <c:bubble3D val="0"/>
            <c:spPr>
              <a:solidFill>
                <a:srgbClr val="579D1C"/>
              </a:solidFill>
              <a:ln>
                <a:noFill/>
              </a:ln>
            </c:spPr>
          </c:dPt>
          <c:dPt>
            <c:idx val="4"/>
            <c:bubble3D val="0"/>
            <c:spPr>
              <a:solidFill>
                <a:srgbClr val="7E0021"/>
              </a:solidFill>
              <a:ln>
                <a:noFill/>
              </a:ln>
            </c:spPr>
          </c:dPt>
          <c:dPt>
            <c:idx val="5"/>
            <c:bubble3D val="0"/>
            <c:spPr>
              <a:solidFill>
                <a:srgbClr val="83CAFF"/>
              </a:solidFill>
              <a:ln>
                <a:noFill/>
              </a:ln>
            </c:spPr>
          </c:dPt>
          <c:dPt>
            <c:idx val="6"/>
            <c:bubble3D val="0"/>
            <c:spPr>
              <a:solidFill>
                <a:srgbClr val="314004"/>
              </a:solidFill>
              <a:ln>
                <a:noFill/>
              </a:ln>
            </c:spPr>
          </c:dPt>
          <c:dPt>
            <c:idx val="7"/>
            <c:bubble3D val="0"/>
            <c:spPr>
              <a:solidFill>
                <a:srgbClr val="AECF00"/>
              </a:solidFill>
              <a:ln>
                <a:noFill/>
              </a:ln>
            </c:spPr>
          </c:dPt>
          <c:dPt>
            <c:idx val="8"/>
            <c:bubble3D val="0"/>
            <c:spPr>
              <a:solidFill>
                <a:srgbClr val="4B1F6F"/>
              </a:solidFill>
              <a:ln>
                <a:noFill/>
              </a:ln>
            </c:spPr>
          </c:dPt>
          <c:dPt>
            <c:idx val="9"/>
            <c:bubble3D val="0"/>
            <c:spPr>
              <a:solidFill>
                <a:srgbClr val="FF950E"/>
              </a:solidFill>
              <a:ln>
                <a:noFill/>
              </a:ln>
            </c:spPr>
          </c:dPt>
          <c:dPt>
            <c:idx val="10"/>
            <c:bubble3D val="0"/>
            <c:spPr>
              <a:solidFill>
                <a:srgbClr val="C5000B"/>
              </a:solidFill>
              <a:ln>
                <a:noFill/>
              </a:ln>
            </c:spPr>
          </c:dPt>
          <c:dPt>
            <c:idx val="11"/>
            <c:bubble3D val="0"/>
            <c:spPr>
              <a:solidFill>
                <a:srgbClr val="0084D1"/>
              </a:solidFill>
              <a:ln>
                <a:noFill/>
              </a:ln>
            </c:spPr>
          </c:dPt>
          <c:dPt>
            <c:idx val="12"/>
            <c:bubble3D val="0"/>
          </c:dPt>
          <c:dPt>
            <c:idx val="13"/>
            <c:bubble3D val="0"/>
            <c:spPr>
              <a:solidFill>
                <a:srgbClr val="FF420E"/>
              </a:solidFill>
              <a:ln>
                <a:noFill/>
              </a:ln>
            </c:spPr>
          </c:dPt>
          <c:dPt>
            <c:idx val="14"/>
            <c:bubble3D val="0"/>
            <c:spPr>
              <a:solidFill>
                <a:srgbClr val="FFD320"/>
              </a:solidFill>
              <a:ln>
                <a:noFill/>
              </a:ln>
            </c:spPr>
          </c:dPt>
          <c:dPt>
            <c:idx val="15"/>
            <c:bubble3D val="0"/>
            <c:spPr>
              <a:solidFill>
                <a:srgbClr val="579D1C"/>
              </a:solidFill>
              <a:ln>
                <a:noFill/>
              </a:ln>
            </c:spPr>
          </c:dPt>
          <c:dPt>
            <c:idx val="16"/>
            <c:bubble3D val="0"/>
            <c:spPr>
              <a:solidFill>
                <a:srgbClr val="7E0021"/>
              </a:solidFill>
              <a:ln>
                <a:noFill/>
              </a:ln>
            </c:spPr>
          </c:dPt>
          <c:dPt>
            <c:idx val="17"/>
            <c:bubble3D val="0"/>
            <c:spPr>
              <a:solidFill>
                <a:srgbClr val="83CAFF"/>
              </a:solidFill>
              <a:ln>
                <a:noFill/>
              </a:ln>
            </c:spPr>
          </c:dPt>
          <c:dPt>
            <c:idx val="18"/>
            <c:bubble3D val="0"/>
            <c:spPr>
              <a:solidFill>
                <a:srgbClr val="314004"/>
              </a:solidFill>
              <a:ln>
                <a:noFill/>
              </a:ln>
            </c:spPr>
          </c:dPt>
          <c:dPt>
            <c:idx val="19"/>
            <c:bubble3D val="0"/>
            <c:spPr>
              <a:solidFill>
                <a:srgbClr val="AECF00"/>
              </a:solidFill>
              <a:ln>
                <a:noFill/>
              </a:ln>
            </c:spPr>
          </c:dPt>
          <c:dPt>
            <c:idx val="20"/>
            <c:bubble3D val="0"/>
            <c:spPr>
              <a:solidFill>
                <a:srgbClr val="4B1F6F"/>
              </a:solidFill>
              <a:ln>
                <a:noFill/>
              </a:ln>
            </c:spPr>
          </c:dPt>
          <c:dPt>
            <c:idx val="21"/>
            <c:bubble3D val="0"/>
            <c:spPr>
              <a:solidFill>
                <a:srgbClr val="FF950E"/>
              </a:solidFill>
              <a:ln>
                <a:noFill/>
              </a:ln>
            </c:spPr>
          </c:dPt>
          <c:dPt>
            <c:idx val="22"/>
            <c:bubble3D val="0"/>
            <c:spPr>
              <a:solidFill>
                <a:srgbClr val="C5000B"/>
              </a:solidFill>
              <a:ln>
                <a:noFill/>
              </a:ln>
            </c:spPr>
          </c:dPt>
          <c:dPt>
            <c:idx val="23"/>
            <c:bubble3D val="0"/>
            <c:spPr>
              <a:solidFill>
                <a:srgbClr val="0084D1"/>
              </a:solidFill>
              <a:ln>
                <a:noFill/>
              </a:ln>
            </c:spPr>
          </c:dPt>
          <c:dPt>
            <c:idx val="24"/>
            <c:bubble3D val="0"/>
          </c:dPt>
          <c:dPt>
            <c:idx val="25"/>
            <c:bubble3D val="0"/>
            <c:spPr>
              <a:solidFill>
                <a:srgbClr val="FF420E"/>
              </a:solidFill>
              <a:ln>
                <a:noFill/>
              </a:ln>
            </c:spPr>
          </c:dPt>
          <c:dPt>
            <c:idx val="26"/>
            <c:bubble3D val="0"/>
            <c:spPr>
              <a:solidFill>
                <a:srgbClr val="FFD320"/>
              </a:solidFill>
              <a:ln>
                <a:noFill/>
              </a:ln>
            </c:spPr>
          </c:dPt>
          <c:dPt>
            <c:idx val="27"/>
            <c:bubble3D val="0"/>
            <c:spPr>
              <a:solidFill>
                <a:srgbClr val="579D1C"/>
              </a:solidFill>
              <a:ln>
                <a:noFill/>
              </a:ln>
            </c:spPr>
          </c:dPt>
          <c:dPt>
            <c:idx val="28"/>
            <c:bubble3D val="0"/>
            <c:spPr>
              <a:solidFill>
                <a:srgbClr val="7E0021"/>
              </a:solidFill>
              <a:ln>
                <a:noFill/>
              </a:ln>
            </c:spPr>
          </c:dPt>
          <c:dPt>
            <c:idx val="29"/>
            <c:bubble3D val="0"/>
            <c:spPr>
              <a:solidFill>
                <a:srgbClr val="83CAFF"/>
              </a:solidFill>
              <a:ln>
                <a:noFill/>
              </a:ln>
            </c:spPr>
          </c:dPt>
          <c:dPt>
            <c:idx val="30"/>
            <c:bubble3D val="0"/>
            <c:spPr>
              <a:solidFill>
                <a:srgbClr val="314004"/>
              </a:solidFill>
              <a:ln>
                <a:noFill/>
              </a:ln>
            </c:spPr>
          </c:dPt>
          <c:dPt>
            <c:idx val="31"/>
            <c:bubble3D val="0"/>
            <c:spPr>
              <a:solidFill>
                <a:srgbClr val="AECF00"/>
              </a:solidFill>
              <a:ln>
                <a:noFill/>
              </a:ln>
            </c:spPr>
          </c:dPt>
          <c:dPt>
            <c:idx val="32"/>
            <c:bubble3D val="0"/>
            <c:spPr>
              <a:solidFill>
                <a:srgbClr val="4B1F6F"/>
              </a:solidFill>
              <a:ln>
                <a:noFill/>
              </a:ln>
            </c:spPr>
          </c:dPt>
          <c:dPt>
            <c:idx val="33"/>
            <c:bubble3D val="0"/>
            <c:spPr>
              <a:solidFill>
                <a:srgbClr val="FF950E"/>
              </a:solidFill>
              <a:ln>
                <a:noFill/>
              </a:ln>
            </c:spPr>
          </c:dPt>
          <c:dPt>
            <c:idx val="34"/>
            <c:bubble3D val="0"/>
            <c:spPr>
              <a:solidFill>
                <a:srgbClr val="C5000B"/>
              </a:solidFill>
              <a:ln>
                <a:noFill/>
              </a:ln>
            </c:spPr>
          </c:dPt>
          <c:dPt>
            <c:idx val="35"/>
            <c:bubble3D val="0"/>
            <c:spPr>
              <a:solidFill>
                <a:srgbClr val="0084D1"/>
              </a:solidFill>
              <a:ln>
                <a:noFill/>
              </a:ln>
            </c:spPr>
          </c:dPt>
          <c:dPt>
            <c:idx val="36"/>
            <c:bubble3D val="0"/>
          </c:dPt>
          <c:dPt>
            <c:idx val="37"/>
            <c:bubble3D val="0"/>
            <c:spPr>
              <a:solidFill>
                <a:srgbClr val="FF420E"/>
              </a:solidFill>
              <a:ln>
                <a:noFill/>
              </a:ln>
            </c:spPr>
          </c:dPt>
          <c:dPt>
            <c:idx val="38"/>
            <c:bubble3D val="0"/>
            <c:spPr>
              <a:solidFill>
                <a:srgbClr val="FFD320"/>
              </a:solidFill>
              <a:ln>
                <a:noFill/>
              </a:ln>
            </c:spPr>
          </c:dPt>
          <c:dLbls>
            <c:txPr>
              <a:bodyPr/>
              <a:lstStyle/>
              <a:p>
                <a:pPr>
                  <a:defRPr sz="1000" b="0" strike="noStrike" spc="-1">
                    <a:solidFill>
                      <a:srgbClr val="000000"/>
                    </a:solidFill>
                    <a:latin typeface="Arial"/>
                    <a:ea typeface="DejaVu Sans"/>
                  </a:defRPr>
                </a:pPr>
                <a:endParaRPr lang="en-US"/>
              </a:p>
            </c:txPr>
            <c:dLblPos val="bestFit"/>
            <c:showLegendKey val="0"/>
            <c:showVal val="0"/>
            <c:showCatName val="0"/>
            <c:showSerName val="0"/>
            <c:showPercent val="0"/>
            <c:showBubbleSize val="1"/>
            <c:showLeaderLines val="0"/>
          </c:dLbls>
          <c:cat>
            <c:strRef>
              <c:f>categories</c:f>
              <c:strCache>
                <c:ptCount val="39"/>
                <c:pt idx="0">
                  <c:v>Paul Eggleton</c:v>
                </c:pt>
                <c:pt idx="1">
                  <c:v>Leonardo Sandoval</c:v>
                </c:pt>
                <c:pt idx="2">
                  <c:v>Markus Lehtonen</c:v>
                </c:pt>
                <c:pt idx="3">
                  <c:v>Sai Hari Chandana Kalluri</c:v>
                </c:pt>
                <c:pt idx="4">
                  <c:v>Alexander Kanavin</c:v>
                </c:pt>
                <c:pt idx="5">
                  <c:v>Qi Chen</c:v>
                </c:pt>
                <c:pt idx="6">
                  <c:v>Tzu-Jung Lee</c:v>
                </c:pt>
                <c:pt idx="7">
                  <c:v>Ed Bartosh</c:v>
                </c:pt>
                <c:pt idx="8">
                  <c:v>Joshua Lock</c:v>
                </c:pt>
                <c:pt idx="9">
                  <c:v>Chen Qi</c:v>
                </c:pt>
                <c:pt idx="10">
                  <c:v>Juan M Cruz Alcaraz</c:v>
                </c:pt>
                <c:pt idx="11">
                  <c:v>Junchun Guan</c:v>
                </c:pt>
                <c:pt idx="12">
                  <c:v>Richard Purdie</c:v>
                </c:pt>
                <c:pt idx="13">
                  <c:v>Brendan Le Foll</c:v>
                </c:pt>
                <c:pt idx="14">
                  <c:v>Randi Witt</c:v>
                </c:pt>
                <c:pt idx="15">
                  <c:v>Chang Rebecca Swee Fun</c:v>
                </c:pt>
                <c:pt idx="16">
                  <c:v>Christopher Larson</c:v>
                </c:pt>
                <c:pt idx="17">
                  <c:v>Tobias Hagelborn</c:v>
                </c:pt>
                <c:pt idx="18">
                  <c:v>Olaf Mandel</c:v>
                </c:pt>
                <c:pt idx="19">
                  <c:v>Nathan Rossi</c:v>
                </c:pt>
                <c:pt idx="20">
                  <c:v>Dan Dedrick</c:v>
                </c:pt>
                <c:pt idx="21">
                  <c:v>Tim Orling</c:v>
                </c:pt>
                <c:pt idx="22">
                  <c:v>Daniel Lublin</c:v>
                </c:pt>
                <c:pt idx="23">
                  <c:v>Ola x Nilsson</c:v>
                </c:pt>
                <c:pt idx="24">
                  <c:v>Luck Hoang</c:v>
                </c:pt>
                <c:pt idx="25">
                  <c:v>Anders Darander</c:v>
                </c:pt>
                <c:pt idx="26">
                  <c:v>brian avery</c:v>
                </c:pt>
                <c:pt idx="27">
                  <c:v>Jiajie Hu</c:v>
                </c:pt>
                <c:pt idx="28">
                  <c:v>Ming Liu</c:v>
                </c:pt>
                <c:pt idx="29">
                  <c:v>Peter Kjellerstedt</c:v>
                </c:pt>
                <c:pt idx="30">
                  <c:v>Ross Burton</c:v>
                </c:pt>
                <c:pt idx="31">
                  <c:v>Adrian Freihofer</c:v>
                </c:pt>
                <c:pt idx="32">
                  <c:v>Andrea Galbusera</c:v>
                </c:pt>
                <c:pt idx="33">
                  <c:v>Joe MacDonald</c:v>
                </c:pt>
                <c:pt idx="34">
                  <c:v>Khem Raj</c:v>
                </c:pt>
                <c:pt idx="35">
                  <c:v>Saul Wold</c:v>
                </c:pt>
                <c:pt idx="36">
                  <c:v>Stephano Cetola</c:v>
                </c:pt>
                <c:pt idx="37">
                  <c:v>Taras Kondratiuk</c:v>
                </c:pt>
                <c:pt idx="38">
                  <c:v>Yann CARDAILLAC</c:v>
                </c:pt>
              </c:strCache>
            </c:strRef>
          </c:cat>
          <c:val>
            <c:numRef>
              <c:f>0</c:f>
              <c:numCache>
                <c:formatCode>General</c:formatCode>
                <c:ptCount val="39"/>
                <c:pt idx="0">
                  <c:v>3496</c:v>
                </c:pt>
                <c:pt idx="1">
                  <c:v>499</c:v>
                </c:pt>
                <c:pt idx="2">
                  <c:v>423</c:v>
                </c:pt>
                <c:pt idx="3">
                  <c:v>202</c:v>
                </c:pt>
                <c:pt idx="4">
                  <c:v>138</c:v>
                </c:pt>
                <c:pt idx="5">
                  <c:v>96</c:v>
                </c:pt>
                <c:pt idx="6">
                  <c:v>57</c:v>
                </c:pt>
                <c:pt idx="7">
                  <c:v>55</c:v>
                </c:pt>
                <c:pt idx="8">
                  <c:v>55</c:v>
                </c:pt>
                <c:pt idx="9">
                  <c:v>48</c:v>
                </c:pt>
                <c:pt idx="10">
                  <c:v>41</c:v>
                </c:pt>
                <c:pt idx="11">
                  <c:v>36</c:v>
                </c:pt>
                <c:pt idx="12">
                  <c:v>33</c:v>
                </c:pt>
                <c:pt idx="13">
                  <c:v>32</c:v>
                </c:pt>
                <c:pt idx="14">
                  <c:v>31</c:v>
                </c:pt>
                <c:pt idx="15">
                  <c:v>30</c:v>
                </c:pt>
                <c:pt idx="16">
                  <c:v>30</c:v>
                </c:pt>
                <c:pt idx="17">
                  <c:v>25</c:v>
                </c:pt>
                <c:pt idx="18">
                  <c:v>16</c:v>
                </c:pt>
                <c:pt idx="19">
                  <c:v>14</c:v>
                </c:pt>
                <c:pt idx="20">
                  <c:v>10</c:v>
                </c:pt>
                <c:pt idx="21">
                  <c:v>10</c:v>
                </c:pt>
                <c:pt idx="22">
                  <c:v>6</c:v>
                </c:pt>
                <c:pt idx="23">
                  <c:v>5</c:v>
                </c:pt>
                <c:pt idx="24">
                  <c:v>4</c:v>
                </c:pt>
                <c:pt idx="25">
                  <c:v>3</c:v>
                </c:pt>
                <c:pt idx="26">
                  <c:v>3</c:v>
                </c:pt>
                <c:pt idx="27">
                  <c:v>3</c:v>
                </c:pt>
                <c:pt idx="28">
                  <c:v>3</c:v>
                </c:pt>
                <c:pt idx="29">
                  <c:v>2</c:v>
                </c:pt>
                <c:pt idx="30">
                  <c:v>2</c:v>
                </c:pt>
                <c:pt idx="31">
                  <c:v>1</c:v>
                </c:pt>
                <c:pt idx="32">
                  <c:v>1</c:v>
                </c:pt>
                <c:pt idx="33">
                  <c:v>1</c:v>
                </c:pt>
                <c:pt idx="34">
                  <c:v>1</c:v>
                </c:pt>
                <c:pt idx="35">
                  <c:v>1</c:v>
                </c:pt>
                <c:pt idx="36">
                  <c:v>1</c:v>
                </c:pt>
                <c:pt idx="37">
                  <c:v>1</c:v>
                </c:pt>
                <c:pt idx="38">
                  <c:v>1</c:v>
                </c:pt>
              </c:numCache>
            </c:numRef>
          </c:val>
        </c:ser>
        <c:dLbls>
          <c:showLegendKey val="0"/>
          <c:showVal val="0"/>
          <c:showCatName val="0"/>
          <c:showSerName val="0"/>
          <c:showPercent val="0"/>
          <c:showBubbleSize val="0"/>
          <c:showLeaderLines val="0"/>
        </c:dLbls>
        <c:firstSliceAng val="0"/>
      </c:pieChart>
      <c:spPr>
        <a:noFill/>
        <a:ln>
          <a:solidFill>
            <a:srgbClr val="B3B3B3"/>
          </a:solidFill>
        </a:ln>
      </c:spPr>
    </c:plotArea>
    <c:legend>
      <c:legendPos val="r"/>
      <c:layout/>
      <c:overlay val="0"/>
      <c:spPr>
        <a:noFill/>
        <a:ln>
          <a:noFill/>
        </a:ln>
      </c:spPr>
      <c:txPr>
        <a:bodyPr/>
        <a:lstStyle/>
        <a:p>
          <a:pPr>
            <a:defRPr sz="1000" b="0" strike="noStrike" spc="-1">
              <a:solidFill>
                <a:srgbClr val="000000"/>
              </a:solidFill>
              <a:latin typeface="Arial"/>
              <a:ea typeface="DejaVu Sans"/>
            </a:defRPr>
          </a:pPr>
          <a:endParaRPr lang="en-US"/>
        </a:p>
      </c:txPr>
    </c:legend>
    <c:plotVisOnly val="1"/>
    <c:dispBlanksAs val="zero"/>
    <c:showDLblsOverMax val="1"/>
  </c:chart>
  <c:spPr>
    <a:solidFill>
      <a:srgbClr val="FFFFFF"/>
    </a:solidFill>
    <a:ln>
      <a:noFill/>
    </a:ln>
  </c:spPr>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label 0</c:f>
              <c:strCache>
                <c:ptCount val="1"/>
                <c:pt idx="0">
                  <c:v>Column C</c:v>
                </c:pt>
              </c:strCache>
            </c:strRef>
          </c:tx>
          <c:spPr>
            <a:ln w="28800">
              <a:solidFill>
                <a:srgbClr val="004586"/>
              </a:solidFill>
              <a:round/>
            </a:ln>
          </c:spPr>
          <c:marker>
            <c:symbol val="square"/>
            <c:size val="8"/>
            <c:spPr>
              <a:solidFill>
                <a:srgbClr val="004586"/>
              </a:solidFill>
            </c:spPr>
          </c:marker>
          <c:dLbls>
            <c:txPr>
              <a:bodyPr/>
              <a:lstStyle/>
              <a:p>
                <a:pPr>
                  <a:defRPr sz="1000" b="0" strike="noStrike" spc="-1">
                    <a:solidFill>
                      <a:srgbClr val="000000"/>
                    </a:solidFill>
                    <a:latin typeface="Arial"/>
                    <a:ea typeface="DejaVu Sans"/>
                  </a:defRPr>
                </a:pPr>
                <a:endParaRPr lang="en-US"/>
              </a:p>
            </c:txPr>
            <c:dLblPos val="r"/>
            <c:showLegendKey val="0"/>
            <c:showVal val="0"/>
            <c:showCatName val="0"/>
            <c:showSerName val="0"/>
            <c:showPercent val="0"/>
            <c:showBubbleSize val="1"/>
            <c:showLeaderLines val="0"/>
          </c:dLbls>
          <c:cat>
            <c:strRef>
              <c:f>categories</c:f>
              <c:strCache>
                <c:ptCount val="10"/>
                <c:pt idx="0">
                  <c:v>1.8-fido</c:v>
                </c:pt>
                <c:pt idx="1">
                  <c:v>2.0-jethro</c:v>
                </c:pt>
                <c:pt idx="2">
                  <c:v>2.1-krogoth</c:v>
                </c:pt>
                <c:pt idx="3">
                  <c:v>2.2-morty</c:v>
                </c:pt>
                <c:pt idx="4">
                  <c:v>2.3-pyro</c:v>
                </c:pt>
                <c:pt idx="5">
                  <c:v>2.4-rocko</c:v>
                </c:pt>
                <c:pt idx="6">
                  <c:v>2.5-sumo</c:v>
                </c:pt>
                <c:pt idx="7">
                  <c:v>2.6-thud</c:v>
                </c:pt>
                <c:pt idx="8">
                  <c:v>2.7-warrior</c:v>
                </c:pt>
                <c:pt idx="9">
                  <c:v>master</c:v>
                </c:pt>
              </c:strCache>
            </c:strRef>
          </c:cat>
          <c:val>
            <c:numRef>
              <c:f>0</c:f>
              <c:numCache>
                <c:formatCode>General</c:formatCode>
                <c:ptCount val="10"/>
                <c:pt idx="0">
                  <c:v>31</c:v>
                </c:pt>
                <c:pt idx="1">
                  <c:v>97</c:v>
                </c:pt>
                <c:pt idx="2">
                  <c:v>88</c:v>
                </c:pt>
                <c:pt idx="3">
                  <c:v>32</c:v>
                </c:pt>
                <c:pt idx="4">
                  <c:v>31</c:v>
                </c:pt>
                <c:pt idx="5">
                  <c:v>32</c:v>
                </c:pt>
                <c:pt idx="6">
                  <c:v>30</c:v>
                </c:pt>
                <c:pt idx="7">
                  <c:v>7</c:v>
                </c:pt>
                <c:pt idx="8">
                  <c:v>5</c:v>
                </c:pt>
                <c:pt idx="9">
                  <c:v>6</c:v>
                </c:pt>
              </c:numCache>
            </c:numRef>
          </c:val>
          <c:smooth val="0"/>
        </c:ser>
        <c:dLbls>
          <c:showLegendKey val="0"/>
          <c:showVal val="0"/>
          <c:showCatName val="0"/>
          <c:showSerName val="0"/>
          <c:showPercent val="0"/>
          <c:showBubbleSize val="0"/>
        </c:dLbls>
        <c:hiLowLines>
          <c:spPr>
            <a:ln>
              <a:noFill/>
            </a:ln>
          </c:spPr>
        </c:hiLowLines>
        <c:marker val="1"/>
        <c:smooth val="0"/>
        <c:axId val="76395648"/>
        <c:axId val="76397184"/>
      </c:lineChart>
      <c:catAx>
        <c:axId val="76395648"/>
        <c:scaling>
          <c:orientation val="minMax"/>
        </c:scaling>
        <c:delete val="0"/>
        <c:axPos val="b"/>
        <c:numFmt formatCode="mm/dd/yyyy" sourceLinked="1"/>
        <c:majorTickMark val="out"/>
        <c:minorTickMark val="none"/>
        <c:tickLblPos val="nextTo"/>
        <c:spPr>
          <a:ln w="9360">
            <a:solidFill>
              <a:srgbClr val="B3B3B3"/>
            </a:solidFill>
            <a:round/>
          </a:ln>
        </c:spPr>
        <c:txPr>
          <a:bodyPr/>
          <a:lstStyle/>
          <a:p>
            <a:pPr>
              <a:defRPr sz="1000" b="0" strike="noStrike" spc="-1">
                <a:solidFill>
                  <a:srgbClr val="000000"/>
                </a:solidFill>
                <a:latin typeface="Arial"/>
                <a:ea typeface="DejaVu Sans"/>
              </a:defRPr>
            </a:pPr>
            <a:endParaRPr lang="en-US"/>
          </a:p>
        </c:txPr>
        <c:crossAx val="76397184"/>
        <c:crosses val="autoZero"/>
        <c:auto val="1"/>
        <c:lblAlgn val="ctr"/>
        <c:lblOffset val="100"/>
        <c:noMultiLvlLbl val="1"/>
      </c:catAx>
      <c:valAx>
        <c:axId val="76397184"/>
        <c:scaling>
          <c:orientation val="minMax"/>
        </c:scaling>
        <c:delete val="0"/>
        <c:axPos val="l"/>
        <c:majorGridlines>
          <c:spPr>
            <a:ln w="9360">
              <a:solidFill>
                <a:srgbClr val="B3B3B3"/>
              </a:solidFill>
              <a:round/>
            </a:ln>
          </c:spPr>
        </c:majorGridlines>
        <c:title>
          <c:tx>
            <c:rich>
              <a:bodyPr rot="-5400000"/>
              <a:lstStyle/>
              <a:p>
                <a:pPr>
                  <a:defRPr sz="900" b="0" strike="noStrike" spc="-1">
                    <a:solidFill>
                      <a:srgbClr val="000000"/>
                    </a:solidFill>
                    <a:latin typeface="Arial"/>
                    <a:ea typeface="DejaVu Sans"/>
                  </a:defRPr>
                </a:pPr>
                <a:r>
                  <a:rPr lang="en-US" sz="900" b="0" strike="noStrike" spc="-1">
                    <a:solidFill>
                      <a:srgbClr val="000000"/>
                    </a:solidFill>
                    <a:latin typeface="Arial"/>
                    <a:ea typeface="DejaVu Sans"/>
                  </a:rPr>
                  <a:t>commits</a:t>
                </a:r>
              </a:p>
            </c:rich>
          </c:tx>
          <c:layout/>
          <c:overlay val="0"/>
          <c:spPr>
            <a:noFill/>
            <a:ln>
              <a:noFill/>
            </a:ln>
          </c:spPr>
        </c:title>
        <c:numFmt formatCode="General" sourceLinked="0"/>
        <c:majorTickMark val="out"/>
        <c:minorTickMark val="none"/>
        <c:tickLblPos val="nextTo"/>
        <c:spPr>
          <a:ln w="9360">
            <a:solidFill>
              <a:srgbClr val="B3B3B3"/>
            </a:solidFill>
            <a:round/>
          </a:ln>
        </c:spPr>
        <c:txPr>
          <a:bodyPr/>
          <a:lstStyle/>
          <a:p>
            <a:pPr>
              <a:defRPr sz="1000" b="0" strike="noStrike" spc="-1">
                <a:solidFill>
                  <a:srgbClr val="000000"/>
                </a:solidFill>
                <a:latin typeface="Arial"/>
                <a:ea typeface="DejaVu Sans"/>
              </a:defRPr>
            </a:pPr>
            <a:endParaRPr lang="en-US"/>
          </a:p>
        </c:txPr>
        <c:crossAx val="76395648"/>
        <c:crosses val="autoZero"/>
        <c:crossBetween val="midCat"/>
      </c:valAx>
      <c:spPr>
        <a:noFill/>
        <a:ln>
          <a:solidFill>
            <a:srgbClr val="B3B3B3"/>
          </a:solidFill>
        </a:ln>
      </c:spPr>
    </c:plotArea>
    <c:plotVisOnly val="1"/>
    <c:dispBlanksAs val="gap"/>
    <c:showDLblsOverMax val="1"/>
  </c:chart>
  <c:spPr>
    <a:solidFill>
      <a:srgbClr val="FFFFFF"/>
    </a:solidFill>
    <a:ln>
      <a:noFill/>
    </a:ln>
  </c:spPr>
</c:chartSpace>
</file>

<file path=ppt/comments/comment1.xml><?xml version="1.0" encoding="utf-8"?>
<p:cmLst xmlns:a="http://schemas.openxmlformats.org/drawingml/2006/main" xmlns:r="http://schemas.openxmlformats.org/officeDocument/2006/relationships" xmlns:p="http://schemas.openxmlformats.org/presentationml/2006/main">
  <p:cm authorId="0" dt="2019-08-15T14:34:27.347" idx="1">
    <p:pos x="6000" y="0"/>
    <p:text>Probably need to say there was a problem with old bitbake here since whilst there would be new hashes, it couldn't rerun setscene tasks</p:text>
  </p:cm>
  <p:cm authorId="1" dt="2019-08-15T14:34:27.347" idx="1">
    <p:pos x="6000" y="0"/>
    <p:text>I added this to the note on the next slide (where I actually discuss bitbake running the setsecene tasks)</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9-08-14T15:24:47.162" idx="2">
    <p:pos x="6000" y="0"/>
    <p:text>"Runqueue Preparation" is something which happens right at the start before bitbake considers hashes. Hashes are considered during Runqueue execution. May want to title this "new bitbake" runqueue and talk about how it can rerun setscene?</p:text>
  </p:cm>
</p:cmLst>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35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ea typeface="+mn-ea"/>
                <a:cs typeface="Arial" charset="0"/>
              </a:defRPr>
            </a:lvl1pPr>
          </a:lstStyle>
          <a:p>
            <a:pPr>
              <a:defRPr/>
            </a:pPr>
            <a:endParaRPr lang="en-US"/>
          </a:p>
        </p:txBody>
      </p:sp>
      <p:sp>
        <p:nvSpPr>
          <p:cNvPr id="83353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ea typeface="+mn-ea"/>
                <a:cs typeface="Arial" charset="0"/>
              </a:defRPr>
            </a:lvl1pPr>
          </a:lstStyle>
          <a:p>
            <a:pPr>
              <a:defRPr/>
            </a:pPr>
            <a:fld id="{FABAE46E-1561-AC4B-9BA8-2DA4F5761C83}" type="datetimeFigureOut">
              <a:rPr lang="en-US"/>
              <a:pPr>
                <a:defRPr/>
              </a:pPr>
              <a:t>8/19/2019</a:t>
            </a:fld>
            <a:endParaRPr lang="en-US" dirty="0"/>
          </a:p>
        </p:txBody>
      </p:sp>
      <p:sp>
        <p:nvSpPr>
          <p:cNvPr id="83354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ea typeface="+mn-ea"/>
                <a:cs typeface="Arial" charset="0"/>
              </a:defRPr>
            </a:lvl1pPr>
          </a:lstStyle>
          <a:p>
            <a:pPr>
              <a:defRPr/>
            </a:pPr>
            <a:endParaRPr lang="en-US"/>
          </a:p>
        </p:txBody>
      </p:sp>
      <p:sp>
        <p:nvSpPr>
          <p:cNvPr id="83354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ea typeface="+mn-ea"/>
                <a:cs typeface="Arial" charset="0"/>
              </a:defRPr>
            </a:lvl1pPr>
          </a:lstStyle>
          <a:p>
            <a:pPr>
              <a:defRPr/>
            </a:pPr>
            <a:fld id="{7C249F61-EB84-D941-A27D-706C5670B787}" type="slidenum">
              <a:rPr lang="en-US"/>
              <a:pPr>
                <a:defRPr/>
              </a:pPr>
              <a:t>‹#›</a:t>
            </a:fld>
            <a:endParaRPr lang="en-US" dirty="0"/>
          </a:p>
        </p:txBody>
      </p:sp>
    </p:spTree>
    <p:extLst>
      <p:ext uri="{BB962C8B-B14F-4D97-AF65-F5344CB8AC3E}">
        <p14:creationId xmlns:p14="http://schemas.microsoft.com/office/powerpoint/2010/main" val="40811464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b="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b="0">
                <a:latin typeface="+mn-lt"/>
                <a:ea typeface="+mn-ea"/>
                <a:cs typeface="+mn-cs"/>
              </a:defRPr>
            </a:lvl1pPr>
          </a:lstStyle>
          <a:p>
            <a:pPr>
              <a:defRPr/>
            </a:pPr>
            <a:fld id="{86763452-1CC8-7B43-BC49-78EC29868FAE}" type="datetimeFigureOut">
              <a:rPr lang="en-US"/>
              <a:pPr>
                <a:defRPr/>
              </a:pPr>
              <a:t>8/19/2019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b="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b="0">
                <a:latin typeface="+mn-lt"/>
                <a:ea typeface="+mn-ea"/>
                <a:cs typeface="+mn-cs"/>
              </a:defRPr>
            </a:lvl1pPr>
          </a:lstStyle>
          <a:p>
            <a:pPr>
              <a:defRPr/>
            </a:pPr>
            <a:fld id="{3FA2B35A-7280-3245-838C-E1BA2FABE209}" type="slidenum">
              <a:rPr lang="en-US"/>
              <a:pPr>
                <a:defRPr/>
              </a:pPr>
              <a:t>‹#›</a:t>
            </a:fld>
            <a:endParaRPr lang="en-US" dirty="0"/>
          </a:p>
        </p:txBody>
      </p:sp>
    </p:spTree>
    <p:extLst>
      <p:ext uri="{BB962C8B-B14F-4D97-AF65-F5344CB8AC3E}">
        <p14:creationId xmlns:p14="http://schemas.microsoft.com/office/powerpoint/2010/main" val="9960652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24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25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25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25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2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25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25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2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2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2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2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2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2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2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2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FA2B35A-7280-3245-838C-E1BA2FABE209}" type="slidenum">
              <a:rPr lang="en-US" smtClean="0"/>
              <a:pPr>
                <a:defRPr/>
              </a:pPr>
              <a:t>3</a:t>
            </a:fld>
            <a:endParaRPr lang="en-US" dirty="0"/>
          </a:p>
        </p:txBody>
      </p:sp>
    </p:spTree>
    <p:extLst>
      <p:ext uri="{BB962C8B-B14F-4D97-AF65-F5344CB8AC3E}">
        <p14:creationId xmlns:p14="http://schemas.microsoft.com/office/powerpoint/2010/main" val="7430722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5fbae23fbc_0_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5fbae23fbc_0_3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13" name="Google Shape;113;g5fbae23fbc_0_3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4657cf307d_0_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4657cf307d_0_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20" name="Google Shape;120;g4657cf307d_0_1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ilab01@devday010:/scratch/</a:t>
            </a:r>
            <a:r>
              <a:rPr lang="fr-FR" dirty="0" err="1" smtClean="0"/>
              <a:t>poky</a:t>
            </a:r>
            <a:r>
              <a:rPr lang="fr-FR" dirty="0" smtClean="0"/>
              <a:t>/</a:t>
            </a:r>
            <a:r>
              <a:rPr lang="fr-FR" dirty="0" err="1" smtClean="0"/>
              <a:t>build-qemuarm</a:t>
            </a:r>
            <a:r>
              <a:rPr lang="fr-FR" dirty="0" smtClean="0"/>
              <a:t>$ du -sh </a:t>
            </a:r>
            <a:r>
              <a:rPr lang="fr-FR" dirty="0" err="1" smtClean="0"/>
              <a:t>tmp</a:t>
            </a:r>
            <a:r>
              <a:rPr lang="fr-FR" dirty="0" smtClean="0"/>
              <a:t>/</a:t>
            </a:r>
          </a:p>
          <a:p>
            <a:r>
              <a:rPr lang="fr-FR" dirty="0" smtClean="0"/>
              <a:t>34G	</a:t>
            </a:r>
            <a:r>
              <a:rPr lang="fr-FR" dirty="0" err="1" smtClean="0"/>
              <a:t>tmp</a:t>
            </a:r>
            <a:r>
              <a:rPr lang="fr-FR" dirty="0" smtClean="0"/>
              <a:t>/</a:t>
            </a:r>
          </a:p>
          <a:p>
            <a:r>
              <a:rPr lang="fr-FR" dirty="0" smtClean="0"/>
              <a:t>ilab01@devday010:/scratch/</a:t>
            </a:r>
            <a:r>
              <a:rPr lang="fr-FR" dirty="0" err="1" smtClean="0"/>
              <a:t>poky</a:t>
            </a:r>
            <a:r>
              <a:rPr lang="fr-FR" dirty="0" smtClean="0"/>
              <a:t>/</a:t>
            </a:r>
            <a:r>
              <a:rPr lang="fr-FR" dirty="0" err="1" smtClean="0"/>
              <a:t>build-qemuarm</a:t>
            </a:r>
            <a:r>
              <a:rPr lang="fr-FR" dirty="0" smtClean="0"/>
              <a:t>$ </a:t>
            </a:r>
          </a:p>
          <a:p>
            <a:endParaRPr lang="en-US" dirty="0" smtClean="0"/>
          </a:p>
          <a:p>
            <a:r>
              <a:rPr lang="en-US" sz="1200" b="0" dirty="0" smtClean="0">
                <a:latin typeface="Courier New" panose="02070309020205020404" pitchFamily="49" charset="0"/>
                <a:cs typeface="Courier New" panose="02070309020205020404" pitchFamily="49" charset="0"/>
              </a:rPr>
              <a:t>$ time </a:t>
            </a:r>
            <a:r>
              <a:rPr lang="en-US" sz="1200" b="0" dirty="0" err="1" smtClean="0">
                <a:latin typeface="Courier New" panose="02070309020205020404" pitchFamily="49" charset="0"/>
                <a:cs typeface="Courier New" panose="02070309020205020404" pitchFamily="49" charset="0"/>
              </a:rPr>
              <a:t>bitbake</a:t>
            </a:r>
            <a:r>
              <a:rPr lang="en-US" sz="1200" b="0" dirty="0" smtClean="0">
                <a:latin typeface="Courier New" panose="02070309020205020404" pitchFamily="49" charset="0"/>
                <a:cs typeface="Courier New" panose="02070309020205020404" pitchFamily="49" charset="0"/>
              </a:rPr>
              <a:t> core-image-base</a:t>
            </a:r>
          </a:p>
          <a:p>
            <a:r>
              <a:rPr lang="en-US" dirty="0" smtClean="0"/>
              <a:t>real	1m3.721s</a:t>
            </a:r>
          </a:p>
          <a:p>
            <a:r>
              <a:rPr lang="en-US" dirty="0" smtClean="0"/>
              <a:t>user	0m1.805s</a:t>
            </a:r>
          </a:p>
          <a:p>
            <a:r>
              <a:rPr lang="en-US" dirty="0" smtClean="0"/>
              <a:t>sys	0m0.227s</a:t>
            </a:r>
          </a:p>
          <a:p>
            <a:r>
              <a:rPr lang="fr-FR" dirty="0" smtClean="0"/>
              <a:t>ilab01@devday010:/scratch/</a:t>
            </a:r>
            <a:r>
              <a:rPr lang="fr-FR" dirty="0" err="1" smtClean="0"/>
              <a:t>poky</a:t>
            </a:r>
            <a:r>
              <a:rPr lang="fr-FR" dirty="0" smtClean="0"/>
              <a:t>/</a:t>
            </a:r>
            <a:r>
              <a:rPr lang="fr-FR" dirty="0" err="1" smtClean="0"/>
              <a:t>build-qemuarm</a:t>
            </a:r>
            <a:r>
              <a:rPr lang="fr-FR" dirty="0" smtClean="0"/>
              <a:t>$ du -sh </a:t>
            </a:r>
            <a:r>
              <a:rPr lang="fr-FR" dirty="0" err="1" smtClean="0"/>
              <a:t>tmp</a:t>
            </a:r>
            <a:r>
              <a:rPr lang="fr-FR" dirty="0" smtClean="0"/>
              <a:t>/</a:t>
            </a:r>
          </a:p>
          <a:p>
            <a:r>
              <a:rPr lang="fr-FR" dirty="0" smtClean="0"/>
              <a:t>2.0G	</a:t>
            </a:r>
            <a:r>
              <a:rPr lang="fr-FR" dirty="0" err="1" smtClean="0"/>
              <a:t>tmp</a:t>
            </a:r>
            <a:r>
              <a:rPr lang="fr-FR" dirty="0" smtClean="0"/>
              <a:t>/</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3FA2B35A-7280-3245-838C-E1BA2FABE209}" type="slidenum">
              <a:rPr lang="en-US" smtClean="0"/>
              <a:pPr>
                <a:defRPr/>
              </a:pPr>
              <a:t>17</a:t>
            </a:fld>
            <a:endParaRPr lang="en-US" dirty="0"/>
          </a:p>
        </p:txBody>
      </p:sp>
    </p:spTree>
    <p:extLst>
      <p:ext uri="{BB962C8B-B14F-4D97-AF65-F5344CB8AC3E}">
        <p14:creationId xmlns:p14="http://schemas.microsoft.com/office/powerpoint/2010/main" val="36482417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ilab01@devday010:/scratch/</a:t>
            </a:r>
            <a:r>
              <a:rPr lang="fr-FR" dirty="0" err="1" smtClean="0"/>
              <a:t>poky</a:t>
            </a:r>
            <a:r>
              <a:rPr lang="fr-FR" dirty="0" smtClean="0"/>
              <a:t>/</a:t>
            </a:r>
            <a:r>
              <a:rPr lang="fr-FR" dirty="0" err="1" smtClean="0"/>
              <a:t>build-qemuarm</a:t>
            </a:r>
            <a:r>
              <a:rPr lang="fr-FR" dirty="0" smtClean="0"/>
              <a:t>$ du -sh </a:t>
            </a:r>
            <a:r>
              <a:rPr lang="fr-FR" dirty="0" err="1" smtClean="0"/>
              <a:t>tmp</a:t>
            </a:r>
            <a:r>
              <a:rPr lang="fr-FR" dirty="0" smtClean="0"/>
              <a:t>/</a:t>
            </a:r>
          </a:p>
          <a:p>
            <a:r>
              <a:rPr lang="fr-FR" dirty="0" smtClean="0"/>
              <a:t>34G	</a:t>
            </a:r>
            <a:r>
              <a:rPr lang="fr-FR" dirty="0" err="1" smtClean="0"/>
              <a:t>tmp</a:t>
            </a:r>
            <a:r>
              <a:rPr lang="fr-FR" dirty="0" smtClean="0"/>
              <a:t>/</a:t>
            </a:r>
          </a:p>
          <a:p>
            <a:r>
              <a:rPr lang="fr-FR" dirty="0" smtClean="0"/>
              <a:t>ilab01@devday010:/scratch/</a:t>
            </a:r>
            <a:r>
              <a:rPr lang="fr-FR" dirty="0" err="1" smtClean="0"/>
              <a:t>poky</a:t>
            </a:r>
            <a:r>
              <a:rPr lang="fr-FR" dirty="0" smtClean="0"/>
              <a:t>/</a:t>
            </a:r>
            <a:r>
              <a:rPr lang="fr-FR" dirty="0" err="1" smtClean="0"/>
              <a:t>build-qemuarm</a:t>
            </a:r>
            <a:r>
              <a:rPr lang="fr-FR" dirty="0" smtClean="0"/>
              <a:t>$ </a:t>
            </a:r>
          </a:p>
          <a:p>
            <a:endParaRPr lang="en-US" dirty="0" smtClean="0"/>
          </a:p>
          <a:p>
            <a:r>
              <a:rPr lang="en-US" sz="1200" b="0" dirty="0" smtClean="0">
                <a:latin typeface="Courier New" panose="02070309020205020404" pitchFamily="49" charset="0"/>
                <a:cs typeface="Courier New" panose="02070309020205020404" pitchFamily="49" charset="0"/>
              </a:rPr>
              <a:t>$ time </a:t>
            </a:r>
            <a:r>
              <a:rPr lang="en-US" sz="1200" b="0" dirty="0" err="1" smtClean="0">
                <a:latin typeface="Courier New" panose="02070309020205020404" pitchFamily="49" charset="0"/>
                <a:cs typeface="Courier New" panose="02070309020205020404" pitchFamily="49" charset="0"/>
              </a:rPr>
              <a:t>bitbake</a:t>
            </a:r>
            <a:r>
              <a:rPr lang="en-US" sz="1200" b="0" dirty="0" smtClean="0">
                <a:latin typeface="Courier New" panose="02070309020205020404" pitchFamily="49" charset="0"/>
                <a:cs typeface="Courier New" panose="02070309020205020404" pitchFamily="49" charset="0"/>
              </a:rPr>
              <a:t> core-image-base</a:t>
            </a:r>
          </a:p>
          <a:p>
            <a:r>
              <a:rPr lang="en-US" dirty="0" smtClean="0"/>
              <a:t>real	1m3.721s</a:t>
            </a:r>
          </a:p>
          <a:p>
            <a:r>
              <a:rPr lang="en-US" dirty="0" smtClean="0"/>
              <a:t>user	0m1.805s</a:t>
            </a:r>
          </a:p>
          <a:p>
            <a:r>
              <a:rPr lang="en-US" dirty="0" smtClean="0"/>
              <a:t>sys	0m0.227s</a:t>
            </a:r>
          </a:p>
          <a:p>
            <a:r>
              <a:rPr lang="fr-FR" dirty="0" smtClean="0"/>
              <a:t>ilab01@devday010:/scratch/</a:t>
            </a:r>
            <a:r>
              <a:rPr lang="fr-FR" dirty="0" err="1" smtClean="0"/>
              <a:t>poky</a:t>
            </a:r>
            <a:r>
              <a:rPr lang="fr-FR" dirty="0" smtClean="0"/>
              <a:t>/</a:t>
            </a:r>
            <a:r>
              <a:rPr lang="fr-FR" dirty="0" err="1" smtClean="0"/>
              <a:t>build-qemuarm</a:t>
            </a:r>
            <a:r>
              <a:rPr lang="fr-FR" dirty="0" smtClean="0"/>
              <a:t>$ du -sh </a:t>
            </a:r>
            <a:r>
              <a:rPr lang="fr-FR" dirty="0" err="1" smtClean="0"/>
              <a:t>tmp</a:t>
            </a:r>
            <a:r>
              <a:rPr lang="fr-FR" dirty="0" smtClean="0"/>
              <a:t>/</a:t>
            </a:r>
          </a:p>
          <a:p>
            <a:r>
              <a:rPr lang="fr-FR" dirty="0" smtClean="0"/>
              <a:t>2.0G	</a:t>
            </a:r>
            <a:r>
              <a:rPr lang="fr-FR" dirty="0" err="1" smtClean="0"/>
              <a:t>tmp</a:t>
            </a:r>
            <a:r>
              <a:rPr lang="fr-FR" dirty="0" smtClean="0"/>
              <a:t>/</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3FA2B35A-7280-3245-838C-E1BA2FABE209}" type="slidenum">
              <a:rPr lang="en-US" smtClean="0"/>
              <a:pPr>
                <a:defRPr/>
              </a:pPr>
              <a:t>18</a:t>
            </a:fld>
            <a:endParaRPr lang="en-US" dirty="0"/>
          </a:p>
        </p:txBody>
      </p:sp>
    </p:spTree>
    <p:extLst>
      <p:ext uri="{BB962C8B-B14F-4D97-AF65-F5344CB8AC3E}">
        <p14:creationId xmlns:p14="http://schemas.microsoft.com/office/powerpoint/2010/main" val="36482417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FA2B35A-7280-3245-838C-E1BA2FABE209}" type="slidenum">
              <a:rPr lang="en-US" smtClean="0"/>
              <a:pPr>
                <a:defRPr/>
              </a:pPr>
              <a:t>20</a:t>
            </a:fld>
            <a:endParaRPr lang="en-US" dirty="0"/>
          </a:p>
        </p:txBody>
      </p:sp>
    </p:spTree>
    <p:extLst>
      <p:ext uri="{BB962C8B-B14F-4D97-AF65-F5344CB8AC3E}">
        <p14:creationId xmlns:p14="http://schemas.microsoft.com/office/powerpoint/2010/main" val="24300572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5f79b7d7d0_3_17: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5f79b7d7d0_3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 don’t have 45 minutes of material. If you sit there listening to me drone one over my slides this will be short</a:t>
            </a:r>
            <a:endParaRPr/>
          </a:p>
          <a:p>
            <a:pPr marL="0" lvl="0" indent="0" algn="l" rtl="0">
              <a:spcBef>
                <a:spcPts val="0"/>
              </a:spcBef>
              <a:spcAft>
                <a:spcPts val="0"/>
              </a:spcAft>
              <a:buNone/>
            </a:pPr>
            <a:endParaRPr/>
          </a:p>
          <a:p>
            <a:pPr marL="0" lvl="0" indent="0" algn="l" rtl="0">
              <a:spcBef>
                <a:spcPts val="0"/>
              </a:spcBef>
              <a:spcAft>
                <a:spcPts val="0"/>
              </a:spcAft>
              <a:buNone/>
            </a:pPr>
            <a:r>
              <a:rPr lang="en"/>
              <a:t>Please feel free to stop me and ask questions at any time.</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5f79b7d7d0_3_36: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5f79b7d7d0_3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How many know what the runqueue is?</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5f751408c5_1_0: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5f751408c5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The runqueue is the subset of all parsed recipe tasks that bitbake will execute during a build</a:t>
            </a:r>
            <a:endParaRPr/>
          </a:p>
          <a:p>
            <a:pPr marL="914400" lvl="1" indent="-298450" algn="l" rtl="0">
              <a:spcBef>
                <a:spcPts val="0"/>
              </a:spcBef>
              <a:spcAft>
                <a:spcPts val="0"/>
              </a:spcAft>
              <a:buSzPts val="1100"/>
              <a:buChar char="○"/>
            </a:pPr>
            <a:r>
              <a:rPr lang="en"/>
              <a:t>It is a fairly complex data structure that incorporates several lists and tree-like structures</a:t>
            </a:r>
            <a:endParaRPr/>
          </a:p>
          <a:p>
            <a:pPr marL="914400" lvl="1" indent="-298450" algn="l" rtl="0">
              <a:spcBef>
                <a:spcPts val="0"/>
              </a:spcBef>
              <a:spcAft>
                <a:spcPts val="0"/>
              </a:spcAft>
              <a:buSzPts val="1100"/>
              <a:buChar char="○"/>
            </a:pPr>
            <a:r>
              <a:rPr lang="en"/>
              <a:t>Tracks task states </a:t>
            </a:r>
            <a:endParaRPr/>
          </a:p>
          <a:p>
            <a:pPr marL="1371600" lvl="2" indent="-298450" algn="l" rtl="0">
              <a:spcBef>
                <a:spcPts val="0"/>
              </a:spcBef>
              <a:spcAft>
                <a:spcPts val="0"/>
              </a:spcAft>
              <a:buSzPts val="1100"/>
              <a:buChar char="■"/>
            </a:pPr>
            <a:r>
              <a:rPr lang="en"/>
              <a:t>Completed</a:t>
            </a:r>
            <a:endParaRPr/>
          </a:p>
          <a:p>
            <a:pPr marL="1371600" lvl="2" indent="-298450" algn="l" rtl="0">
              <a:spcBef>
                <a:spcPts val="0"/>
              </a:spcBef>
              <a:spcAft>
                <a:spcPts val="0"/>
              </a:spcAft>
              <a:buSzPts val="1100"/>
              <a:buChar char="■"/>
            </a:pPr>
            <a:r>
              <a:rPr lang="en"/>
              <a:t>Ready to Run</a:t>
            </a:r>
            <a:endParaRPr/>
          </a:p>
          <a:p>
            <a:pPr marL="1371600" lvl="2" indent="-298450" algn="l" rtl="0">
              <a:spcBef>
                <a:spcPts val="0"/>
              </a:spcBef>
              <a:spcAft>
                <a:spcPts val="0"/>
              </a:spcAft>
              <a:buSzPts val="1100"/>
              <a:buChar char="■"/>
            </a:pPr>
            <a:r>
              <a:rPr lang="en"/>
              <a:t>Not Ready</a:t>
            </a:r>
            <a:endParaRPr/>
          </a:p>
          <a:p>
            <a:pPr marL="914400" lvl="1" indent="-298450" algn="l" rtl="0">
              <a:spcBef>
                <a:spcPts val="0"/>
              </a:spcBef>
              <a:spcAft>
                <a:spcPts val="0"/>
              </a:spcAft>
              <a:buSzPts val="1100"/>
              <a:buChar char="○"/>
            </a:pPr>
            <a:r>
              <a:rPr lang="en"/>
              <a:t>Tracks task dependencies and reverse task dependencies</a:t>
            </a:r>
            <a:endParaRPr/>
          </a:p>
          <a:p>
            <a:pPr marL="457200" lvl="0" indent="-298450" algn="l" rtl="0">
              <a:spcBef>
                <a:spcPts val="0"/>
              </a:spcBef>
              <a:spcAft>
                <a:spcPts val="0"/>
              </a:spcAft>
              <a:buSzPts val="1100"/>
              <a:buChar char="●"/>
            </a:pPr>
            <a:r>
              <a:rPr lang="en"/>
              <a:t>When bitbake is ready to execute a new task, it finds one from the runqueue that is ready to run </a:t>
            </a:r>
            <a:endParaRPr/>
          </a:p>
          <a:p>
            <a:pPr marL="914400" lvl="1" indent="-298450" algn="l" rtl="0">
              <a:spcBef>
                <a:spcPts val="0"/>
              </a:spcBef>
              <a:spcAft>
                <a:spcPts val="0"/>
              </a:spcAft>
              <a:buSzPts val="1100"/>
              <a:buChar char="○"/>
            </a:pPr>
            <a:r>
              <a:rPr lang="en"/>
              <a:t>All dependencies are satisfied</a:t>
            </a:r>
            <a:endParaRPr/>
          </a:p>
          <a:p>
            <a:pPr marL="457200" lvl="0" indent="-298450" algn="l" rtl="0">
              <a:spcBef>
                <a:spcPts val="0"/>
              </a:spcBef>
              <a:spcAft>
                <a:spcPts val="0"/>
              </a:spcAft>
              <a:buSzPts val="1100"/>
              <a:buChar char="●"/>
            </a:pPr>
            <a:r>
              <a:rPr lang="en"/>
              <a:t>Executes the task</a:t>
            </a:r>
            <a:endParaRPr/>
          </a:p>
          <a:p>
            <a:pPr marL="457200" lvl="0" indent="-298450" algn="l" rtl="0">
              <a:spcBef>
                <a:spcPts val="0"/>
              </a:spcBef>
              <a:spcAft>
                <a:spcPts val="0"/>
              </a:spcAft>
              <a:buSzPts val="1100"/>
              <a:buChar char="●"/>
            </a:pPr>
            <a:r>
              <a:rPr lang="en"/>
              <a:t>When execution is complete:</a:t>
            </a:r>
            <a:endParaRPr/>
          </a:p>
          <a:p>
            <a:pPr marL="914400" lvl="1" indent="-298450" algn="l" rtl="0">
              <a:spcBef>
                <a:spcPts val="0"/>
              </a:spcBef>
              <a:spcAft>
                <a:spcPts val="0"/>
              </a:spcAft>
              <a:buSzPts val="1100"/>
              <a:buChar char="○"/>
            </a:pPr>
            <a:r>
              <a:rPr lang="en"/>
              <a:t>Captures the result</a:t>
            </a:r>
            <a:endParaRPr/>
          </a:p>
          <a:p>
            <a:pPr marL="914400" lvl="1" indent="-298450" algn="l" rtl="0">
              <a:spcBef>
                <a:spcPts val="0"/>
              </a:spcBef>
              <a:spcAft>
                <a:spcPts val="0"/>
              </a:spcAft>
              <a:buSzPts val="1100"/>
              <a:buChar char="○"/>
            </a:pPr>
            <a:r>
              <a:rPr lang="en"/>
              <a:t>Marks the task as completed</a:t>
            </a:r>
            <a:endParaRPr/>
          </a:p>
          <a:p>
            <a:pPr marL="914400" lvl="1" indent="-298450" algn="l" rtl="0">
              <a:spcBef>
                <a:spcPts val="0"/>
              </a:spcBef>
              <a:spcAft>
                <a:spcPts val="0"/>
              </a:spcAft>
              <a:buSzPts val="1100"/>
              <a:buChar char="○"/>
            </a:pPr>
            <a:r>
              <a:rPr lang="en"/>
              <a:t>Updates dependent tasks to check if any might now be ready to run</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5f79b7d7d0_3_27: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5f79b7d7d0_3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 order to describe how hash equivalence works, it is helpful to understand how the traditional runqueue works</a:t>
            </a:r>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Give a brief overview of the basic operation of the traditional runqueue</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Greatly simplified</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Many tasks are omitted for brevity</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5f4cd9936a_3_26: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5f4cd9936a_3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Two recipes are present, “A” and “B”</a:t>
            </a:r>
            <a:endParaRPr/>
          </a:p>
          <a:p>
            <a:pPr marL="914400" lvl="1" indent="-298450" algn="l" rtl="0">
              <a:spcBef>
                <a:spcPts val="0"/>
              </a:spcBef>
              <a:spcAft>
                <a:spcPts val="0"/>
              </a:spcAft>
              <a:buSzPts val="1100"/>
              <a:buChar char="○"/>
            </a:pPr>
            <a:r>
              <a:rPr lang="en"/>
              <a:t>Each has 2 tasks, “do_configure” and “do_populate_sysroot”</a:t>
            </a:r>
            <a:endParaRPr/>
          </a:p>
          <a:p>
            <a:pPr marL="914400" lvl="1" indent="-298450" algn="l" rtl="0">
              <a:spcBef>
                <a:spcPts val="0"/>
              </a:spcBef>
              <a:spcAft>
                <a:spcPts val="0"/>
              </a:spcAft>
              <a:buSzPts val="1100"/>
              <a:buChar char="○"/>
            </a:pPr>
            <a:r>
              <a:rPr lang="en"/>
              <a:t>The blue lines show dependencies</a:t>
            </a:r>
            <a:endParaRPr/>
          </a:p>
          <a:p>
            <a:pPr marL="1371600" lvl="2" indent="-298450" algn="l" rtl="0">
              <a:spcBef>
                <a:spcPts val="0"/>
              </a:spcBef>
              <a:spcAft>
                <a:spcPts val="0"/>
              </a:spcAft>
              <a:buSzPts val="1100"/>
              <a:buChar char="■"/>
            </a:pPr>
            <a:r>
              <a:rPr lang="en"/>
              <a:t>do_populate_sysroot for each recipe depends on do_configure for that recipe</a:t>
            </a:r>
            <a:endParaRPr/>
          </a:p>
          <a:p>
            <a:pPr marL="1371600" lvl="2" indent="-298450" algn="l" rtl="0">
              <a:spcBef>
                <a:spcPts val="0"/>
              </a:spcBef>
              <a:spcAft>
                <a:spcPts val="0"/>
              </a:spcAft>
              <a:buSzPts val="1100"/>
              <a:buChar char="■"/>
            </a:pPr>
            <a:r>
              <a:rPr lang="en"/>
              <a:t>do_configure in recipe B depends on do_populate_sysroot in recipe A</a:t>
            </a:r>
            <a:endParaRPr/>
          </a:p>
          <a:p>
            <a:pPr marL="457200" lvl="0" indent="-298450" algn="l" rtl="0">
              <a:spcBef>
                <a:spcPts val="0"/>
              </a:spcBef>
              <a:spcAft>
                <a:spcPts val="0"/>
              </a:spcAft>
              <a:buSzPts val="1100"/>
              <a:buChar char="●"/>
            </a:pPr>
            <a:r>
              <a:rPr lang="en"/>
              <a:t>Every task has a “taskhash” that bitbake calculates at signature generation time</a:t>
            </a:r>
            <a:endParaRPr/>
          </a:p>
          <a:p>
            <a:pPr marL="914400" lvl="1" indent="-298450" algn="l" rtl="0">
              <a:spcBef>
                <a:spcPts val="0"/>
              </a:spcBef>
              <a:spcAft>
                <a:spcPts val="0"/>
              </a:spcAft>
              <a:buSzPts val="1100"/>
              <a:buChar char="○"/>
            </a:pPr>
            <a:r>
              <a:rPr lang="en"/>
              <a:t>Determine if a task needs to be rebuilt. Includes:</a:t>
            </a:r>
            <a:endParaRPr/>
          </a:p>
          <a:p>
            <a:pPr marL="1371600" lvl="2" indent="-298450" algn="l" rtl="0">
              <a:spcBef>
                <a:spcPts val="0"/>
              </a:spcBef>
              <a:spcAft>
                <a:spcPts val="0"/>
              </a:spcAft>
              <a:buSzPts val="1100"/>
              <a:buChar char="■"/>
            </a:pPr>
            <a:r>
              <a:rPr lang="en"/>
              <a:t>Bitbake variables</a:t>
            </a:r>
            <a:endParaRPr/>
          </a:p>
          <a:p>
            <a:pPr marL="1371600" lvl="2" indent="-298450" algn="l" rtl="0">
              <a:spcBef>
                <a:spcPts val="0"/>
              </a:spcBef>
              <a:spcAft>
                <a:spcPts val="0"/>
              </a:spcAft>
              <a:buSzPts val="1100"/>
              <a:buChar char="■"/>
            </a:pPr>
            <a:r>
              <a:rPr lang="en"/>
              <a:t>Task code</a:t>
            </a:r>
            <a:endParaRPr/>
          </a:p>
          <a:p>
            <a:pPr marL="1371600" lvl="2" indent="-298450" algn="l" rtl="0">
              <a:spcBef>
                <a:spcPts val="0"/>
              </a:spcBef>
              <a:spcAft>
                <a:spcPts val="0"/>
              </a:spcAft>
              <a:buSzPts val="1100"/>
              <a:buChar char="■"/>
            </a:pPr>
            <a:r>
              <a:rPr lang="en"/>
              <a:t>Input files (e.g. SRC_URI)</a:t>
            </a:r>
            <a:endParaRPr/>
          </a:p>
          <a:p>
            <a:pPr marL="1371600" lvl="2" indent="-298450" algn="l" rtl="0">
              <a:spcBef>
                <a:spcPts val="0"/>
              </a:spcBef>
              <a:spcAft>
                <a:spcPts val="0"/>
              </a:spcAft>
              <a:buSzPts val="1100"/>
              <a:buChar char="■"/>
            </a:pPr>
            <a:r>
              <a:rPr lang="en"/>
              <a:t>The taskhash value from dependent tasks (e.g. the taskhash for A:do_populate_sysroot includes the value “111” b/c that is the taskhash for A:do_configure)</a:t>
            </a:r>
            <a:endParaRPr/>
          </a:p>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5" name="Google Shape;5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5f4cd9936a_3_43: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5f4cd9936a_3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Certain tasks in the runqueue are “setscene” tasks. In our example, do_populate_sysroot is an setscene task</a:t>
            </a:r>
            <a:endParaRPr/>
          </a:p>
          <a:p>
            <a:pPr marL="457200" lvl="0" indent="-298450" algn="l" rtl="0">
              <a:spcBef>
                <a:spcPts val="0"/>
              </a:spcBef>
              <a:spcAft>
                <a:spcPts val="0"/>
              </a:spcAft>
              <a:buSzPts val="1100"/>
              <a:buChar char="●"/>
            </a:pPr>
            <a:r>
              <a:rPr lang="en"/>
              <a:t>Setscene is a property of the task itself, not the specific task instance (e.g. all do_populate_sysroot tasks are setscene tasks)</a:t>
            </a:r>
            <a:endParaRPr/>
          </a:p>
          <a:p>
            <a:pPr marL="914400" lvl="1" indent="-298450" algn="l" rtl="0">
              <a:spcBef>
                <a:spcPts val="0"/>
              </a:spcBef>
              <a:spcAft>
                <a:spcPts val="0"/>
              </a:spcAft>
              <a:buSzPts val="1100"/>
              <a:buChar char="○"/>
            </a:pPr>
            <a:r>
              <a:rPr lang="en"/>
              <a:t>After they execute, their output is captured into a sstate tarball and cached</a:t>
            </a:r>
            <a:endParaRPr/>
          </a:p>
          <a:p>
            <a:pPr marL="1371600" lvl="2" indent="-298450" algn="l" rtl="0">
              <a:spcBef>
                <a:spcPts val="0"/>
              </a:spcBef>
              <a:spcAft>
                <a:spcPts val="0"/>
              </a:spcAft>
              <a:buSzPts val="1100"/>
              <a:buChar char="■"/>
            </a:pPr>
            <a:r>
              <a:rPr lang="en"/>
              <a:t>Shown in green</a:t>
            </a:r>
            <a:endParaRPr/>
          </a:p>
          <a:p>
            <a:pPr marL="1371600" lvl="2" indent="-298450" algn="l" rtl="0">
              <a:spcBef>
                <a:spcPts val="0"/>
              </a:spcBef>
              <a:spcAft>
                <a:spcPts val="0"/>
              </a:spcAft>
              <a:buSzPts val="1100"/>
              <a:buChar char="■"/>
            </a:pPr>
            <a:r>
              <a:rPr lang="en"/>
              <a:t>This tarball can be shared between multiple hosts</a:t>
            </a:r>
            <a:endParaRPr/>
          </a:p>
          <a:p>
            <a:pPr marL="914400" lvl="1" indent="-298450" algn="l" rtl="0">
              <a:spcBef>
                <a:spcPts val="0"/>
              </a:spcBef>
              <a:spcAft>
                <a:spcPts val="0"/>
              </a:spcAft>
              <a:buSzPts val="1100"/>
              <a:buChar char="○"/>
            </a:pPr>
            <a:r>
              <a:rPr lang="en"/>
              <a:t>Note that the sstate cache objects are named based on the taskhash of the task that created them</a:t>
            </a:r>
            <a:endParaRPr/>
          </a:p>
          <a:p>
            <a:pPr marL="1371600" lvl="2" indent="-298450" algn="l" rtl="0">
              <a:spcBef>
                <a:spcPts val="0"/>
              </a:spcBef>
              <a:spcAft>
                <a:spcPts val="0"/>
              </a:spcAft>
              <a:buSzPts val="1100"/>
              <a:buChar char="■"/>
            </a:pPr>
            <a:r>
              <a:rPr lang="en"/>
              <a:t>Any particular sstate tarball is only intended to replace a task with the same task hash</a:t>
            </a:r>
            <a:endParaRPr/>
          </a:p>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5f4cd9936a_3_60: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5f4cd9936a_3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If bitbake sees a setscene task that it has not executed before has a sstate object, it will execute the “setscene” task in place of the actual task and skip all it’s dependencies</a:t>
            </a:r>
            <a:endParaRPr/>
          </a:p>
          <a:p>
            <a:pPr marL="914400" lvl="1" indent="-298450" algn="l" rtl="0">
              <a:spcBef>
                <a:spcPts val="0"/>
              </a:spcBef>
              <a:spcAft>
                <a:spcPts val="0"/>
              </a:spcAft>
              <a:buSzPts val="1100"/>
              <a:buChar char="○"/>
            </a:pPr>
            <a:r>
              <a:rPr lang="en"/>
              <a:t>In our example, do_populate_sysroot from recipe A can be replaced by do_populate_sysroot_setscene which is restored from the previous sstate object</a:t>
            </a:r>
            <a:endParaRPr/>
          </a:p>
          <a:p>
            <a:pPr marL="1371600" lvl="2" indent="-298450" algn="l" rtl="0">
              <a:spcBef>
                <a:spcPts val="0"/>
              </a:spcBef>
              <a:spcAft>
                <a:spcPts val="0"/>
              </a:spcAft>
              <a:buSzPts val="1100"/>
              <a:buChar char="■"/>
            </a:pPr>
            <a:r>
              <a:rPr lang="en"/>
              <a:t>This skips executing do_configure for recipe A and all other upstream dependent tasks</a:t>
            </a:r>
            <a:endParaRPr/>
          </a:p>
          <a:p>
            <a:pPr marL="457200" lvl="0" indent="-298450" algn="l" rtl="0">
              <a:spcBef>
                <a:spcPts val="0"/>
              </a:spcBef>
              <a:spcAft>
                <a:spcPts val="0"/>
              </a:spcAft>
              <a:buSzPts val="1100"/>
              <a:buChar char="●"/>
            </a:pPr>
            <a:r>
              <a:rPr lang="en"/>
              <a:t>In the traditional runqueue, all setsecene tasks are run in a sperate phase of the build before the normal tasks</a:t>
            </a:r>
            <a:endParaRPr/>
          </a:p>
          <a:p>
            <a:pPr marL="914400" lvl="1" indent="-298450" algn="l" rtl="0">
              <a:spcBef>
                <a:spcPts val="0"/>
              </a:spcBef>
              <a:spcAft>
                <a:spcPts val="0"/>
              </a:spcAft>
              <a:buSzPts val="1100"/>
              <a:buChar char="○"/>
            </a:pPr>
            <a:r>
              <a:rPr lang="en"/>
              <a:t>Bitbake can’t “go back” and run more setscene tasks after it has started normal task execution</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5f4cd9936a_3_77: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5f4cd9936a_3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What happens when a task’s taskhash changes (e.g. do_configure in recipe A)?</a:t>
            </a:r>
            <a:endParaRPr/>
          </a:p>
          <a:p>
            <a:pPr marL="914400" lvl="1" indent="-298450" algn="l" rtl="0">
              <a:spcBef>
                <a:spcPts val="0"/>
              </a:spcBef>
              <a:spcAft>
                <a:spcPts val="0"/>
              </a:spcAft>
              <a:buSzPts val="1100"/>
              <a:buChar char="○"/>
            </a:pPr>
            <a:r>
              <a:rPr lang="en"/>
              <a:t>This will change all downstream taskhashes</a:t>
            </a:r>
            <a:endParaRPr/>
          </a:p>
          <a:p>
            <a:pPr marL="1371600" lvl="2" indent="-298450" algn="l" rtl="0">
              <a:spcBef>
                <a:spcPts val="0"/>
              </a:spcBef>
              <a:spcAft>
                <a:spcPts val="0"/>
              </a:spcAft>
              <a:buSzPts val="1100"/>
              <a:buChar char="■"/>
            </a:pPr>
            <a:r>
              <a:rPr lang="en"/>
              <a:t>b/c each task uses the value from the dependent taskhash</a:t>
            </a:r>
            <a:endParaRPr/>
          </a:p>
          <a:p>
            <a:pPr marL="914400" lvl="1" indent="-298450" algn="l" rtl="0">
              <a:spcBef>
                <a:spcPts val="0"/>
              </a:spcBef>
              <a:spcAft>
                <a:spcPts val="0"/>
              </a:spcAft>
              <a:buSzPts val="1100"/>
              <a:buChar char="○"/>
            </a:pPr>
            <a:r>
              <a:rPr lang="en"/>
              <a:t>Renders the previously cached sstate objects unused</a:t>
            </a:r>
            <a:endParaRPr/>
          </a:p>
          <a:p>
            <a:pPr marL="1371600" lvl="2" indent="-298450" algn="l" rtl="0">
              <a:spcBef>
                <a:spcPts val="0"/>
              </a:spcBef>
              <a:spcAft>
                <a:spcPts val="0"/>
              </a:spcAft>
              <a:buSzPts val="1100"/>
              <a:buChar char="■"/>
            </a:pPr>
            <a:r>
              <a:rPr lang="en"/>
              <a:t>Sometimes, this is what you want</a:t>
            </a:r>
            <a:endParaRPr/>
          </a:p>
          <a:p>
            <a:pPr marL="1828800" lvl="3" indent="-298450" algn="l" rtl="0">
              <a:spcBef>
                <a:spcPts val="0"/>
              </a:spcBef>
              <a:spcAft>
                <a:spcPts val="0"/>
              </a:spcAft>
              <a:buSzPts val="1100"/>
              <a:buChar char="●"/>
            </a:pPr>
            <a:r>
              <a:rPr lang="en"/>
              <a:t>Significant changes in function</a:t>
            </a:r>
            <a:endParaRPr/>
          </a:p>
          <a:p>
            <a:pPr marL="1828800" lvl="3" indent="-298450" algn="l" rtl="0">
              <a:spcBef>
                <a:spcPts val="0"/>
              </a:spcBef>
              <a:spcAft>
                <a:spcPts val="0"/>
              </a:spcAft>
              <a:buSzPts val="1100"/>
              <a:buChar char="●"/>
            </a:pPr>
            <a:r>
              <a:rPr lang="en"/>
              <a:t>Changes to what a recipe provides for others to use</a:t>
            </a:r>
            <a:endParaRPr/>
          </a:p>
          <a:p>
            <a:pPr marL="1371600" lvl="2" indent="-298450" algn="l" rtl="0">
              <a:spcBef>
                <a:spcPts val="0"/>
              </a:spcBef>
              <a:spcAft>
                <a:spcPts val="0"/>
              </a:spcAft>
              <a:buSzPts val="1100"/>
              <a:buChar char="■"/>
            </a:pPr>
            <a:r>
              <a:rPr lang="en"/>
              <a:t>Sometimes those sstate objects would still be valid because the taskhash change wouldn’t change their contents</a:t>
            </a:r>
            <a:endParaRPr/>
          </a:p>
          <a:p>
            <a:pPr marL="1828800" lvl="3" indent="-298450" algn="l" rtl="0">
              <a:spcBef>
                <a:spcPts val="0"/>
              </a:spcBef>
              <a:spcAft>
                <a:spcPts val="0"/>
              </a:spcAft>
              <a:buSzPts val="1100"/>
              <a:buChar char="●"/>
            </a:pPr>
            <a:r>
              <a:rPr lang="en"/>
              <a:t>In these cases rebuilding is actually unnecessary</a:t>
            </a:r>
            <a:endParaRPr/>
          </a:p>
          <a:p>
            <a:pPr marL="457200" lvl="0" indent="-298450" algn="l" rtl="0">
              <a:spcBef>
                <a:spcPts val="0"/>
              </a:spcBef>
              <a:spcAft>
                <a:spcPts val="0"/>
              </a:spcAft>
              <a:buSzPts val="1100"/>
              <a:buChar char="●"/>
            </a:pPr>
            <a:r>
              <a:rPr lang="en"/>
              <a:t>Questions on how the traditional runqueue works before moving on?</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5f79b7d7d0_3_31: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5f79b7d7d0_3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goal of hash equivalence is to improve the situation just described where a trivial change to the do_configure task left the sstate object unused.</a:t>
            </a:r>
            <a:endParaRPr/>
          </a:p>
          <a:p>
            <a:pPr marL="0" lvl="0" indent="0" algn="l" rtl="0">
              <a:spcBef>
                <a:spcPts val="0"/>
              </a:spcBef>
              <a:spcAft>
                <a:spcPts val="0"/>
              </a:spcAft>
              <a:buNone/>
            </a:pPr>
            <a:r>
              <a:rPr lang="en"/>
              <a:t>Thus, hash equivalence should</a:t>
            </a:r>
            <a:endParaRPr/>
          </a:p>
          <a:p>
            <a:pPr marL="457200" lvl="0" indent="-298450" algn="l" rtl="0">
              <a:spcBef>
                <a:spcPts val="0"/>
              </a:spcBef>
              <a:spcAft>
                <a:spcPts val="0"/>
              </a:spcAft>
              <a:buSzPts val="1100"/>
              <a:buChar char="●"/>
            </a:pPr>
            <a:r>
              <a:rPr lang="en"/>
              <a:t>Improve the resuse of sstate in the face of trivial changes</a:t>
            </a:r>
            <a:endParaRPr/>
          </a:p>
          <a:p>
            <a:pPr marL="457200" lvl="0" indent="-298450" algn="l" rtl="0">
              <a:spcBef>
                <a:spcPts val="0"/>
              </a:spcBef>
              <a:spcAft>
                <a:spcPts val="0"/>
              </a:spcAft>
              <a:buSzPts val="1100"/>
              <a:buChar char="●"/>
            </a:pPr>
            <a:r>
              <a:rPr lang="en"/>
              <a:t>Which will reduce unnecessary rebuilds of recipes</a:t>
            </a:r>
            <a:endParaRPr/>
          </a:p>
          <a:p>
            <a:pPr marL="457200" lvl="0" indent="-298450" algn="l" rtl="0">
              <a:spcBef>
                <a:spcPts val="0"/>
              </a:spcBef>
              <a:spcAft>
                <a:spcPts val="0"/>
              </a:spcAft>
              <a:buSzPts val="1100"/>
              <a:buChar char="●"/>
            </a:pPr>
            <a:r>
              <a:rPr lang="en"/>
              <a:t>Which will reduce build times</a:t>
            </a:r>
            <a:endParaRPr/>
          </a:p>
          <a:p>
            <a:pPr marL="457200" lvl="0" indent="-298450" algn="l" rtl="0">
              <a:spcBef>
                <a:spcPts val="0"/>
              </a:spcBef>
              <a:spcAft>
                <a:spcPts val="0"/>
              </a:spcAft>
              <a:buSzPts val="1100"/>
              <a:buChar char="●"/>
            </a:pPr>
            <a:r>
              <a:rPr lang="en"/>
              <a:t>Which will make everyone happy</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5f79b7d7d0_3_41: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5f79b7d7d0_3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Let’s take a look at what the modern runqueue looks like with the hash equivalence server</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5f4cd9936a_3_93: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5f4cd9936a_3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A new hash is introduced for all tasks called the “unique hash” abbreviated “unihash”</a:t>
            </a:r>
            <a:endParaRPr/>
          </a:p>
          <a:p>
            <a:pPr marL="914400" lvl="1" indent="-298450" algn="l" rtl="0">
              <a:spcBef>
                <a:spcPts val="0"/>
              </a:spcBef>
              <a:spcAft>
                <a:spcPts val="0"/>
              </a:spcAft>
              <a:buSzPts val="1100"/>
              <a:buChar char="○"/>
            </a:pPr>
            <a:r>
              <a:rPr lang="en"/>
              <a:t>Unless told otherwise, bitbake assumes the unihash is the same as the taskhash</a:t>
            </a:r>
            <a:endParaRPr/>
          </a:p>
          <a:p>
            <a:pPr marL="914400" lvl="1" indent="-298450" algn="l" rtl="0">
              <a:spcBef>
                <a:spcPts val="0"/>
              </a:spcBef>
              <a:spcAft>
                <a:spcPts val="0"/>
              </a:spcAft>
              <a:buSzPts val="1100"/>
              <a:buChar char="○"/>
            </a:pPr>
            <a:r>
              <a:rPr lang="en"/>
              <a:t>The rules for calculating a task’s taskhash are modified so that it includes the value of the unihash for dependent tasks instead of taskhash</a:t>
            </a:r>
            <a:endParaRPr/>
          </a:p>
          <a:p>
            <a:pPr marL="914400" lvl="1" indent="-298450" algn="l" rtl="0">
              <a:spcBef>
                <a:spcPts val="0"/>
              </a:spcBef>
              <a:spcAft>
                <a:spcPts val="0"/>
              </a:spcAft>
              <a:buSzPts val="1100"/>
              <a:buChar char="○"/>
            </a:pPr>
            <a:r>
              <a:rPr lang="en"/>
              <a:t>sstate tarballs are named based on unihash instead of taskhash</a:t>
            </a:r>
            <a:endParaRPr/>
          </a:p>
          <a:p>
            <a:pPr marL="914400" lvl="1" indent="-298450" algn="l" rtl="0">
              <a:spcBef>
                <a:spcPts val="0"/>
              </a:spcBef>
              <a:spcAft>
                <a:spcPts val="0"/>
              </a:spcAft>
              <a:buSzPts val="1100"/>
              <a:buChar char="○"/>
            </a:pPr>
            <a:r>
              <a:rPr lang="en"/>
              <a:t>Note: This results in no change to the semantics of the runqueue unless there is outside influence on the unihashes</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5f4cd9936a_3_115: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5f4cd9936a_3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When a hash server is enabled, and additional step takes place for setscene enabled tasks</a:t>
            </a:r>
            <a:endParaRPr/>
          </a:p>
          <a:p>
            <a:pPr marL="914400" lvl="1" indent="-298450" algn="l" rtl="0">
              <a:spcBef>
                <a:spcPts val="0"/>
              </a:spcBef>
              <a:spcAft>
                <a:spcPts val="0"/>
              </a:spcAft>
              <a:buSzPts val="1100"/>
              <a:buChar char="○"/>
            </a:pPr>
            <a:r>
              <a:rPr lang="en"/>
              <a:t>After the task runs</a:t>
            </a:r>
            <a:endParaRPr/>
          </a:p>
          <a:p>
            <a:pPr marL="914400" lvl="1" indent="-298450" algn="l" rtl="0">
              <a:spcBef>
                <a:spcPts val="0"/>
              </a:spcBef>
              <a:spcAft>
                <a:spcPts val="0"/>
              </a:spcAft>
              <a:buSzPts val="1100"/>
              <a:buChar char="○"/>
            </a:pPr>
            <a:r>
              <a:rPr lang="en"/>
              <a:t>Before sstate tarball is created</a:t>
            </a:r>
            <a:endParaRPr/>
          </a:p>
          <a:p>
            <a:pPr marL="914400" lvl="1" indent="-298450" algn="l" rtl="0">
              <a:spcBef>
                <a:spcPts val="0"/>
              </a:spcBef>
              <a:spcAft>
                <a:spcPts val="0"/>
              </a:spcAft>
              <a:buSzPts val="1100"/>
              <a:buChar char="○"/>
            </a:pPr>
            <a:r>
              <a:rPr lang="en"/>
              <a:t>An “output hash” a.k.a. “outhash” is calculated for the task output</a:t>
            </a:r>
            <a:endParaRPr/>
          </a:p>
          <a:p>
            <a:pPr marL="1371600" lvl="2" indent="-298450" algn="l" rtl="0">
              <a:spcBef>
                <a:spcPts val="0"/>
              </a:spcBef>
              <a:spcAft>
                <a:spcPts val="0"/>
              </a:spcAft>
              <a:buSzPts val="1100"/>
              <a:buChar char="■"/>
            </a:pPr>
            <a:r>
              <a:rPr lang="en"/>
              <a:t>The current implementation checksums all the files and metadata that will go into the sstate tarball</a:t>
            </a:r>
            <a:endParaRPr/>
          </a:p>
          <a:p>
            <a:pPr marL="1828800" lvl="3" indent="-298450" algn="l" rtl="0">
              <a:spcBef>
                <a:spcPts val="0"/>
              </a:spcBef>
              <a:spcAft>
                <a:spcPts val="0"/>
              </a:spcAft>
              <a:buSzPts val="1100"/>
              <a:buChar char="●"/>
            </a:pPr>
            <a:r>
              <a:rPr lang="en"/>
              <a:t>other methods can be implemented</a:t>
            </a:r>
            <a:endParaRPr/>
          </a:p>
          <a:p>
            <a:pPr marL="914400" lvl="1" indent="-298450" algn="l" rtl="0">
              <a:spcBef>
                <a:spcPts val="0"/>
              </a:spcBef>
              <a:spcAft>
                <a:spcPts val="0"/>
              </a:spcAft>
              <a:buSzPts val="1100"/>
              <a:buChar char="○"/>
            </a:pPr>
            <a:r>
              <a:rPr lang="en"/>
              <a:t>The output hash and taskhash are reported to the server, which stores them in a persistent database</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5f4cd9936a_3_137: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5f4cd9936a_3_1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Change A:do_configure’s taskhash again</a:t>
            </a:r>
            <a:endParaRPr/>
          </a:p>
          <a:p>
            <a:pPr marL="914400" lvl="1" indent="-298450" algn="l" rtl="0">
              <a:spcBef>
                <a:spcPts val="0"/>
              </a:spcBef>
              <a:spcAft>
                <a:spcPts val="0"/>
              </a:spcAft>
              <a:buSzPts val="1100"/>
              <a:buChar char="○"/>
            </a:pPr>
            <a:r>
              <a:rPr lang="en"/>
              <a:t>Assume this is a trivial change that doesn’t actually change the task output</a:t>
            </a:r>
            <a:endParaRPr/>
          </a:p>
          <a:p>
            <a:pPr marL="457200" lvl="0" indent="-298450" algn="l" rtl="0">
              <a:spcBef>
                <a:spcPts val="0"/>
              </a:spcBef>
              <a:spcAft>
                <a:spcPts val="0"/>
              </a:spcAft>
              <a:buSzPts val="1100"/>
              <a:buChar char="●"/>
            </a:pPr>
            <a:r>
              <a:rPr lang="en"/>
              <a:t>As before, the taskhashes change in all downstream tasks</a:t>
            </a:r>
            <a:endParaRPr/>
          </a:p>
          <a:p>
            <a:pPr marL="914400" lvl="1" indent="-298450" algn="l" rtl="0">
              <a:spcBef>
                <a:spcPts val="0"/>
              </a:spcBef>
              <a:spcAft>
                <a:spcPts val="0"/>
              </a:spcAft>
              <a:buSzPts val="1100"/>
              <a:buChar char="○"/>
            </a:pPr>
            <a:r>
              <a:rPr lang="en"/>
              <a:t>Unihashes also change</a:t>
            </a:r>
            <a:endParaRPr/>
          </a:p>
          <a:p>
            <a:pPr marL="914400" lvl="1" indent="-298450" algn="l" rtl="0">
              <a:spcBef>
                <a:spcPts val="0"/>
              </a:spcBef>
              <a:spcAft>
                <a:spcPts val="0"/>
              </a:spcAft>
              <a:buSzPts val="1100"/>
              <a:buChar char="○"/>
            </a:pPr>
            <a:r>
              <a:rPr lang="en"/>
              <a:t>sstate objects cannot be used</a:t>
            </a:r>
            <a:endParaRPr/>
          </a:p>
          <a:p>
            <a:pPr marL="914400" lvl="1" indent="-298450" algn="l" rtl="0">
              <a:spcBef>
                <a:spcPts val="0"/>
              </a:spcBef>
              <a:spcAft>
                <a:spcPts val="0"/>
              </a:spcAft>
              <a:buSzPts val="1100"/>
              <a:buChar char="○"/>
            </a:pPr>
            <a:r>
              <a:rPr lang="en"/>
              <a:t>No setscene tasks are executed</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5f4cd9936a_3_159: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5f4cd9936a_3_1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A:do_populate_sysroot executes</a:t>
            </a:r>
            <a:endParaRPr/>
          </a:p>
          <a:p>
            <a:pPr marL="914400" lvl="1" indent="-298450" algn="l" rtl="0">
              <a:spcBef>
                <a:spcPts val="0"/>
              </a:spcBef>
              <a:spcAft>
                <a:spcPts val="0"/>
              </a:spcAft>
              <a:buSzPts val="1100"/>
              <a:buChar char="○"/>
            </a:pPr>
            <a:r>
              <a:rPr lang="en"/>
              <a:t>It calculates the same outhash as before</a:t>
            </a:r>
            <a:endParaRPr/>
          </a:p>
          <a:p>
            <a:pPr marL="914400" lvl="1" indent="-298450" algn="l" rtl="0">
              <a:spcBef>
                <a:spcPts val="0"/>
              </a:spcBef>
              <a:spcAft>
                <a:spcPts val="0"/>
              </a:spcAft>
              <a:buSzPts val="1100"/>
              <a:buChar char="○"/>
            </a:pPr>
            <a:r>
              <a:rPr lang="en"/>
              <a:t>Reports the outhash and taskhash to the hash equivalence server</a:t>
            </a:r>
            <a:endParaRPr/>
          </a:p>
          <a:p>
            <a:pPr marL="914400" lvl="1" indent="-298450" algn="l" rtl="0">
              <a:spcBef>
                <a:spcPts val="0"/>
              </a:spcBef>
              <a:spcAft>
                <a:spcPts val="0"/>
              </a:spcAft>
              <a:buSzPts val="1100"/>
              <a:buChar char="○"/>
            </a:pPr>
            <a:r>
              <a:rPr lang="en"/>
              <a:t>The server stores off this hash in the database</a:t>
            </a:r>
            <a:endParaRPr/>
          </a:p>
          <a:p>
            <a:pPr marL="914400" lvl="1" indent="-298450" algn="l" rtl="0">
              <a:spcBef>
                <a:spcPts val="0"/>
              </a:spcBef>
              <a:spcAft>
                <a:spcPts val="0"/>
              </a:spcAft>
              <a:buSzPts val="1100"/>
              <a:buChar char="○"/>
            </a:pPr>
            <a:r>
              <a:rPr lang="en"/>
              <a:t>The server notes that there is an older matching taskhash in the database with the same output hash</a:t>
            </a:r>
            <a:endParaRPr/>
          </a:p>
          <a:p>
            <a:pPr marL="914400" lvl="1" indent="-298450" algn="l" rtl="0">
              <a:spcBef>
                <a:spcPts val="0"/>
              </a:spcBef>
              <a:spcAft>
                <a:spcPts val="0"/>
              </a:spcAft>
              <a:buSzPts val="1100"/>
              <a:buChar char="○"/>
            </a:pPr>
            <a:r>
              <a:rPr lang="en"/>
              <a:t>The server reports back to bitbake that the unihash for A:do_populate_sysroot should be changed to “222”</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5f4cd9936a_3_176: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5f4cd9936a_3_1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The change in the unihash for A:do_populate_sysroot prompts bitbake to re-calculate the task hashes for all downstream tasks</a:t>
            </a:r>
            <a:endParaRPr/>
          </a:p>
          <a:p>
            <a:pPr marL="914400" lvl="1" indent="-298450" algn="l" rtl="0">
              <a:spcBef>
                <a:spcPts val="0"/>
              </a:spcBef>
              <a:spcAft>
                <a:spcPts val="0"/>
              </a:spcAft>
              <a:buSzPts val="1100"/>
              <a:buChar char="○"/>
            </a:pPr>
            <a:r>
              <a:rPr lang="en"/>
              <a:t>Because the taskhash is based on the dependant’s unihash, these calculate to the values they previously held</a:t>
            </a:r>
            <a:endParaRPr/>
          </a:p>
          <a:p>
            <a:pPr marL="914400" lvl="1" indent="-298450" algn="l" rtl="0">
              <a:spcBef>
                <a:spcPts val="0"/>
              </a:spcBef>
              <a:spcAft>
                <a:spcPts val="0"/>
              </a:spcAft>
              <a:buSzPts val="1100"/>
              <a:buChar char="○"/>
            </a:pPr>
            <a:r>
              <a:rPr lang="en"/>
              <a:t>Importantly, the unihash for B:do_populate_sysroot now matches the hash for the cached sstate object</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5fcbc75374_0_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5fcbc75374_0_1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2" name="Google Shape;62;g5fcbc75374_0_19: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5f4cd9936a_3_193: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5f4cd9936a_3_1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Bitbake realizes that it can restore B:do_populate_sysroot from cache sstate</a:t>
            </a:r>
            <a:endParaRPr/>
          </a:p>
          <a:p>
            <a:pPr marL="914400" lvl="1" indent="-298450" algn="l" rtl="0">
              <a:spcBef>
                <a:spcPts val="0"/>
              </a:spcBef>
              <a:spcAft>
                <a:spcPts val="0"/>
              </a:spcAft>
              <a:buSzPts val="1100"/>
              <a:buChar char="○"/>
            </a:pPr>
            <a:r>
              <a:rPr lang="en"/>
              <a:t>Executes B:do_populate_sysroot_setscene</a:t>
            </a:r>
            <a:endParaRPr/>
          </a:p>
          <a:p>
            <a:pPr marL="914400" lvl="1" indent="-298450" algn="l" rtl="0">
              <a:spcBef>
                <a:spcPts val="0"/>
              </a:spcBef>
              <a:spcAft>
                <a:spcPts val="0"/>
              </a:spcAft>
              <a:buSzPts val="1100"/>
              <a:buChar char="○"/>
            </a:pPr>
            <a:r>
              <a:rPr lang="en"/>
              <a:t>Completely skips B:do_configure</a:t>
            </a:r>
            <a:endParaRPr/>
          </a:p>
          <a:p>
            <a:pPr marL="914400" lvl="1" indent="-298450" algn="l" rtl="0">
              <a:spcBef>
                <a:spcPts val="0"/>
              </a:spcBef>
              <a:spcAft>
                <a:spcPts val="0"/>
              </a:spcAft>
              <a:buSzPts val="1100"/>
              <a:buChar char="○"/>
            </a:pPr>
            <a:r>
              <a:rPr lang="en"/>
              <a:t>In the traditional runqueue, this would not be allowed because bitbake can’t go back and execute setscene tasks</a:t>
            </a:r>
            <a:endParaRPr/>
          </a:p>
          <a:p>
            <a:pPr marL="914400" lvl="1" indent="-298450" algn="l" rtl="0">
              <a:spcBef>
                <a:spcPts val="0"/>
              </a:spcBef>
              <a:spcAft>
                <a:spcPts val="0"/>
              </a:spcAft>
              <a:buSzPts val="1100"/>
              <a:buChar char="○"/>
            </a:pPr>
            <a:r>
              <a:rPr lang="en"/>
              <a:t>The new runqueue does allow this though:</a:t>
            </a:r>
            <a:endParaRPr/>
          </a:p>
          <a:p>
            <a:pPr marL="1371600" lvl="2" indent="-298450" algn="l" rtl="0">
              <a:spcBef>
                <a:spcPts val="0"/>
              </a:spcBef>
              <a:spcAft>
                <a:spcPts val="0"/>
              </a:spcAft>
              <a:buSzPts val="1100"/>
              <a:buChar char="■"/>
            </a:pPr>
            <a:r>
              <a:rPr lang="en"/>
              <a:t>Setsecene tasks are allowed to be added to the run queue at any time</a:t>
            </a:r>
            <a:endParaRPr/>
          </a:p>
          <a:p>
            <a:pPr marL="1371600" lvl="2" indent="-298450" algn="l" rtl="0">
              <a:spcBef>
                <a:spcPts val="0"/>
              </a:spcBef>
              <a:spcAft>
                <a:spcPts val="0"/>
              </a:spcAft>
              <a:buSzPts val="1100"/>
              <a:buChar char="■"/>
            </a:pPr>
            <a:r>
              <a:rPr lang="en"/>
              <a:t>Anytime setsecene tasks are added, bitbake will execute them all, then continue with normal task execution</a:t>
            </a:r>
            <a:endParaRPr/>
          </a:p>
          <a:p>
            <a:pPr marL="457200" lvl="0" indent="-298450" algn="l" rtl="0">
              <a:spcBef>
                <a:spcPts val="0"/>
              </a:spcBef>
              <a:spcAft>
                <a:spcPts val="0"/>
              </a:spcAft>
              <a:buSzPts val="1100"/>
              <a:buChar char="●"/>
            </a:pPr>
            <a:r>
              <a:rPr lang="en"/>
              <a:t>Questions about this process?</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5f79b7d7d0_3_46: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g5f79b7d7d0_3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Now we are going to look at what happens when bitbake generates signatures for the runqueue with the hashserver</a:t>
            </a:r>
            <a:endParaRPr/>
          </a:p>
          <a:p>
            <a:pPr marL="914400" lvl="1" indent="-298450" algn="l" rtl="0">
              <a:spcBef>
                <a:spcPts val="0"/>
              </a:spcBef>
              <a:spcAft>
                <a:spcPts val="0"/>
              </a:spcAft>
              <a:buSzPts val="1100"/>
              <a:buChar char="○"/>
            </a:pPr>
            <a:r>
              <a:rPr lang="en"/>
              <a:t>E.g. A clean build on another host, but has access to the hash server and sstate from previous example</a:t>
            </a:r>
            <a:endParaRPr/>
          </a:p>
          <a:p>
            <a:pPr marL="457200" lvl="0" indent="-298450" algn="l" rtl="0">
              <a:spcBef>
                <a:spcPts val="0"/>
              </a:spcBef>
              <a:spcAft>
                <a:spcPts val="0"/>
              </a:spcAft>
              <a:buSzPts val="1100"/>
              <a:buChar char="●"/>
            </a:pPr>
            <a:r>
              <a:rPr lang="en"/>
              <a:t>Signature generation is the process where bitbake calculates the task hashes for tasks in the runqueue</a:t>
            </a:r>
            <a:endParaRPr/>
          </a:p>
          <a:p>
            <a:pPr marL="914400" lvl="1" indent="-298450" algn="l" rtl="0">
              <a:spcBef>
                <a:spcPts val="0"/>
              </a:spcBef>
              <a:spcAft>
                <a:spcPts val="0"/>
              </a:spcAft>
              <a:buSzPts val="1100"/>
              <a:buChar char="○"/>
            </a:pPr>
            <a:r>
              <a:rPr lang="en"/>
              <a:t>Occurs before any tasks execute</a:t>
            </a:r>
            <a:endParaRPr/>
          </a:p>
          <a:p>
            <a:pPr marL="914400" lvl="1" indent="-298450" algn="l" rtl="0">
              <a:spcBef>
                <a:spcPts val="0"/>
              </a:spcBef>
              <a:spcAft>
                <a:spcPts val="0"/>
              </a:spcAft>
              <a:buSzPts val="1100"/>
              <a:buChar char="○"/>
            </a:pPr>
            <a:r>
              <a:rPr lang="en"/>
              <a:t>Reported as part of the “Initializing tasks” line when running bitbake</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5f4cd9936a_0_273: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5f4cd9936a_0_2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5f4cd9936a_0_256: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 name="Google Shape;316;g5f4cd9936a_0_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marR="0" lvl="0" indent="-298450" algn="l" rtl="0">
              <a:lnSpc>
                <a:spcPct val="100000"/>
              </a:lnSpc>
              <a:spcBef>
                <a:spcPts val="0"/>
              </a:spcBef>
              <a:spcAft>
                <a:spcPts val="0"/>
              </a:spcAft>
              <a:buClr>
                <a:srgbClr val="000000"/>
              </a:buClr>
              <a:buSzPts val="1100"/>
              <a:buFont typeface="Arial"/>
              <a:buChar char="●"/>
            </a:pPr>
            <a:r>
              <a:rPr lang="en"/>
              <a:t>A:do_configure task is initially calculated with the taskhash “aaa”</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5f4cd9936a_0_289: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6" name="Google Shape;326;g5f4cd9936a_0_2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marR="0" lvl="0" indent="-298450" algn="l" rtl="0">
              <a:lnSpc>
                <a:spcPct val="100000"/>
              </a:lnSpc>
              <a:spcBef>
                <a:spcPts val="0"/>
              </a:spcBef>
              <a:spcAft>
                <a:spcPts val="0"/>
              </a:spcAft>
              <a:buSzPts val="1100"/>
              <a:buChar char="●"/>
            </a:pPr>
            <a:r>
              <a:rPr lang="en"/>
              <a:t>Bitbake initially calculates the taskhash and unihash for A:do_populate_sysroot as “bbb”</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5f79b7d7d0_3_5: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8" name="Google Shape;338;g5f79b7d7d0_3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marR="0" lvl="0" indent="-298450" algn="l" rtl="0">
              <a:lnSpc>
                <a:spcPct val="100000"/>
              </a:lnSpc>
              <a:spcBef>
                <a:spcPts val="0"/>
              </a:spcBef>
              <a:spcAft>
                <a:spcPts val="0"/>
              </a:spcAft>
              <a:buClr>
                <a:srgbClr val="000000"/>
              </a:buClr>
              <a:buSzPts val="1100"/>
              <a:buFont typeface="Arial"/>
              <a:buChar char="●"/>
            </a:pPr>
            <a:r>
              <a:rPr lang="en"/>
              <a:t>After, it will query the hash server and ask if there is a better unihash for “bbb”</a:t>
            </a:r>
            <a:endParaRPr/>
          </a:p>
          <a:p>
            <a:pPr marL="457200" marR="0" lvl="0" indent="-298450" algn="l" rtl="0">
              <a:lnSpc>
                <a:spcPct val="100000"/>
              </a:lnSpc>
              <a:spcBef>
                <a:spcPts val="0"/>
              </a:spcBef>
              <a:spcAft>
                <a:spcPts val="0"/>
              </a:spcAft>
              <a:buSzPts val="1100"/>
              <a:buChar char="●"/>
            </a:pPr>
            <a:r>
              <a:rPr lang="en"/>
              <a:t>The server will consult the database and discover that “bbb” is equivalent to the older taskhash “222”</a:t>
            </a:r>
            <a:endParaRPr/>
          </a:p>
          <a:p>
            <a:pPr marL="914400" marR="0" lvl="1" indent="-298450" algn="l" rtl="0">
              <a:lnSpc>
                <a:spcPct val="100000"/>
              </a:lnSpc>
              <a:spcBef>
                <a:spcPts val="0"/>
              </a:spcBef>
              <a:spcAft>
                <a:spcPts val="0"/>
              </a:spcAft>
              <a:buSzPts val="1100"/>
              <a:buChar char="○"/>
            </a:pPr>
            <a:r>
              <a:rPr lang="en"/>
              <a:t>b/c They have the same output hash</a:t>
            </a:r>
            <a:endParaRPr/>
          </a:p>
          <a:p>
            <a:pPr marL="457200" marR="0" lvl="0" indent="-298450" algn="l" rtl="0">
              <a:lnSpc>
                <a:spcPct val="100000"/>
              </a:lnSpc>
              <a:spcBef>
                <a:spcPts val="0"/>
              </a:spcBef>
              <a:spcAft>
                <a:spcPts val="0"/>
              </a:spcAft>
              <a:buSzPts val="1100"/>
              <a:buChar char="●"/>
            </a:pPr>
            <a:r>
              <a:rPr lang="en"/>
              <a:t>Bitbake will change the unihash for the task accordingly</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5f4cd9936a_0_306: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1" name="Google Shape;351;g5f4cd9936a_0_3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marR="0" lvl="0" indent="-298450" algn="l" rtl="0">
              <a:lnSpc>
                <a:spcPct val="100000"/>
              </a:lnSpc>
              <a:spcBef>
                <a:spcPts val="0"/>
              </a:spcBef>
              <a:spcAft>
                <a:spcPts val="0"/>
              </a:spcAft>
              <a:buSzPts val="1100"/>
              <a:buChar char="●"/>
            </a:pPr>
            <a:r>
              <a:rPr lang="en"/>
              <a:t>Parsing will continue with subsequent tasks</a:t>
            </a:r>
            <a:endParaRPr/>
          </a:p>
          <a:p>
            <a:pPr marL="914400" marR="0" lvl="1" indent="-298450" algn="l" rtl="0">
              <a:lnSpc>
                <a:spcPct val="100000"/>
              </a:lnSpc>
              <a:spcBef>
                <a:spcPts val="0"/>
              </a:spcBef>
              <a:spcAft>
                <a:spcPts val="0"/>
              </a:spcAft>
              <a:buSzPts val="1100"/>
              <a:buChar char="○"/>
            </a:pPr>
            <a:r>
              <a:rPr lang="en"/>
              <a:t>Note that now the caches sstate tarballs can be used immediately since the unihash matches the cached tarball hashes before any tasks are run</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5f4cd9936a_0_322: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8" name="Google Shape;368;g5f4cd9936a_0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marR="0" lvl="0" indent="-298450" algn="l" rtl="0">
              <a:lnSpc>
                <a:spcPct val="100000"/>
              </a:lnSpc>
              <a:spcBef>
                <a:spcPts val="0"/>
              </a:spcBef>
              <a:spcAft>
                <a:spcPts val="0"/>
              </a:spcAft>
              <a:buClr>
                <a:srgbClr val="000000"/>
              </a:buClr>
              <a:buSzPts val="1100"/>
              <a:buFont typeface="Arial"/>
              <a:buChar char="●"/>
            </a:pPr>
            <a:r>
              <a:rPr lang="en"/>
              <a:t>Bitbake will execute the setsence tasks, never needing to execute the tasks with differing hashes</a:t>
            </a:r>
            <a:endParaRPr/>
          </a:p>
          <a:p>
            <a:pPr marL="457200" marR="0" lvl="0" indent="-298450" algn="l" rtl="0">
              <a:lnSpc>
                <a:spcPct val="100000"/>
              </a:lnSpc>
              <a:spcBef>
                <a:spcPts val="0"/>
              </a:spcBef>
              <a:spcAft>
                <a:spcPts val="0"/>
              </a:spcAft>
              <a:buSzPts val="1100"/>
              <a:buChar char="●"/>
            </a:pPr>
            <a:r>
              <a:rPr lang="en"/>
              <a:t>This is very powerful when sstate and the hash server are both shared</a:t>
            </a:r>
            <a:endParaRPr/>
          </a:p>
          <a:p>
            <a:pPr marL="914400" marR="0" lvl="1" indent="-298450" algn="l" rtl="0">
              <a:lnSpc>
                <a:spcPct val="100000"/>
              </a:lnSpc>
              <a:spcBef>
                <a:spcPts val="0"/>
              </a:spcBef>
              <a:spcAft>
                <a:spcPts val="0"/>
              </a:spcAft>
              <a:buSzPts val="1100"/>
              <a:buChar char="○"/>
            </a:pPr>
            <a:r>
              <a:rPr lang="en"/>
              <a:t>It means that only one builder needs to to be the first to build and discover an equivalent hash</a:t>
            </a:r>
            <a:endParaRPr/>
          </a:p>
          <a:p>
            <a:pPr marL="1371600" marR="0" lvl="2" indent="-298450" algn="l" rtl="0">
              <a:lnSpc>
                <a:spcPct val="100000"/>
              </a:lnSpc>
              <a:spcBef>
                <a:spcPts val="0"/>
              </a:spcBef>
              <a:spcAft>
                <a:spcPts val="0"/>
              </a:spcAft>
              <a:buSzPts val="1100"/>
              <a:buChar char="■"/>
            </a:pPr>
            <a:r>
              <a:rPr lang="en"/>
              <a:t>After that, everyone else will detect the hashes as equivalent and restore from sstate</a:t>
            </a:r>
            <a:endParaRPr/>
          </a:p>
          <a:p>
            <a:pPr marL="457200" marR="0" lvl="0" indent="-298450" algn="l" rtl="0">
              <a:lnSpc>
                <a:spcPct val="100000"/>
              </a:lnSpc>
              <a:spcBef>
                <a:spcPts val="0"/>
              </a:spcBef>
              <a:spcAft>
                <a:spcPts val="0"/>
              </a:spcAft>
              <a:buSzPts val="1100"/>
              <a:buChar char="●"/>
            </a:pPr>
            <a:r>
              <a:rPr lang="en"/>
              <a:t>Questions?</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g5f4cd9936a_0_340: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2" name="Google Shape;382;g5f4cd9936a_0_3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5f4cd9936a_0_344: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7" name="Google Shape;387;g5f4cd9936a_0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Better build reproducibility means better hash equivalency</a:t>
            </a:r>
            <a:endParaRPr/>
          </a:p>
          <a:p>
            <a:pPr marL="914400" lvl="1" indent="-298450" algn="l" rtl="0">
              <a:spcBef>
                <a:spcPts val="0"/>
              </a:spcBef>
              <a:spcAft>
                <a:spcPts val="0"/>
              </a:spcAft>
              <a:buSzPts val="1100"/>
              <a:buChar char="○"/>
            </a:pPr>
            <a:r>
              <a:rPr lang="en"/>
              <a:t>Remember: equivalent hashes are determined by the outhash</a:t>
            </a:r>
            <a:endParaRPr/>
          </a:p>
          <a:p>
            <a:pPr marL="1371600" lvl="2" indent="-298450" algn="l" rtl="0">
              <a:spcBef>
                <a:spcPts val="0"/>
              </a:spcBef>
              <a:spcAft>
                <a:spcPts val="0"/>
              </a:spcAft>
              <a:buSzPts val="1100"/>
              <a:buChar char="■"/>
            </a:pPr>
            <a:r>
              <a:rPr lang="en"/>
              <a:t>If the same build doesn’t generate the same outhash, it can’t be determined to be equivalent</a:t>
            </a:r>
            <a:endParaRPr/>
          </a:p>
          <a:p>
            <a:pPr marL="457200" lvl="0" indent="-298450" algn="l" rtl="0">
              <a:spcBef>
                <a:spcPts val="0"/>
              </a:spcBef>
              <a:spcAft>
                <a:spcPts val="0"/>
              </a:spcAft>
              <a:buSzPts val="1100"/>
              <a:buChar char="●"/>
            </a:pPr>
            <a:r>
              <a:rPr lang="en"/>
              <a:t>Reproducibility is important for other reasons, hopefully hash equivalence helps drive it to be more important for everyone else!</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4656c5f5bc_1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4656c5f5bc_1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9" name="Google Shape;69;g4656c5f5bc_1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g5f79b7d7d0_3_0: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3" name="Google Shape;393;g5f79b7d7d0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FA2B35A-7280-3245-838C-E1BA2FABE209}" type="slidenum">
              <a:rPr lang="en-US" smtClean="0"/>
              <a:pPr>
                <a:defRPr/>
              </a:pPr>
              <a:t>47</a:t>
            </a:fld>
            <a:endParaRPr lang="en-US" dirty="0"/>
          </a:p>
        </p:txBody>
      </p:sp>
    </p:spTree>
    <p:extLst>
      <p:ext uri="{BB962C8B-B14F-4D97-AF65-F5344CB8AC3E}">
        <p14:creationId xmlns:p14="http://schemas.microsoft.com/office/powerpoint/2010/main" val="243005729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FA2B35A-7280-3245-838C-E1BA2FABE209}" type="slidenum">
              <a:rPr lang="en-US" smtClean="0"/>
              <a:pPr>
                <a:defRPr/>
              </a:pPr>
              <a:t>63</a:t>
            </a:fld>
            <a:endParaRPr lang="en-US" dirty="0"/>
          </a:p>
        </p:txBody>
      </p:sp>
    </p:spTree>
    <p:extLst>
      <p:ext uri="{BB962C8B-B14F-4D97-AF65-F5344CB8AC3E}">
        <p14:creationId xmlns:p14="http://schemas.microsoft.com/office/powerpoint/2010/main" val="243005729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5122923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04007941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55461762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841441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latin typeface="Arial" charset="0"/>
              </a:rPr>
              <a:t>Implicit in these features is for example the requirement that the signature computation does not include things like absolute paths. </a:t>
            </a:r>
            <a:br>
              <a:rPr lang="en-US" sz="1200" dirty="0" smtClean="0">
                <a:latin typeface="Arial" charset="0"/>
              </a:rPr>
            </a:br>
            <a:endParaRPr lang="en-US" sz="1050" dirty="0" smtClean="0">
              <a:latin typeface="Arial" charset="0"/>
            </a:endParaRPr>
          </a:p>
          <a:p>
            <a:endParaRPr lang="en-US" dirty="0"/>
          </a:p>
        </p:txBody>
      </p:sp>
      <p:sp>
        <p:nvSpPr>
          <p:cNvPr id="4" name="Slide Number Placeholder 3"/>
          <p:cNvSpPr>
            <a:spLocks noGrp="1"/>
          </p:cNvSpPr>
          <p:nvPr>
            <p:ph type="sldNum" sz="quarter" idx="10"/>
          </p:nvPr>
        </p:nvSpPr>
        <p:spPr/>
        <p:txBody>
          <a:bodyPr/>
          <a:lstStyle/>
          <a:p>
            <a:pPr>
              <a:defRPr/>
            </a:pPr>
            <a:fld id="{3FA2B35A-7280-3245-838C-E1BA2FABE209}" type="slidenum">
              <a:rPr lang="en-US" smtClean="0"/>
              <a:pPr>
                <a:defRPr/>
              </a:pPr>
              <a:t>102</a:t>
            </a:fld>
            <a:endParaRPr lang="en-US" dirty="0"/>
          </a:p>
        </p:txBody>
      </p:sp>
    </p:spTree>
    <p:extLst>
      <p:ext uri="{BB962C8B-B14F-4D97-AF65-F5344CB8AC3E}">
        <p14:creationId xmlns:p14="http://schemas.microsoft.com/office/powerpoint/2010/main" val="26526836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latin typeface="Arial" charset="0"/>
              </a:rPr>
              <a:t>Implicit in these features is for example the requirement that the signature computation does not include things like absolute paths. </a:t>
            </a:r>
            <a:br>
              <a:rPr lang="en-US" sz="1200" dirty="0" smtClean="0">
                <a:latin typeface="Arial" charset="0"/>
              </a:rPr>
            </a:br>
            <a:endParaRPr lang="en-US" sz="1050" dirty="0" smtClean="0">
              <a:latin typeface="Arial" charset="0"/>
            </a:endParaRPr>
          </a:p>
          <a:p>
            <a:endParaRPr lang="en-US" dirty="0"/>
          </a:p>
        </p:txBody>
      </p:sp>
      <p:sp>
        <p:nvSpPr>
          <p:cNvPr id="4" name="Slide Number Placeholder 3"/>
          <p:cNvSpPr>
            <a:spLocks noGrp="1"/>
          </p:cNvSpPr>
          <p:nvPr>
            <p:ph type="sldNum" sz="quarter" idx="10"/>
          </p:nvPr>
        </p:nvSpPr>
        <p:spPr/>
        <p:txBody>
          <a:bodyPr/>
          <a:lstStyle/>
          <a:p>
            <a:pPr>
              <a:defRPr/>
            </a:pPr>
            <a:fld id="{3FA2B35A-7280-3245-838C-E1BA2FABE209}" type="slidenum">
              <a:rPr lang="en-US" smtClean="0"/>
              <a:pPr>
                <a:defRPr/>
              </a:pPr>
              <a:t>103</a:t>
            </a:fld>
            <a:endParaRPr lang="en-US" dirty="0"/>
          </a:p>
        </p:txBody>
      </p:sp>
    </p:spTree>
    <p:extLst>
      <p:ext uri="{BB962C8B-B14F-4D97-AF65-F5344CB8AC3E}">
        <p14:creationId xmlns:p14="http://schemas.microsoft.com/office/powerpoint/2010/main" val="26526836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FA2B35A-7280-3245-838C-E1BA2FABE209}" type="slidenum">
              <a:rPr lang="en-US" smtClean="0"/>
              <a:pPr>
                <a:defRPr/>
              </a:pPr>
              <a:t>104</a:t>
            </a:fld>
            <a:endParaRPr lang="en-US" dirty="0"/>
          </a:p>
        </p:txBody>
      </p:sp>
    </p:spTree>
    <p:extLst>
      <p:ext uri="{BB962C8B-B14F-4D97-AF65-F5344CB8AC3E}">
        <p14:creationId xmlns:p14="http://schemas.microsoft.com/office/powerpoint/2010/main" val="10584504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4657cf307d_0_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4657cf307d_0_1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77" name="Google Shape;77;g4657cf307d_0_17: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FA2B35A-7280-3245-838C-E1BA2FABE209}" type="slidenum">
              <a:rPr lang="en-US" smtClean="0"/>
              <a:pPr>
                <a:defRPr/>
              </a:pPr>
              <a:t>123</a:t>
            </a:fld>
            <a:endParaRPr lang="en-US" dirty="0"/>
          </a:p>
        </p:txBody>
      </p:sp>
    </p:spTree>
    <p:extLst>
      <p:ext uri="{BB962C8B-B14F-4D97-AF65-F5344CB8AC3E}">
        <p14:creationId xmlns:p14="http://schemas.microsoft.com/office/powerpoint/2010/main" val="243005729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FA2B35A-7280-3245-838C-E1BA2FABE209}" type="slidenum">
              <a:rPr lang="en-US" smtClean="0"/>
              <a:pPr>
                <a:defRPr/>
              </a:pPr>
              <a:t>162</a:t>
            </a:fld>
            <a:endParaRPr lang="en-US" dirty="0"/>
          </a:p>
        </p:txBody>
      </p:sp>
    </p:spTree>
    <p:extLst>
      <p:ext uri="{BB962C8B-B14F-4D97-AF65-F5344CB8AC3E}">
        <p14:creationId xmlns:p14="http://schemas.microsoft.com/office/powerpoint/2010/main" val="243005729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FA2B35A-7280-3245-838C-E1BA2FABE209}" type="slidenum">
              <a:rPr lang="en-US" smtClean="0"/>
              <a:pPr>
                <a:defRPr/>
              </a:pPr>
              <a:t>230</a:t>
            </a:fld>
            <a:endParaRPr lang="en-US" dirty="0"/>
          </a:p>
        </p:txBody>
      </p:sp>
    </p:spTree>
    <p:extLst>
      <p:ext uri="{BB962C8B-B14F-4D97-AF65-F5344CB8AC3E}">
        <p14:creationId xmlns:p14="http://schemas.microsoft.com/office/powerpoint/2010/main" val="185847307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ＭＳ Ｐゴシック" charset="0"/>
                <a:cs typeface="ＭＳ Ｐゴシック" charset="0"/>
              </a:rPr>
              <a:t>-–run-tests-by &lt;</a:t>
            </a:r>
            <a:r>
              <a:rPr lang="en-US" sz="1200" b="0" i="0" kern="1200" dirty="0" err="1">
                <a:solidFill>
                  <a:schemeClr val="tx1"/>
                </a:solidFill>
                <a:effectLst/>
                <a:latin typeface="+mn-lt"/>
                <a:ea typeface="ＭＳ Ｐゴシック" charset="0"/>
                <a:cs typeface="ＭＳ Ｐゴシック" charset="0"/>
              </a:rPr>
              <a:t>name|class|module|id|tag</a:t>
            </a:r>
            <a:r>
              <a:rPr lang="en-US" sz="1200" b="0" i="0" kern="1200" dirty="0">
                <a:solidFill>
                  <a:schemeClr val="tx1"/>
                </a:solidFill>
                <a:effectLst/>
                <a:latin typeface="+mn-lt"/>
                <a:ea typeface="ＭＳ Ｐゴシック" charset="0"/>
                <a:cs typeface="ＭＳ Ｐゴシック" charset="0"/>
              </a:rPr>
              <a:t>&gt; </a:t>
            </a:r>
          </a:p>
          <a:p>
            <a:r>
              <a:rPr lang="en-US" dirty="0"/>
              <a:t>Name</a:t>
            </a:r>
          </a:p>
          <a:p>
            <a:r>
              <a:rPr lang="en-US" dirty="0"/>
              <a:t>--run-tests-by name </a:t>
            </a:r>
            <a:r>
              <a:rPr lang="en-US" dirty="0" err="1"/>
              <a:t>testA</a:t>
            </a:r>
            <a:r>
              <a:rPr lang="en-US" dirty="0"/>
              <a:t> </a:t>
            </a:r>
            <a:r>
              <a:rPr lang="en-US" dirty="0" err="1"/>
              <a:t>testB</a:t>
            </a:r>
            <a:r>
              <a:rPr lang="en-US" dirty="0"/>
              <a:t> </a:t>
            </a:r>
            <a:r>
              <a:rPr lang="en-US" dirty="0" err="1"/>
              <a:t>testC</a:t>
            </a:r>
            <a:r>
              <a:rPr lang="en-US" dirty="0"/>
              <a:t>: simply specify test names and it will determine automatically where they are located.</a:t>
            </a:r>
          </a:p>
          <a:p>
            <a:r>
              <a:rPr lang="en-US" dirty="0"/>
              <a:t>class--run-tests-by class </a:t>
            </a:r>
            <a:r>
              <a:rPr lang="en-US" dirty="0" err="1"/>
              <a:t>classA</a:t>
            </a:r>
            <a:r>
              <a:rPr lang="en-US" dirty="0"/>
              <a:t> </a:t>
            </a:r>
            <a:r>
              <a:rPr lang="en-US" dirty="0" err="1"/>
              <a:t>classB</a:t>
            </a:r>
            <a:r>
              <a:rPr lang="en-US" dirty="0"/>
              <a:t> </a:t>
            </a:r>
            <a:r>
              <a:rPr lang="en-US" dirty="0" err="1"/>
              <a:t>classC</a:t>
            </a:r>
            <a:r>
              <a:rPr lang="en-US" dirty="0"/>
              <a:t>: simply specify class names and it will determine automatically what tests they contain and where they are located.</a:t>
            </a:r>
            <a:br>
              <a:rPr lang="en-US" dirty="0"/>
            </a:br>
            <a:endParaRPr lang="en-US" dirty="0"/>
          </a:p>
          <a:p>
            <a:endParaRPr lang="en-US" dirty="0"/>
          </a:p>
        </p:txBody>
      </p:sp>
      <p:sp>
        <p:nvSpPr>
          <p:cNvPr id="4" name="Slide Number Placeholder 3"/>
          <p:cNvSpPr>
            <a:spLocks noGrp="1"/>
          </p:cNvSpPr>
          <p:nvPr>
            <p:ph type="sldNum" sz="quarter" idx="10"/>
          </p:nvPr>
        </p:nvSpPr>
        <p:spPr/>
        <p:txBody>
          <a:bodyPr/>
          <a:lstStyle/>
          <a:p>
            <a:pPr>
              <a:defRPr/>
            </a:pPr>
            <a:fld id="{3FA2B35A-7280-3245-838C-E1BA2FABE209}" type="slidenum">
              <a:rPr lang="en-US" smtClean="0"/>
              <a:pPr>
                <a:defRPr/>
              </a:pPr>
              <a:t>231</a:t>
            </a:fld>
            <a:endParaRPr lang="en-US" dirty="0"/>
          </a:p>
        </p:txBody>
      </p:sp>
    </p:spTree>
    <p:extLst>
      <p:ext uri="{BB962C8B-B14F-4D97-AF65-F5344CB8AC3E}">
        <p14:creationId xmlns:p14="http://schemas.microsoft.com/office/powerpoint/2010/main" val="311597344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Type of tests</a:t>
            </a:r>
          </a:p>
          <a:p>
            <a:r>
              <a:rPr lang="en-US" dirty="0"/>
              <a:t>Runtime</a:t>
            </a:r>
          </a:p>
          <a:p>
            <a:r>
              <a:rPr lang="en-US" dirty="0"/>
              <a:t>SDK</a:t>
            </a:r>
          </a:p>
          <a:p>
            <a:r>
              <a:rPr lang="en-US" dirty="0"/>
              <a:t>SDK-EXT</a:t>
            </a:r>
          </a:p>
          <a:p>
            <a:r>
              <a:rPr lang="en-US" dirty="0"/>
              <a:t>Self-test</a:t>
            </a:r>
          </a:p>
        </p:txBody>
      </p:sp>
      <p:sp>
        <p:nvSpPr>
          <p:cNvPr id="4" name="Slide Number Placeholder 3"/>
          <p:cNvSpPr>
            <a:spLocks noGrp="1"/>
          </p:cNvSpPr>
          <p:nvPr>
            <p:ph type="sldNum" sz="quarter" idx="10"/>
          </p:nvPr>
        </p:nvSpPr>
        <p:spPr/>
        <p:txBody>
          <a:bodyPr/>
          <a:lstStyle/>
          <a:p>
            <a:pPr>
              <a:defRPr/>
            </a:pPr>
            <a:fld id="{3FA2B35A-7280-3245-838C-E1BA2FABE209}" type="slidenum">
              <a:rPr lang="en-US" smtClean="0"/>
              <a:pPr>
                <a:defRPr/>
              </a:pPr>
              <a:t>232</a:t>
            </a:fld>
            <a:endParaRPr lang="en-US" dirty="0"/>
          </a:p>
        </p:txBody>
      </p:sp>
    </p:spTree>
    <p:extLst>
      <p:ext uri="{BB962C8B-B14F-4D97-AF65-F5344CB8AC3E}">
        <p14:creationId xmlns:p14="http://schemas.microsoft.com/office/powerpoint/2010/main" val="309432685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FA2B35A-7280-3245-838C-E1BA2FABE209}" type="slidenum">
              <a:rPr lang="en-US" smtClean="0"/>
              <a:pPr>
                <a:defRPr/>
              </a:pPr>
              <a:t>241</a:t>
            </a:fld>
            <a:endParaRPr lang="en-US" dirty="0"/>
          </a:p>
        </p:txBody>
      </p:sp>
    </p:spTree>
    <p:extLst>
      <p:ext uri="{BB962C8B-B14F-4D97-AF65-F5344CB8AC3E}">
        <p14:creationId xmlns:p14="http://schemas.microsoft.com/office/powerpoint/2010/main" val="170841367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 name="PlaceHolder 1"/>
          <p:cNvSpPr>
            <a:spLocks noGrp="1" noRot="1" noChangeAspect="1"/>
          </p:cNvSpPr>
          <p:nvPr>
            <p:ph type="sldImg"/>
          </p:nvPr>
        </p:nvSpPr>
        <p:spPr>
          <a:xfrm>
            <a:off x="1143000" y="685800"/>
            <a:ext cx="4572000" cy="3429000"/>
          </a:xfrm>
          <a:prstGeom prst="rect">
            <a:avLst/>
          </a:prstGeom>
        </p:spPr>
      </p:sp>
      <p:sp>
        <p:nvSpPr>
          <p:cNvPr id="500" name="PlaceHolder 2"/>
          <p:cNvSpPr>
            <a:spLocks noGrp="1"/>
          </p:cNvSpPr>
          <p:nvPr>
            <p:ph type="body"/>
          </p:nvPr>
        </p:nvSpPr>
        <p:spPr>
          <a:xfrm>
            <a:off x="685800" y="4343400"/>
            <a:ext cx="5486040" cy="4114440"/>
          </a:xfrm>
          <a:prstGeom prst="rect">
            <a:avLst/>
          </a:prstGeom>
        </p:spPr>
        <p:txBody>
          <a:bodyPr/>
          <a:lstStyle/>
          <a:p>
            <a:pPr marL="216000" indent="-216000">
              <a:lnSpc>
                <a:spcPct val="100000"/>
              </a:lnSpc>
            </a:pPr>
            <a:r>
              <a:rPr lang="en-US" sz="2000" b="0" strike="noStrike" spc="-1">
                <a:latin typeface="Arial"/>
              </a:rPr>
              <a:t>ilab01@devday010:/scratch/poky/build-dto$ time bitbake core-image-dto-microdemo</a:t>
            </a:r>
          </a:p>
          <a:p>
            <a:pPr marL="216000" indent="-216000">
              <a:lnSpc>
                <a:spcPct val="100000"/>
              </a:lnSpc>
            </a:pPr>
            <a:r>
              <a:rPr lang="en-US" sz="2000" b="0" strike="noStrike" spc="-1">
                <a:latin typeface="Arial"/>
              </a:rPr>
              <a:t>…</a:t>
            </a:r>
          </a:p>
          <a:p>
            <a:pPr marL="216000" indent="-216000">
              <a:lnSpc>
                <a:spcPct val="100000"/>
              </a:lnSpc>
            </a:pPr>
            <a:r>
              <a:rPr lang="en-US" sz="2000" b="0" strike="noStrike" spc="-1">
                <a:latin typeface="Arial"/>
              </a:rPr>
              <a:t>real	0m48.756s</a:t>
            </a:r>
          </a:p>
          <a:p>
            <a:pPr marL="216000" indent="-216000">
              <a:lnSpc>
                <a:spcPct val="100000"/>
              </a:lnSpc>
            </a:pPr>
            <a:r>
              <a:rPr lang="en-US" sz="2000" b="0" strike="noStrike" spc="-1">
                <a:latin typeface="Arial"/>
              </a:rPr>
              <a:t>user	0m1.336s</a:t>
            </a:r>
          </a:p>
          <a:p>
            <a:pPr marL="216000" indent="-216000">
              <a:lnSpc>
                <a:spcPct val="100000"/>
              </a:lnSpc>
            </a:pPr>
            <a:r>
              <a:rPr lang="en-US" sz="2000" b="0" strike="noStrike" spc="-1">
                <a:latin typeface="Arial"/>
              </a:rPr>
              <a:t>sys	0m0.183s</a:t>
            </a:r>
          </a:p>
          <a:p>
            <a:pPr marL="216000" indent="-216000">
              <a:lnSpc>
                <a:spcPct val="100000"/>
              </a:lnSpc>
            </a:pPr>
            <a:r>
              <a:rPr lang="en-US" sz="2000" b="0" strike="noStrike" spc="-1">
                <a:latin typeface="Arial"/>
              </a:rPr>
              <a:t>ilab01@devday010:/scratch/poky/build-dto$ </a:t>
            </a:r>
          </a:p>
          <a:p>
            <a:pPr marL="216000" indent="-216000">
              <a:lnSpc>
                <a:spcPct val="100000"/>
              </a:lnSpc>
            </a:pPr>
            <a:endParaRPr lang="en-US" sz="2000" b="0" strike="noStrike" spc="-1">
              <a:latin typeface="Arial"/>
            </a:endParaRPr>
          </a:p>
          <a:p>
            <a:pPr marL="216000" indent="-216000">
              <a:lnSpc>
                <a:spcPct val="100000"/>
              </a:lnSpc>
            </a:pPr>
            <a:r>
              <a:rPr lang="en-US" sz="2000" b="0" strike="noStrike" spc="-1">
                <a:latin typeface="Arial"/>
              </a:rPr>
              <a:t>ilab01@devday010:/scratch/poky/build-dto$ du -sh tmp/</a:t>
            </a:r>
          </a:p>
          <a:p>
            <a:pPr marL="216000" indent="-216000">
              <a:lnSpc>
                <a:spcPct val="100000"/>
              </a:lnSpc>
            </a:pPr>
            <a:r>
              <a:rPr lang="en-US" sz="2000" b="0" strike="noStrike" spc="-1">
                <a:latin typeface="Arial"/>
              </a:rPr>
              <a:t>1.6G	tmp/</a:t>
            </a:r>
          </a:p>
          <a:p>
            <a:pPr marL="216000" indent="-216000">
              <a:lnSpc>
                <a:spcPct val="100000"/>
              </a:lnSpc>
            </a:pPr>
            <a:r>
              <a:rPr lang="en-US" sz="2000" b="0" strike="noStrike" spc="-1">
                <a:latin typeface="Arial"/>
              </a:rPr>
              <a:t>ilab01@devday010:/scratch/poky/build-dto$ </a:t>
            </a:r>
          </a:p>
          <a:p>
            <a:pPr marL="216000" indent="-216000">
              <a:lnSpc>
                <a:spcPct val="100000"/>
              </a:lnSpc>
            </a:pPr>
            <a:endParaRPr lang="en-US" sz="2000" b="0" strike="noStrike" spc="-1">
              <a:latin typeface="Arial"/>
            </a:endParaRPr>
          </a:p>
        </p:txBody>
      </p:sp>
      <p:sp>
        <p:nvSpPr>
          <p:cNvPr id="501" name="TextShape 3"/>
          <p:cNvSpPr txBox="1"/>
          <p:nvPr/>
        </p:nvSpPr>
        <p:spPr>
          <a:xfrm>
            <a:off x="3884760" y="8685360"/>
            <a:ext cx="2971440" cy="456840"/>
          </a:xfrm>
          <a:prstGeom prst="rect">
            <a:avLst/>
          </a:prstGeom>
          <a:noFill/>
          <a:ln>
            <a:noFill/>
          </a:ln>
        </p:spPr>
        <p:txBody>
          <a:bodyPr anchor="b"/>
          <a:lstStyle/>
          <a:p>
            <a:pPr algn="r">
              <a:lnSpc>
                <a:spcPct val="100000"/>
              </a:lnSpc>
            </a:pPr>
            <a:fld id="{1D23BEAB-4387-4D47-9023-162943EA39A3}" type="slidenum">
              <a:rPr lang="en-US" sz="1200" b="0" strike="noStrike" spc="-1">
                <a:solidFill>
                  <a:srgbClr val="000000"/>
                </a:solidFill>
                <a:latin typeface="+mn-lt"/>
                <a:ea typeface="+mn-ea"/>
              </a:rPr>
              <a:t>254</a:t>
            </a:fld>
            <a:endParaRPr lang="en-US" sz="1200" b="0" strike="noStrike" spc="-1">
              <a:latin typeface="Times New Roman"/>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 name="PlaceHolder 1"/>
          <p:cNvSpPr>
            <a:spLocks noGrp="1" noRot="1" noChangeAspect="1"/>
          </p:cNvSpPr>
          <p:nvPr>
            <p:ph type="sldImg"/>
          </p:nvPr>
        </p:nvSpPr>
        <p:spPr>
          <a:xfrm>
            <a:off x="1143000" y="685800"/>
            <a:ext cx="4571640" cy="3428640"/>
          </a:xfrm>
          <a:prstGeom prst="rect">
            <a:avLst/>
          </a:prstGeom>
        </p:spPr>
      </p:sp>
      <p:sp>
        <p:nvSpPr>
          <p:cNvPr id="503" name="PlaceHolder 2"/>
          <p:cNvSpPr>
            <a:spLocks noGrp="1"/>
          </p:cNvSpPr>
          <p:nvPr>
            <p:ph type="body"/>
          </p:nvPr>
        </p:nvSpPr>
        <p:spPr>
          <a:xfrm>
            <a:off x="685800" y="4343400"/>
            <a:ext cx="5486040" cy="4114440"/>
          </a:xfrm>
          <a:prstGeom prst="rect">
            <a:avLst/>
          </a:prstGeom>
        </p:spPr>
        <p:txBody>
          <a:bodyPr/>
          <a:lstStyle/>
          <a:p>
            <a:pPr marL="216000" indent="-216000">
              <a:lnSpc>
                <a:spcPct val="100000"/>
              </a:lnSpc>
            </a:pPr>
            <a:r>
              <a:rPr lang="en-US" sz="2000" b="0" strike="noStrike" spc="-1">
                <a:latin typeface="Arial"/>
              </a:rPr>
              <a:t>ilab01@devday010:/scratch/poky/build-dto$ time bitbake core-image-dto-microdemo</a:t>
            </a:r>
          </a:p>
          <a:p>
            <a:pPr marL="216000" indent="-216000">
              <a:lnSpc>
                <a:spcPct val="100000"/>
              </a:lnSpc>
            </a:pPr>
            <a:r>
              <a:rPr lang="en-US" sz="2000" b="0" strike="noStrike" spc="-1">
                <a:latin typeface="Arial"/>
              </a:rPr>
              <a:t>…</a:t>
            </a:r>
          </a:p>
          <a:p>
            <a:pPr marL="216000" indent="-216000">
              <a:lnSpc>
                <a:spcPct val="100000"/>
              </a:lnSpc>
            </a:pPr>
            <a:r>
              <a:rPr lang="en-US" sz="2000" b="0" strike="noStrike" spc="-1">
                <a:latin typeface="Arial"/>
              </a:rPr>
              <a:t>real	0m48.756s</a:t>
            </a:r>
          </a:p>
          <a:p>
            <a:pPr marL="216000" indent="-216000">
              <a:lnSpc>
                <a:spcPct val="100000"/>
              </a:lnSpc>
            </a:pPr>
            <a:r>
              <a:rPr lang="en-US" sz="2000" b="0" strike="noStrike" spc="-1">
                <a:latin typeface="Arial"/>
              </a:rPr>
              <a:t>user	0m1.336s</a:t>
            </a:r>
          </a:p>
          <a:p>
            <a:pPr marL="216000" indent="-216000">
              <a:lnSpc>
                <a:spcPct val="100000"/>
              </a:lnSpc>
            </a:pPr>
            <a:r>
              <a:rPr lang="en-US" sz="2000" b="0" strike="noStrike" spc="-1">
                <a:latin typeface="Arial"/>
              </a:rPr>
              <a:t>sys	0m0.183s</a:t>
            </a:r>
          </a:p>
          <a:p>
            <a:pPr marL="216000" indent="-216000">
              <a:lnSpc>
                <a:spcPct val="100000"/>
              </a:lnSpc>
            </a:pPr>
            <a:r>
              <a:rPr lang="en-US" sz="2000" b="0" strike="noStrike" spc="-1">
                <a:latin typeface="Arial"/>
              </a:rPr>
              <a:t>ilab01@devday010:/scratch/poky/build-dto$ </a:t>
            </a:r>
          </a:p>
          <a:p>
            <a:pPr marL="216000" indent="-216000">
              <a:lnSpc>
                <a:spcPct val="100000"/>
              </a:lnSpc>
            </a:pPr>
            <a:endParaRPr lang="en-US" sz="2000" b="0" strike="noStrike" spc="-1">
              <a:latin typeface="Arial"/>
            </a:endParaRPr>
          </a:p>
          <a:p>
            <a:pPr marL="216000" indent="-216000">
              <a:lnSpc>
                <a:spcPct val="100000"/>
              </a:lnSpc>
            </a:pPr>
            <a:r>
              <a:rPr lang="en-US" sz="2000" b="0" strike="noStrike" spc="-1">
                <a:latin typeface="Arial"/>
              </a:rPr>
              <a:t>ilab01@devday010:/scratch/poky/build-dto$ du -sh tmp/</a:t>
            </a:r>
          </a:p>
          <a:p>
            <a:pPr marL="216000" indent="-216000">
              <a:lnSpc>
                <a:spcPct val="100000"/>
              </a:lnSpc>
            </a:pPr>
            <a:r>
              <a:rPr lang="en-US" sz="2000" b="0" strike="noStrike" spc="-1">
                <a:latin typeface="Arial"/>
              </a:rPr>
              <a:t>1.6G	tmp/</a:t>
            </a:r>
          </a:p>
          <a:p>
            <a:pPr marL="216000" indent="-216000">
              <a:lnSpc>
                <a:spcPct val="100000"/>
              </a:lnSpc>
            </a:pPr>
            <a:r>
              <a:rPr lang="en-US" sz="2000" b="0" strike="noStrike" spc="-1">
                <a:latin typeface="Arial"/>
              </a:rPr>
              <a:t>ilab01@devday010:/scratch/poky/build-dto$ </a:t>
            </a:r>
          </a:p>
          <a:p>
            <a:pPr marL="216000" indent="-216000">
              <a:lnSpc>
                <a:spcPct val="100000"/>
              </a:lnSpc>
            </a:pPr>
            <a:endParaRPr lang="en-US" sz="2000" b="0" strike="noStrike" spc="-1">
              <a:latin typeface="Arial"/>
            </a:endParaRPr>
          </a:p>
        </p:txBody>
      </p:sp>
      <p:sp>
        <p:nvSpPr>
          <p:cNvPr id="504" name="TextShape 3"/>
          <p:cNvSpPr txBox="1"/>
          <p:nvPr/>
        </p:nvSpPr>
        <p:spPr>
          <a:xfrm>
            <a:off x="3884760" y="8685360"/>
            <a:ext cx="2971440" cy="456840"/>
          </a:xfrm>
          <a:prstGeom prst="rect">
            <a:avLst/>
          </a:prstGeom>
          <a:noFill/>
          <a:ln>
            <a:noFill/>
          </a:ln>
        </p:spPr>
        <p:txBody>
          <a:bodyPr anchor="b"/>
          <a:lstStyle/>
          <a:p>
            <a:pPr algn="r">
              <a:lnSpc>
                <a:spcPct val="100000"/>
              </a:lnSpc>
            </a:pPr>
            <a:fld id="{4FF88850-7572-4E21-8834-DD2B2B7DF401}" type="slidenum">
              <a:rPr lang="en-US" sz="1200" b="0" strike="noStrike" spc="-1">
                <a:solidFill>
                  <a:srgbClr val="000000"/>
                </a:solidFill>
                <a:latin typeface="+mn-lt"/>
                <a:ea typeface="+mn-ea"/>
              </a:rPr>
              <a:t>255</a:t>
            </a:fld>
            <a:endParaRPr lang="en-US" sz="1200" b="0" strike="noStrike" spc="-1">
              <a:latin typeface="Times New Roman"/>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5" name="PlaceHolder 1"/>
          <p:cNvSpPr>
            <a:spLocks noGrp="1" noRot="1" noChangeAspect="1"/>
          </p:cNvSpPr>
          <p:nvPr>
            <p:ph type="sldImg"/>
          </p:nvPr>
        </p:nvSpPr>
        <p:spPr>
          <a:xfrm>
            <a:off x="1143000" y="685800"/>
            <a:ext cx="4571640" cy="3428640"/>
          </a:xfrm>
          <a:prstGeom prst="rect">
            <a:avLst/>
          </a:prstGeom>
        </p:spPr>
      </p:sp>
      <p:sp>
        <p:nvSpPr>
          <p:cNvPr id="506" name="PlaceHolder 2"/>
          <p:cNvSpPr>
            <a:spLocks noGrp="1"/>
          </p:cNvSpPr>
          <p:nvPr>
            <p:ph type="body"/>
          </p:nvPr>
        </p:nvSpPr>
        <p:spPr>
          <a:xfrm>
            <a:off x="685800" y="4343400"/>
            <a:ext cx="5486040" cy="4114440"/>
          </a:xfrm>
          <a:prstGeom prst="rect">
            <a:avLst/>
          </a:prstGeom>
        </p:spPr>
        <p:txBody>
          <a:bodyPr/>
          <a:lstStyle/>
          <a:p>
            <a:pPr marL="216000" indent="-216000">
              <a:lnSpc>
                <a:spcPct val="100000"/>
              </a:lnSpc>
            </a:pPr>
            <a:r>
              <a:rPr lang="en-US" sz="2000" b="0" strike="noStrike" spc="-1">
                <a:latin typeface="Arial"/>
              </a:rPr>
              <a:t>ilab01@devday010:/scratch/poky/build-dto$ time bitbake core-image-dto-microdemo</a:t>
            </a:r>
          </a:p>
          <a:p>
            <a:pPr marL="216000" indent="-216000">
              <a:lnSpc>
                <a:spcPct val="100000"/>
              </a:lnSpc>
            </a:pPr>
            <a:r>
              <a:rPr lang="en-US" sz="2000" b="0" strike="noStrike" spc="-1">
                <a:latin typeface="Arial"/>
              </a:rPr>
              <a:t>…</a:t>
            </a:r>
          </a:p>
          <a:p>
            <a:pPr marL="216000" indent="-216000">
              <a:lnSpc>
                <a:spcPct val="100000"/>
              </a:lnSpc>
            </a:pPr>
            <a:r>
              <a:rPr lang="en-US" sz="2000" b="0" strike="noStrike" spc="-1">
                <a:latin typeface="Arial"/>
              </a:rPr>
              <a:t>real	0m48.756s</a:t>
            </a:r>
          </a:p>
          <a:p>
            <a:pPr marL="216000" indent="-216000">
              <a:lnSpc>
                <a:spcPct val="100000"/>
              </a:lnSpc>
            </a:pPr>
            <a:r>
              <a:rPr lang="en-US" sz="2000" b="0" strike="noStrike" spc="-1">
                <a:latin typeface="Arial"/>
              </a:rPr>
              <a:t>user	0m1.336s</a:t>
            </a:r>
          </a:p>
          <a:p>
            <a:pPr marL="216000" indent="-216000">
              <a:lnSpc>
                <a:spcPct val="100000"/>
              </a:lnSpc>
            </a:pPr>
            <a:r>
              <a:rPr lang="en-US" sz="2000" b="0" strike="noStrike" spc="-1">
                <a:latin typeface="Arial"/>
              </a:rPr>
              <a:t>sys	0m0.183s</a:t>
            </a:r>
          </a:p>
          <a:p>
            <a:pPr marL="216000" indent="-216000">
              <a:lnSpc>
                <a:spcPct val="100000"/>
              </a:lnSpc>
            </a:pPr>
            <a:r>
              <a:rPr lang="en-US" sz="2000" b="0" strike="noStrike" spc="-1">
                <a:latin typeface="Arial"/>
              </a:rPr>
              <a:t>ilab01@devday010:/scratch/poky/build-dto$ </a:t>
            </a:r>
          </a:p>
          <a:p>
            <a:pPr marL="216000" indent="-216000">
              <a:lnSpc>
                <a:spcPct val="100000"/>
              </a:lnSpc>
            </a:pPr>
            <a:endParaRPr lang="en-US" sz="2000" b="0" strike="noStrike" spc="-1">
              <a:latin typeface="Arial"/>
            </a:endParaRPr>
          </a:p>
          <a:p>
            <a:pPr marL="216000" indent="-216000">
              <a:lnSpc>
                <a:spcPct val="100000"/>
              </a:lnSpc>
            </a:pPr>
            <a:r>
              <a:rPr lang="en-US" sz="2000" b="0" strike="noStrike" spc="-1">
                <a:latin typeface="Arial"/>
              </a:rPr>
              <a:t>ilab01@devday010:/scratch/poky/build-dto$ du -sh tmp/</a:t>
            </a:r>
          </a:p>
          <a:p>
            <a:pPr marL="216000" indent="-216000">
              <a:lnSpc>
                <a:spcPct val="100000"/>
              </a:lnSpc>
            </a:pPr>
            <a:r>
              <a:rPr lang="en-US" sz="2000" b="0" strike="noStrike" spc="-1">
                <a:latin typeface="Arial"/>
              </a:rPr>
              <a:t>1.6G	tmp/</a:t>
            </a:r>
          </a:p>
          <a:p>
            <a:pPr marL="216000" indent="-216000">
              <a:lnSpc>
                <a:spcPct val="100000"/>
              </a:lnSpc>
            </a:pPr>
            <a:r>
              <a:rPr lang="en-US" sz="2000" b="0" strike="noStrike" spc="-1">
                <a:latin typeface="Arial"/>
              </a:rPr>
              <a:t>ilab01@devday010:/scratch/poky/build-dto$ </a:t>
            </a:r>
          </a:p>
          <a:p>
            <a:pPr marL="216000" indent="-216000">
              <a:lnSpc>
                <a:spcPct val="100000"/>
              </a:lnSpc>
            </a:pPr>
            <a:endParaRPr lang="en-US" sz="2000" b="0" strike="noStrike" spc="-1">
              <a:latin typeface="Arial"/>
            </a:endParaRPr>
          </a:p>
        </p:txBody>
      </p:sp>
      <p:sp>
        <p:nvSpPr>
          <p:cNvPr id="507" name="TextShape 3"/>
          <p:cNvSpPr txBox="1"/>
          <p:nvPr/>
        </p:nvSpPr>
        <p:spPr>
          <a:xfrm>
            <a:off x="3884760" y="8685360"/>
            <a:ext cx="2971440" cy="456840"/>
          </a:xfrm>
          <a:prstGeom prst="rect">
            <a:avLst/>
          </a:prstGeom>
          <a:noFill/>
          <a:ln>
            <a:noFill/>
          </a:ln>
        </p:spPr>
        <p:txBody>
          <a:bodyPr anchor="b"/>
          <a:lstStyle/>
          <a:p>
            <a:pPr algn="r">
              <a:lnSpc>
                <a:spcPct val="100000"/>
              </a:lnSpc>
            </a:pPr>
            <a:fld id="{126D2928-21E6-487D-9B23-C01C9AEA24F9}" type="slidenum">
              <a:rPr lang="en-US" sz="1200" b="0" strike="noStrike" spc="-1">
                <a:solidFill>
                  <a:srgbClr val="000000"/>
                </a:solidFill>
                <a:latin typeface="+mn-lt"/>
                <a:ea typeface="+mn-ea"/>
              </a:rPr>
              <a:t>256</a:t>
            </a:fld>
            <a:endParaRPr lang="en-US" sz="1200" b="0" strike="noStrike" spc="-1">
              <a:latin typeface="Times New Roman"/>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 name="PlaceHolder 1"/>
          <p:cNvSpPr>
            <a:spLocks noGrp="1" noRot="1" noChangeAspect="1"/>
          </p:cNvSpPr>
          <p:nvPr>
            <p:ph type="sldImg"/>
          </p:nvPr>
        </p:nvSpPr>
        <p:spPr>
          <a:xfrm>
            <a:off x="1143000" y="685800"/>
            <a:ext cx="4571640" cy="3428640"/>
          </a:xfrm>
          <a:prstGeom prst="rect">
            <a:avLst/>
          </a:prstGeom>
        </p:spPr>
      </p:sp>
      <p:sp>
        <p:nvSpPr>
          <p:cNvPr id="509" name="PlaceHolder 2"/>
          <p:cNvSpPr>
            <a:spLocks noGrp="1"/>
          </p:cNvSpPr>
          <p:nvPr>
            <p:ph type="body"/>
          </p:nvPr>
        </p:nvSpPr>
        <p:spPr>
          <a:xfrm>
            <a:off x="685800" y="4343400"/>
            <a:ext cx="5486040" cy="4114440"/>
          </a:xfrm>
          <a:prstGeom prst="rect">
            <a:avLst/>
          </a:prstGeom>
        </p:spPr>
        <p:txBody>
          <a:bodyPr/>
          <a:lstStyle/>
          <a:p>
            <a:pPr marL="216000" indent="-216000">
              <a:lnSpc>
                <a:spcPct val="100000"/>
              </a:lnSpc>
            </a:pPr>
            <a:r>
              <a:rPr lang="en-US" sz="2000" b="0" strike="noStrike" spc="-1">
                <a:latin typeface="Arial"/>
              </a:rPr>
              <a:t>ilab01@devday010:/scratch/poky/build-dto$ time bitbake core-image-dto-microdemo</a:t>
            </a:r>
          </a:p>
          <a:p>
            <a:pPr marL="216000" indent="-216000">
              <a:lnSpc>
                <a:spcPct val="100000"/>
              </a:lnSpc>
            </a:pPr>
            <a:r>
              <a:rPr lang="en-US" sz="2000" b="0" strike="noStrike" spc="-1">
                <a:latin typeface="Arial"/>
              </a:rPr>
              <a:t>…</a:t>
            </a:r>
          </a:p>
          <a:p>
            <a:pPr marL="216000" indent="-216000">
              <a:lnSpc>
                <a:spcPct val="100000"/>
              </a:lnSpc>
            </a:pPr>
            <a:r>
              <a:rPr lang="en-US" sz="2000" b="0" strike="noStrike" spc="-1">
                <a:latin typeface="Arial"/>
              </a:rPr>
              <a:t>real	0m48.756s</a:t>
            </a:r>
          </a:p>
          <a:p>
            <a:pPr marL="216000" indent="-216000">
              <a:lnSpc>
                <a:spcPct val="100000"/>
              </a:lnSpc>
            </a:pPr>
            <a:r>
              <a:rPr lang="en-US" sz="2000" b="0" strike="noStrike" spc="-1">
                <a:latin typeface="Arial"/>
              </a:rPr>
              <a:t>user	0m1.336s</a:t>
            </a:r>
          </a:p>
          <a:p>
            <a:pPr marL="216000" indent="-216000">
              <a:lnSpc>
                <a:spcPct val="100000"/>
              </a:lnSpc>
            </a:pPr>
            <a:r>
              <a:rPr lang="en-US" sz="2000" b="0" strike="noStrike" spc="-1">
                <a:latin typeface="Arial"/>
              </a:rPr>
              <a:t>sys	0m0.183s</a:t>
            </a:r>
          </a:p>
          <a:p>
            <a:pPr marL="216000" indent="-216000">
              <a:lnSpc>
                <a:spcPct val="100000"/>
              </a:lnSpc>
            </a:pPr>
            <a:r>
              <a:rPr lang="en-US" sz="2000" b="0" strike="noStrike" spc="-1">
                <a:latin typeface="Arial"/>
              </a:rPr>
              <a:t>ilab01@devday010:/scratch/poky/build-dto$ </a:t>
            </a:r>
          </a:p>
          <a:p>
            <a:pPr marL="216000" indent="-216000">
              <a:lnSpc>
                <a:spcPct val="100000"/>
              </a:lnSpc>
            </a:pPr>
            <a:endParaRPr lang="en-US" sz="2000" b="0" strike="noStrike" spc="-1">
              <a:latin typeface="Arial"/>
            </a:endParaRPr>
          </a:p>
          <a:p>
            <a:pPr marL="216000" indent="-216000">
              <a:lnSpc>
                <a:spcPct val="100000"/>
              </a:lnSpc>
            </a:pPr>
            <a:r>
              <a:rPr lang="en-US" sz="2000" b="0" strike="noStrike" spc="-1">
                <a:latin typeface="Arial"/>
              </a:rPr>
              <a:t>ilab01@devday010:/scratch/poky/build-dto$ du -sh tmp/</a:t>
            </a:r>
          </a:p>
          <a:p>
            <a:pPr marL="216000" indent="-216000">
              <a:lnSpc>
                <a:spcPct val="100000"/>
              </a:lnSpc>
            </a:pPr>
            <a:r>
              <a:rPr lang="en-US" sz="2000" b="0" strike="noStrike" spc="-1">
                <a:latin typeface="Arial"/>
              </a:rPr>
              <a:t>1.6G	tmp/</a:t>
            </a:r>
          </a:p>
          <a:p>
            <a:pPr marL="216000" indent="-216000">
              <a:lnSpc>
                <a:spcPct val="100000"/>
              </a:lnSpc>
            </a:pPr>
            <a:r>
              <a:rPr lang="en-US" sz="2000" b="0" strike="noStrike" spc="-1">
                <a:latin typeface="Arial"/>
              </a:rPr>
              <a:t>ilab01@devday010:/scratch/poky/build-dto$ </a:t>
            </a:r>
          </a:p>
          <a:p>
            <a:pPr marL="216000" indent="-216000">
              <a:lnSpc>
                <a:spcPct val="100000"/>
              </a:lnSpc>
            </a:pPr>
            <a:endParaRPr lang="en-US" sz="2000" b="0" strike="noStrike" spc="-1">
              <a:latin typeface="Arial"/>
            </a:endParaRPr>
          </a:p>
        </p:txBody>
      </p:sp>
      <p:sp>
        <p:nvSpPr>
          <p:cNvPr id="510" name="TextShape 3"/>
          <p:cNvSpPr txBox="1"/>
          <p:nvPr/>
        </p:nvSpPr>
        <p:spPr>
          <a:xfrm>
            <a:off x="3884760" y="8685360"/>
            <a:ext cx="2971440" cy="456840"/>
          </a:xfrm>
          <a:prstGeom prst="rect">
            <a:avLst/>
          </a:prstGeom>
          <a:noFill/>
          <a:ln>
            <a:noFill/>
          </a:ln>
        </p:spPr>
        <p:txBody>
          <a:bodyPr anchor="b"/>
          <a:lstStyle/>
          <a:p>
            <a:pPr algn="r">
              <a:lnSpc>
                <a:spcPct val="100000"/>
              </a:lnSpc>
            </a:pPr>
            <a:fld id="{EAE67CAB-5CFA-4931-A81B-E279312742CA}" type="slidenum">
              <a:rPr lang="en-US" sz="1200" b="0" strike="noStrike" spc="-1">
                <a:solidFill>
                  <a:srgbClr val="000000"/>
                </a:solidFill>
                <a:latin typeface="+mn-lt"/>
                <a:ea typeface="+mn-ea"/>
              </a:rPr>
              <a:t>257</a:t>
            </a:fld>
            <a:endParaRPr lang="en-US" sz="1200" b="0" strike="noStrike" spc="-1">
              <a:latin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4657cf307d_0_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4657cf307d_0_2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85" name="Google Shape;85;g4657cf307d_0_27: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1" name="PlaceHolder 1"/>
          <p:cNvSpPr>
            <a:spLocks noGrp="1" noRot="1" noChangeAspect="1"/>
          </p:cNvSpPr>
          <p:nvPr>
            <p:ph type="sldImg"/>
          </p:nvPr>
        </p:nvSpPr>
        <p:spPr>
          <a:xfrm>
            <a:off x="1143000" y="685800"/>
            <a:ext cx="4571640" cy="3428640"/>
          </a:xfrm>
          <a:prstGeom prst="rect">
            <a:avLst/>
          </a:prstGeom>
        </p:spPr>
      </p:sp>
      <p:sp>
        <p:nvSpPr>
          <p:cNvPr id="512" name="PlaceHolder 2"/>
          <p:cNvSpPr>
            <a:spLocks noGrp="1"/>
          </p:cNvSpPr>
          <p:nvPr>
            <p:ph type="body"/>
          </p:nvPr>
        </p:nvSpPr>
        <p:spPr>
          <a:xfrm>
            <a:off x="685800" y="4343400"/>
            <a:ext cx="5486040" cy="4114440"/>
          </a:xfrm>
          <a:prstGeom prst="rect">
            <a:avLst/>
          </a:prstGeom>
        </p:spPr>
        <p:txBody>
          <a:bodyPr/>
          <a:lstStyle/>
          <a:p>
            <a:pPr marL="216000" indent="-216000">
              <a:lnSpc>
                <a:spcPct val="100000"/>
              </a:lnSpc>
            </a:pPr>
            <a:r>
              <a:rPr lang="en-US" sz="2000" b="0" strike="noStrike" spc="-1">
                <a:latin typeface="Arial"/>
              </a:rPr>
              <a:t>ilab01@devday010:/scratch/poky/build-dto$ time bitbake core-image-dto-microdemo</a:t>
            </a:r>
          </a:p>
          <a:p>
            <a:pPr marL="216000" indent="-216000">
              <a:lnSpc>
                <a:spcPct val="100000"/>
              </a:lnSpc>
            </a:pPr>
            <a:r>
              <a:rPr lang="en-US" sz="2000" b="0" strike="noStrike" spc="-1">
                <a:latin typeface="Arial"/>
              </a:rPr>
              <a:t>…</a:t>
            </a:r>
          </a:p>
          <a:p>
            <a:pPr marL="216000" indent="-216000">
              <a:lnSpc>
                <a:spcPct val="100000"/>
              </a:lnSpc>
            </a:pPr>
            <a:r>
              <a:rPr lang="en-US" sz="2000" b="0" strike="noStrike" spc="-1">
                <a:latin typeface="Arial"/>
              </a:rPr>
              <a:t>real	0m48.756s</a:t>
            </a:r>
          </a:p>
          <a:p>
            <a:pPr marL="216000" indent="-216000">
              <a:lnSpc>
                <a:spcPct val="100000"/>
              </a:lnSpc>
            </a:pPr>
            <a:r>
              <a:rPr lang="en-US" sz="2000" b="0" strike="noStrike" spc="-1">
                <a:latin typeface="Arial"/>
              </a:rPr>
              <a:t>user	0m1.336s</a:t>
            </a:r>
          </a:p>
          <a:p>
            <a:pPr marL="216000" indent="-216000">
              <a:lnSpc>
                <a:spcPct val="100000"/>
              </a:lnSpc>
            </a:pPr>
            <a:r>
              <a:rPr lang="en-US" sz="2000" b="0" strike="noStrike" spc="-1">
                <a:latin typeface="Arial"/>
              </a:rPr>
              <a:t>sys	0m0.183s</a:t>
            </a:r>
          </a:p>
          <a:p>
            <a:pPr marL="216000" indent="-216000">
              <a:lnSpc>
                <a:spcPct val="100000"/>
              </a:lnSpc>
            </a:pPr>
            <a:r>
              <a:rPr lang="en-US" sz="2000" b="0" strike="noStrike" spc="-1">
                <a:latin typeface="Arial"/>
              </a:rPr>
              <a:t>ilab01@devday010:/scratch/poky/build-dto$ </a:t>
            </a:r>
          </a:p>
          <a:p>
            <a:pPr marL="216000" indent="-216000">
              <a:lnSpc>
                <a:spcPct val="100000"/>
              </a:lnSpc>
            </a:pPr>
            <a:endParaRPr lang="en-US" sz="2000" b="0" strike="noStrike" spc="-1">
              <a:latin typeface="Arial"/>
            </a:endParaRPr>
          </a:p>
          <a:p>
            <a:pPr marL="216000" indent="-216000">
              <a:lnSpc>
                <a:spcPct val="100000"/>
              </a:lnSpc>
            </a:pPr>
            <a:r>
              <a:rPr lang="en-US" sz="2000" b="0" strike="noStrike" spc="-1">
                <a:latin typeface="Arial"/>
              </a:rPr>
              <a:t>ilab01@devday010:/scratch/poky/build-dto$ du -sh tmp/</a:t>
            </a:r>
          </a:p>
          <a:p>
            <a:pPr marL="216000" indent="-216000">
              <a:lnSpc>
                <a:spcPct val="100000"/>
              </a:lnSpc>
            </a:pPr>
            <a:r>
              <a:rPr lang="en-US" sz="2000" b="0" strike="noStrike" spc="-1">
                <a:latin typeface="Arial"/>
              </a:rPr>
              <a:t>1.6G	tmp/</a:t>
            </a:r>
          </a:p>
          <a:p>
            <a:pPr marL="216000" indent="-216000">
              <a:lnSpc>
                <a:spcPct val="100000"/>
              </a:lnSpc>
            </a:pPr>
            <a:r>
              <a:rPr lang="en-US" sz="2000" b="0" strike="noStrike" spc="-1">
                <a:latin typeface="Arial"/>
              </a:rPr>
              <a:t>ilab01@devday010:/scratch/poky/build-dto$ </a:t>
            </a:r>
          </a:p>
          <a:p>
            <a:pPr marL="216000" indent="-216000">
              <a:lnSpc>
                <a:spcPct val="100000"/>
              </a:lnSpc>
            </a:pPr>
            <a:endParaRPr lang="en-US" sz="2000" b="0" strike="noStrike" spc="-1">
              <a:latin typeface="Arial"/>
            </a:endParaRPr>
          </a:p>
        </p:txBody>
      </p:sp>
      <p:sp>
        <p:nvSpPr>
          <p:cNvPr id="513" name="TextShape 3"/>
          <p:cNvSpPr txBox="1"/>
          <p:nvPr/>
        </p:nvSpPr>
        <p:spPr>
          <a:xfrm>
            <a:off x="3884760" y="8685360"/>
            <a:ext cx="2971440" cy="456840"/>
          </a:xfrm>
          <a:prstGeom prst="rect">
            <a:avLst/>
          </a:prstGeom>
          <a:noFill/>
          <a:ln>
            <a:noFill/>
          </a:ln>
        </p:spPr>
        <p:txBody>
          <a:bodyPr anchor="b"/>
          <a:lstStyle/>
          <a:p>
            <a:pPr algn="r">
              <a:lnSpc>
                <a:spcPct val="100000"/>
              </a:lnSpc>
            </a:pPr>
            <a:fld id="{653D6A03-734A-49D1-BF1A-D0A3DC7AC587}" type="slidenum">
              <a:rPr lang="en-US" sz="1200" b="0" strike="noStrike" spc="-1">
                <a:solidFill>
                  <a:srgbClr val="000000"/>
                </a:solidFill>
                <a:latin typeface="+mn-lt"/>
                <a:ea typeface="+mn-ea"/>
              </a:rPr>
              <a:t>258</a:t>
            </a:fld>
            <a:endParaRPr lang="en-US" sz="1200" b="0" strike="noStrike" spc="-1">
              <a:latin typeface="Times New Roman"/>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 name="PlaceHolder 1"/>
          <p:cNvSpPr>
            <a:spLocks noGrp="1" noRot="1" noChangeAspect="1"/>
          </p:cNvSpPr>
          <p:nvPr>
            <p:ph type="sldImg"/>
          </p:nvPr>
        </p:nvSpPr>
        <p:spPr>
          <a:xfrm>
            <a:off x="1143000" y="685800"/>
            <a:ext cx="4571640" cy="3428640"/>
          </a:xfrm>
          <a:prstGeom prst="rect">
            <a:avLst/>
          </a:prstGeom>
        </p:spPr>
      </p:sp>
      <p:sp>
        <p:nvSpPr>
          <p:cNvPr id="515" name="PlaceHolder 2"/>
          <p:cNvSpPr>
            <a:spLocks noGrp="1"/>
          </p:cNvSpPr>
          <p:nvPr>
            <p:ph type="body"/>
          </p:nvPr>
        </p:nvSpPr>
        <p:spPr>
          <a:xfrm>
            <a:off x="685800" y="4343400"/>
            <a:ext cx="5486040" cy="4114440"/>
          </a:xfrm>
          <a:prstGeom prst="rect">
            <a:avLst/>
          </a:prstGeom>
        </p:spPr>
        <p:txBody>
          <a:bodyPr/>
          <a:lstStyle/>
          <a:p>
            <a:pPr marL="216000" indent="-216000">
              <a:lnSpc>
                <a:spcPct val="100000"/>
              </a:lnSpc>
            </a:pPr>
            <a:r>
              <a:rPr lang="en-US" sz="2000" b="0" strike="noStrike" spc="-1">
                <a:latin typeface="Arial"/>
              </a:rPr>
              <a:t>ilab01@devday010:/scratch/poky/build-dto$ time bitbake core-image-dto-microdemo</a:t>
            </a:r>
          </a:p>
          <a:p>
            <a:pPr marL="216000" indent="-216000">
              <a:lnSpc>
                <a:spcPct val="100000"/>
              </a:lnSpc>
            </a:pPr>
            <a:r>
              <a:rPr lang="en-US" sz="2000" b="0" strike="noStrike" spc="-1">
                <a:latin typeface="Arial"/>
              </a:rPr>
              <a:t>…</a:t>
            </a:r>
          </a:p>
          <a:p>
            <a:pPr marL="216000" indent="-216000">
              <a:lnSpc>
                <a:spcPct val="100000"/>
              </a:lnSpc>
            </a:pPr>
            <a:r>
              <a:rPr lang="en-US" sz="2000" b="0" strike="noStrike" spc="-1">
                <a:latin typeface="Arial"/>
              </a:rPr>
              <a:t>real	0m48.756s</a:t>
            </a:r>
          </a:p>
          <a:p>
            <a:pPr marL="216000" indent="-216000">
              <a:lnSpc>
                <a:spcPct val="100000"/>
              </a:lnSpc>
            </a:pPr>
            <a:r>
              <a:rPr lang="en-US" sz="2000" b="0" strike="noStrike" spc="-1">
                <a:latin typeface="Arial"/>
              </a:rPr>
              <a:t>user	0m1.336s</a:t>
            </a:r>
          </a:p>
          <a:p>
            <a:pPr marL="216000" indent="-216000">
              <a:lnSpc>
                <a:spcPct val="100000"/>
              </a:lnSpc>
            </a:pPr>
            <a:r>
              <a:rPr lang="en-US" sz="2000" b="0" strike="noStrike" spc="-1">
                <a:latin typeface="Arial"/>
              </a:rPr>
              <a:t>sys	0m0.183s</a:t>
            </a:r>
          </a:p>
          <a:p>
            <a:pPr marL="216000" indent="-216000">
              <a:lnSpc>
                <a:spcPct val="100000"/>
              </a:lnSpc>
            </a:pPr>
            <a:r>
              <a:rPr lang="en-US" sz="2000" b="0" strike="noStrike" spc="-1">
                <a:latin typeface="Arial"/>
              </a:rPr>
              <a:t>ilab01@devday010:/scratch/poky/build-dto$ </a:t>
            </a:r>
          </a:p>
          <a:p>
            <a:pPr marL="216000" indent="-216000">
              <a:lnSpc>
                <a:spcPct val="100000"/>
              </a:lnSpc>
            </a:pPr>
            <a:endParaRPr lang="en-US" sz="2000" b="0" strike="noStrike" spc="-1">
              <a:latin typeface="Arial"/>
            </a:endParaRPr>
          </a:p>
          <a:p>
            <a:pPr marL="216000" indent="-216000">
              <a:lnSpc>
                <a:spcPct val="100000"/>
              </a:lnSpc>
            </a:pPr>
            <a:r>
              <a:rPr lang="en-US" sz="2000" b="0" strike="noStrike" spc="-1">
                <a:latin typeface="Arial"/>
              </a:rPr>
              <a:t>ilab01@devday010:/scratch/poky/build-dto$ du -sh tmp/</a:t>
            </a:r>
          </a:p>
          <a:p>
            <a:pPr marL="216000" indent="-216000">
              <a:lnSpc>
                <a:spcPct val="100000"/>
              </a:lnSpc>
            </a:pPr>
            <a:r>
              <a:rPr lang="en-US" sz="2000" b="0" strike="noStrike" spc="-1">
                <a:latin typeface="Arial"/>
              </a:rPr>
              <a:t>1.6G	tmp/</a:t>
            </a:r>
          </a:p>
          <a:p>
            <a:pPr marL="216000" indent="-216000">
              <a:lnSpc>
                <a:spcPct val="100000"/>
              </a:lnSpc>
            </a:pPr>
            <a:r>
              <a:rPr lang="en-US" sz="2000" b="0" strike="noStrike" spc="-1">
                <a:latin typeface="Arial"/>
              </a:rPr>
              <a:t>ilab01@devday010:/scratch/poky/build-dto$ </a:t>
            </a:r>
          </a:p>
          <a:p>
            <a:pPr marL="216000" indent="-216000">
              <a:lnSpc>
                <a:spcPct val="100000"/>
              </a:lnSpc>
            </a:pPr>
            <a:endParaRPr lang="en-US" sz="2000" b="0" strike="noStrike" spc="-1">
              <a:latin typeface="Arial"/>
            </a:endParaRPr>
          </a:p>
        </p:txBody>
      </p:sp>
      <p:sp>
        <p:nvSpPr>
          <p:cNvPr id="516" name="TextShape 3"/>
          <p:cNvSpPr txBox="1"/>
          <p:nvPr/>
        </p:nvSpPr>
        <p:spPr>
          <a:xfrm>
            <a:off x="3884760" y="8685360"/>
            <a:ext cx="2971440" cy="456840"/>
          </a:xfrm>
          <a:prstGeom prst="rect">
            <a:avLst/>
          </a:prstGeom>
          <a:noFill/>
          <a:ln>
            <a:noFill/>
          </a:ln>
        </p:spPr>
        <p:txBody>
          <a:bodyPr anchor="b"/>
          <a:lstStyle/>
          <a:p>
            <a:pPr algn="r">
              <a:lnSpc>
                <a:spcPct val="100000"/>
              </a:lnSpc>
            </a:pPr>
            <a:fld id="{4D67E497-6C7C-4E3C-B023-D3B03BB5B78C}" type="slidenum">
              <a:rPr lang="en-US" sz="1200" b="0" strike="noStrike" spc="-1">
                <a:solidFill>
                  <a:srgbClr val="000000"/>
                </a:solidFill>
                <a:latin typeface="+mn-lt"/>
                <a:ea typeface="+mn-ea"/>
              </a:rPr>
              <a:t>259</a:t>
            </a:fld>
            <a:endParaRPr lang="en-US" sz="1200" b="0" strike="noStrike" spc="-1">
              <a:latin typeface="Times New Roman"/>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 name="PlaceHolder 1"/>
          <p:cNvSpPr>
            <a:spLocks noGrp="1" noRot="1" noChangeAspect="1"/>
          </p:cNvSpPr>
          <p:nvPr>
            <p:ph type="sldImg"/>
          </p:nvPr>
        </p:nvSpPr>
        <p:spPr>
          <a:xfrm>
            <a:off x="1143000" y="685800"/>
            <a:ext cx="4571640" cy="3428640"/>
          </a:xfrm>
          <a:prstGeom prst="rect">
            <a:avLst/>
          </a:prstGeom>
        </p:spPr>
      </p:sp>
      <p:sp>
        <p:nvSpPr>
          <p:cNvPr id="518" name="PlaceHolder 2"/>
          <p:cNvSpPr>
            <a:spLocks noGrp="1"/>
          </p:cNvSpPr>
          <p:nvPr>
            <p:ph type="body"/>
          </p:nvPr>
        </p:nvSpPr>
        <p:spPr>
          <a:xfrm>
            <a:off x="685800" y="4343400"/>
            <a:ext cx="5486040" cy="4114440"/>
          </a:xfrm>
          <a:prstGeom prst="rect">
            <a:avLst/>
          </a:prstGeom>
        </p:spPr>
        <p:txBody>
          <a:bodyPr/>
          <a:lstStyle/>
          <a:p>
            <a:pPr marL="216000" indent="-216000">
              <a:lnSpc>
                <a:spcPct val="100000"/>
              </a:lnSpc>
            </a:pPr>
            <a:r>
              <a:rPr lang="en-US" sz="2000" b="0" strike="noStrike" spc="-1">
                <a:latin typeface="Arial"/>
              </a:rPr>
              <a:t>ilab01@devday010:/scratch/poky/build-dto$ time bitbake core-image-dto-microdemo</a:t>
            </a:r>
          </a:p>
          <a:p>
            <a:pPr marL="216000" indent="-216000">
              <a:lnSpc>
                <a:spcPct val="100000"/>
              </a:lnSpc>
            </a:pPr>
            <a:r>
              <a:rPr lang="en-US" sz="2000" b="0" strike="noStrike" spc="-1">
                <a:latin typeface="Arial"/>
              </a:rPr>
              <a:t>…</a:t>
            </a:r>
          </a:p>
          <a:p>
            <a:pPr marL="216000" indent="-216000">
              <a:lnSpc>
                <a:spcPct val="100000"/>
              </a:lnSpc>
            </a:pPr>
            <a:r>
              <a:rPr lang="en-US" sz="2000" b="0" strike="noStrike" spc="-1">
                <a:latin typeface="Arial"/>
              </a:rPr>
              <a:t>real	0m48.756s</a:t>
            </a:r>
          </a:p>
          <a:p>
            <a:pPr marL="216000" indent="-216000">
              <a:lnSpc>
                <a:spcPct val="100000"/>
              </a:lnSpc>
            </a:pPr>
            <a:r>
              <a:rPr lang="en-US" sz="2000" b="0" strike="noStrike" spc="-1">
                <a:latin typeface="Arial"/>
              </a:rPr>
              <a:t>user	0m1.336s</a:t>
            </a:r>
          </a:p>
          <a:p>
            <a:pPr marL="216000" indent="-216000">
              <a:lnSpc>
                <a:spcPct val="100000"/>
              </a:lnSpc>
            </a:pPr>
            <a:r>
              <a:rPr lang="en-US" sz="2000" b="0" strike="noStrike" spc="-1">
                <a:latin typeface="Arial"/>
              </a:rPr>
              <a:t>sys	0m0.183s</a:t>
            </a:r>
          </a:p>
          <a:p>
            <a:pPr marL="216000" indent="-216000">
              <a:lnSpc>
                <a:spcPct val="100000"/>
              </a:lnSpc>
            </a:pPr>
            <a:r>
              <a:rPr lang="en-US" sz="2000" b="0" strike="noStrike" spc="-1">
                <a:latin typeface="Arial"/>
              </a:rPr>
              <a:t>ilab01@devday010:/scratch/poky/build-dto$ </a:t>
            </a:r>
          </a:p>
          <a:p>
            <a:pPr marL="216000" indent="-216000">
              <a:lnSpc>
                <a:spcPct val="100000"/>
              </a:lnSpc>
            </a:pPr>
            <a:endParaRPr lang="en-US" sz="2000" b="0" strike="noStrike" spc="-1">
              <a:latin typeface="Arial"/>
            </a:endParaRPr>
          </a:p>
          <a:p>
            <a:pPr marL="216000" indent="-216000">
              <a:lnSpc>
                <a:spcPct val="100000"/>
              </a:lnSpc>
            </a:pPr>
            <a:r>
              <a:rPr lang="en-US" sz="2000" b="0" strike="noStrike" spc="-1">
                <a:latin typeface="Arial"/>
              </a:rPr>
              <a:t>ilab01@devday010:/scratch/poky/build-dto$ du -sh tmp/</a:t>
            </a:r>
          </a:p>
          <a:p>
            <a:pPr marL="216000" indent="-216000">
              <a:lnSpc>
                <a:spcPct val="100000"/>
              </a:lnSpc>
            </a:pPr>
            <a:r>
              <a:rPr lang="en-US" sz="2000" b="0" strike="noStrike" spc="-1">
                <a:latin typeface="Arial"/>
              </a:rPr>
              <a:t>1.6G	tmp/</a:t>
            </a:r>
          </a:p>
          <a:p>
            <a:pPr marL="216000" indent="-216000">
              <a:lnSpc>
                <a:spcPct val="100000"/>
              </a:lnSpc>
            </a:pPr>
            <a:r>
              <a:rPr lang="en-US" sz="2000" b="0" strike="noStrike" spc="-1">
                <a:latin typeface="Arial"/>
              </a:rPr>
              <a:t>ilab01@devday010:/scratch/poky/build-dto$ </a:t>
            </a:r>
          </a:p>
          <a:p>
            <a:pPr marL="216000" indent="-216000">
              <a:lnSpc>
                <a:spcPct val="100000"/>
              </a:lnSpc>
            </a:pPr>
            <a:endParaRPr lang="en-US" sz="2000" b="0" strike="noStrike" spc="-1">
              <a:latin typeface="Arial"/>
            </a:endParaRPr>
          </a:p>
        </p:txBody>
      </p:sp>
      <p:sp>
        <p:nvSpPr>
          <p:cNvPr id="519" name="TextShape 3"/>
          <p:cNvSpPr txBox="1"/>
          <p:nvPr/>
        </p:nvSpPr>
        <p:spPr>
          <a:xfrm>
            <a:off x="3884760" y="8685360"/>
            <a:ext cx="2971440" cy="456840"/>
          </a:xfrm>
          <a:prstGeom prst="rect">
            <a:avLst/>
          </a:prstGeom>
          <a:noFill/>
          <a:ln>
            <a:noFill/>
          </a:ln>
        </p:spPr>
        <p:txBody>
          <a:bodyPr anchor="b"/>
          <a:lstStyle/>
          <a:p>
            <a:pPr algn="r">
              <a:lnSpc>
                <a:spcPct val="100000"/>
              </a:lnSpc>
            </a:pPr>
            <a:fld id="{F1AFE2EF-0B87-4382-9A43-CE95FC45F355}" type="slidenum">
              <a:rPr lang="en-US" sz="1200" b="0" strike="noStrike" spc="-1">
                <a:solidFill>
                  <a:srgbClr val="000000"/>
                </a:solidFill>
                <a:latin typeface="+mn-lt"/>
                <a:ea typeface="+mn-ea"/>
              </a:rPr>
              <a:t>263</a:t>
            </a:fld>
            <a:endParaRPr lang="en-US" sz="1200" b="0" strike="noStrike" spc="-1">
              <a:latin typeface="Times New Roman"/>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 name="PlaceHolder 1"/>
          <p:cNvSpPr>
            <a:spLocks noGrp="1" noRot="1" noChangeAspect="1"/>
          </p:cNvSpPr>
          <p:nvPr>
            <p:ph type="sldImg"/>
          </p:nvPr>
        </p:nvSpPr>
        <p:spPr>
          <a:xfrm>
            <a:off x="1143000" y="685800"/>
            <a:ext cx="4571640" cy="3428640"/>
          </a:xfrm>
          <a:prstGeom prst="rect">
            <a:avLst/>
          </a:prstGeom>
        </p:spPr>
      </p:sp>
      <p:sp>
        <p:nvSpPr>
          <p:cNvPr id="521" name="PlaceHolder 2"/>
          <p:cNvSpPr>
            <a:spLocks noGrp="1"/>
          </p:cNvSpPr>
          <p:nvPr>
            <p:ph type="body"/>
          </p:nvPr>
        </p:nvSpPr>
        <p:spPr>
          <a:xfrm>
            <a:off x="685800" y="4343400"/>
            <a:ext cx="5486040" cy="4114440"/>
          </a:xfrm>
          <a:prstGeom prst="rect">
            <a:avLst/>
          </a:prstGeom>
        </p:spPr>
        <p:txBody>
          <a:bodyPr/>
          <a:lstStyle/>
          <a:p>
            <a:pPr marL="216000" indent="-216000">
              <a:lnSpc>
                <a:spcPct val="100000"/>
              </a:lnSpc>
            </a:pPr>
            <a:r>
              <a:rPr lang="en-US" sz="2000" b="0" strike="noStrike" spc="-1">
                <a:latin typeface="Arial"/>
              </a:rPr>
              <a:t>ilab01@devday010:/scratch/poky/build-dto$ time bitbake core-image-dto-microdemo</a:t>
            </a:r>
          </a:p>
          <a:p>
            <a:pPr marL="216000" indent="-216000">
              <a:lnSpc>
                <a:spcPct val="100000"/>
              </a:lnSpc>
            </a:pPr>
            <a:r>
              <a:rPr lang="en-US" sz="2000" b="0" strike="noStrike" spc="-1">
                <a:latin typeface="Arial"/>
              </a:rPr>
              <a:t>…</a:t>
            </a:r>
          </a:p>
          <a:p>
            <a:pPr marL="216000" indent="-216000">
              <a:lnSpc>
                <a:spcPct val="100000"/>
              </a:lnSpc>
            </a:pPr>
            <a:r>
              <a:rPr lang="en-US" sz="2000" b="0" strike="noStrike" spc="-1">
                <a:latin typeface="Arial"/>
              </a:rPr>
              <a:t>real	0m48.756s</a:t>
            </a:r>
          </a:p>
          <a:p>
            <a:pPr marL="216000" indent="-216000">
              <a:lnSpc>
                <a:spcPct val="100000"/>
              </a:lnSpc>
            </a:pPr>
            <a:r>
              <a:rPr lang="en-US" sz="2000" b="0" strike="noStrike" spc="-1">
                <a:latin typeface="Arial"/>
              </a:rPr>
              <a:t>user	0m1.336s</a:t>
            </a:r>
          </a:p>
          <a:p>
            <a:pPr marL="216000" indent="-216000">
              <a:lnSpc>
                <a:spcPct val="100000"/>
              </a:lnSpc>
            </a:pPr>
            <a:r>
              <a:rPr lang="en-US" sz="2000" b="0" strike="noStrike" spc="-1">
                <a:latin typeface="Arial"/>
              </a:rPr>
              <a:t>sys	0m0.183s</a:t>
            </a:r>
          </a:p>
          <a:p>
            <a:pPr marL="216000" indent="-216000">
              <a:lnSpc>
                <a:spcPct val="100000"/>
              </a:lnSpc>
            </a:pPr>
            <a:r>
              <a:rPr lang="en-US" sz="2000" b="0" strike="noStrike" spc="-1">
                <a:latin typeface="Arial"/>
              </a:rPr>
              <a:t>ilab01@devday010:/scratch/poky/build-dto$ </a:t>
            </a:r>
          </a:p>
          <a:p>
            <a:pPr marL="216000" indent="-216000">
              <a:lnSpc>
                <a:spcPct val="100000"/>
              </a:lnSpc>
            </a:pPr>
            <a:endParaRPr lang="en-US" sz="2000" b="0" strike="noStrike" spc="-1">
              <a:latin typeface="Arial"/>
            </a:endParaRPr>
          </a:p>
          <a:p>
            <a:pPr marL="216000" indent="-216000">
              <a:lnSpc>
                <a:spcPct val="100000"/>
              </a:lnSpc>
            </a:pPr>
            <a:r>
              <a:rPr lang="en-US" sz="2000" b="0" strike="noStrike" spc="-1">
                <a:latin typeface="Arial"/>
              </a:rPr>
              <a:t>ilab01@devday010:/scratch/poky/build-dto$ du -sh tmp/</a:t>
            </a:r>
          </a:p>
          <a:p>
            <a:pPr marL="216000" indent="-216000">
              <a:lnSpc>
                <a:spcPct val="100000"/>
              </a:lnSpc>
            </a:pPr>
            <a:r>
              <a:rPr lang="en-US" sz="2000" b="0" strike="noStrike" spc="-1">
                <a:latin typeface="Arial"/>
              </a:rPr>
              <a:t>1.6G	tmp/</a:t>
            </a:r>
          </a:p>
          <a:p>
            <a:pPr marL="216000" indent="-216000">
              <a:lnSpc>
                <a:spcPct val="100000"/>
              </a:lnSpc>
            </a:pPr>
            <a:r>
              <a:rPr lang="en-US" sz="2000" b="0" strike="noStrike" spc="-1">
                <a:latin typeface="Arial"/>
              </a:rPr>
              <a:t>ilab01@devday010:/scratch/poky/build-dto$ </a:t>
            </a:r>
          </a:p>
          <a:p>
            <a:pPr marL="216000" indent="-216000">
              <a:lnSpc>
                <a:spcPct val="100000"/>
              </a:lnSpc>
            </a:pPr>
            <a:endParaRPr lang="en-US" sz="2000" b="0" strike="noStrike" spc="-1">
              <a:latin typeface="Arial"/>
            </a:endParaRPr>
          </a:p>
        </p:txBody>
      </p:sp>
      <p:sp>
        <p:nvSpPr>
          <p:cNvPr id="522" name="TextShape 3"/>
          <p:cNvSpPr txBox="1"/>
          <p:nvPr/>
        </p:nvSpPr>
        <p:spPr>
          <a:xfrm>
            <a:off x="3884760" y="8685360"/>
            <a:ext cx="2971440" cy="456840"/>
          </a:xfrm>
          <a:prstGeom prst="rect">
            <a:avLst/>
          </a:prstGeom>
          <a:noFill/>
          <a:ln>
            <a:noFill/>
          </a:ln>
        </p:spPr>
        <p:txBody>
          <a:bodyPr anchor="b"/>
          <a:lstStyle/>
          <a:p>
            <a:pPr algn="r">
              <a:lnSpc>
                <a:spcPct val="100000"/>
              </a:lnSpc>
            </a:pPr>
            <a:fld id="{36452A58-6294-46C1-AFF2-9447B682DE22}" type="slidenum">
              <a:rPr lang="en-US" sz="1200" b="0" strike="noStrike" spc="-1">
                <a:solidFill>
                  <a:srgbClr val="000000"/>
                </a:solidFill>
                <a:latin typeface="+mn-lt"/>
                <a:ea typeface="+mn-ea"/>
              </a:rPr>
              <a:t>264</a:t>
            </a:fld>
            <a:endParaRPr lang="en-US" sz="1200" b="0" strike="noStrike" spc="-1">
              <a:latin typeface="Times New Roman"/>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 name="PlaceHolder 1"/>
          <p:cNvSpPr>
            <a:spLocks noGrp="1" noRot="1" noChangeAspect="1"/>
          </p:cNvSpPr>
          <p:nvPr>
            <p:ph type="sldImg"/>
          </p:nvPr>
        </p:nvSpPr>
        <p:spPr>
          <a:xfrm>
            <a:off x="1143000" y="685800"/>
            <a:ext cx="4571640" cy="3428640"/>
          </a:xfrm>
          <a:prstGeom prst="rect">
            <a:avLst/>
          </a:prstGeom>
        </p:spPr>
      </p:sp>
      <p:sp>
        <p:nvSpPr>
          <p:cNvPr id="524" name="PlaceHolder 2"/>
          <p:cNvSpPr>
            <a:spLocks noGrp="1"/>
          </p:cNvSpPr>
          <p:nvPr>
            <p:ph type="body"/>
          </p:nvPr>
        </p:nvSpPr>
        <p:spPr>
          <a:xfrm>
            <a:off x="685800" y="4343400"/>
            <a:ext cx="5486040" cy="4114440"/>
          </a:xfrm>
          <a:prstGeom prst="rect">
            <a:avLst/>
          </a:prstGeom>
        </p:spPr>
        <p:txBody>
          <a:bodyPr/>
          <a:lstStyle/>
          <a:p>
            <a:pPr marL="216000" indent="-216000">
              <a:lnSpc>
                <a:spcPct val="100000"/>
              </a:lnSpc>
            </a:pPr>
            <a:r>
              <a:rPr lang="en-US" sz="2000" b="0" strike="noStrike" spc="-1">
                <a:latin typeface="Arial"/>
              </a:rPr>
              <a:t>ilab01@devday010:/scratch/poky/build-dto$ time bitbake core-image-dto-microdemo</a:t>
            </a:r>
          </a:p>
          <a:p>
            <a:pPr marL="216000" indent="-216000">
              <a:lnSpc>
                <a:spcPct val="100000"/>
              </a:lnSpc>
            </a:pPr>
            <a:r>
              <a:rPr lang="en-US" sz="2000" b="0" strike="noStrike" spc="-1">
                <a:latin typeface="Arial"/>
              </a:rPr>
              <a:t>…</a:t>
            </a:r>
          </a:p>
          <a:p>
            <a:pPr marL="216000" indent="-216000">
              <a:lnSpc>
                <a:spcPct val="100000"/>
              </a:lnSpc>
            </a:pPr>
            <a:r>
              <a:rPr lang="en-US" sz="2000" b="0" strike="noStrike" spc="-1">
                <a:latin typeface="Arial"/>
              </a:rPr>
              <a:t>real	0m48.756s</a:t>
            </a:r>
          </a:p>
          <a:p>
            <a:pPr marL="216000" indent="-216000">
              <a:lnSpc>
                <a:spcPct val="100000"/>
              </a:lnSpc>
            </a:pPr>
            <a:r>
              <a:rPr lang="en-US" sz="2000" b="0" strike="noStrike" spc="-1">
                <a:latin typeface="Arial"/>
              </a:rPr>
              <a:t>user	0m1.336s</a:t>
            </a:r>
          </a:p>
          <a:p>
            <a:pPr marL="216000" indent="-216000">
              <a:lnSpc>
                <a:spcPct val="100000"/>
              </a:lnSpc>
            </a:pPr>
            <a:r>
              <a:rPr lang="en-US" sz="2000" b="0" strike="noStrike" spc="-1">
                <a:latin typeface="Arial"/>
              </a:rPr>
              <a:t>sys	0m0.183s</a:t>
            </a:r>
          </a:p>
          <a:p>
            <a:pPr marL="216000" indent="-216000">
              <a:lnSpc>
                <a:spcPct val="100000"/>
              </a:lnSpc>
            </a:pPr>
            <a:r>
              <a:rPr lang="en-US" sz="2000" b="0" strike="noStrike" spc="-1">
                <a:latin typeface="Arial"/>
              </a:rPr>
              <a:t>ilab01@devday010:/scratch/poky/build-dto$ </a:t>
            </a:r>
          </a:p>
          <a:p>
            <a:pPr marL="216000" indent="-216000">
              <a:lnSpc>
                <a:spcPct val="100000"/>
              </a:lnSpc>
            </a:pPr>
            <a:endParaRPr lang="en-US" sz="2000" b="0" strike="noStrike" spc="-1">
              <a:latin typeface="Arial"/>
            </a:endParaRPr>
          </a:p>
          <a:p>
            <a:pPr marL="216000" indent="-216000">
              <a:lnSpc>
                <a:spcPct val="100000"/>
              </a:lnSpc>
            </a:pPr>
            <a:r>
              <a:rPr lang="en-US" sz="2000" b="0" strike="noStrike" spc="-1">
                <a:latin typeface="Arial"/>
              </a:rPr>
              <a:t>ilab01@devday010:/scratch/poky/build-dto$ du -sh tmp/</a:t>
            </a:r>
          </a:p>
          <a:p>
            <a:pPr marL="216000" indent="-216000">
              <a:lnSpc>
                <a:spcPct val="100000"/>
              </a:lnSpc>
            </a:pPr>
            <a:r>
              <a:rPr lang="en-US" sz="2000" b="0" strike="noStrike" spc="-1">
                <a:latin typeface="Arial"/>
              </a:rPr>
              <a:t>1.6G	tmp/</a:t>
            </a:r>
          </a:p>
          <a:p>
            <a:pPr marL="216000" indent="-216000">
              <a:lnSpc>
                <a:spcPct val="100000"/>
              </a:lnSpc>
            </a:pPr>
            <a:r>
              <a:rPr lang="en-US" sz="2000" b="0" strike="noStrike" spc="-1">
                <a:latin typeface="Arial"/>
              </a:rPr>
              <a:t>ilab01@devday010:/scratch/poky/build-dto$ </a:t>
            </a:r>
          </a:p>
          <a:p>
            <a:pPr marL="216000" indent="-216000">
              <a:lnSpc>
                <a:spcPct val="100000"/>
              </a:lnSpc>
            </a:pPr>
            <a:endParaRPr lang="en-US" sz="2000" b="0" strike="noStrike" spc="-1">
              <a:latin typeface="Arial"/>
            </a:endParaRPr>
          </a:p>
        </p:txBody>
      </p:sp>
      <p:sp>
        <p:nvSpPr>
          <p:cNvPr id="525" name="TextShape 3"/>
          <p:cNvSpPr txBox="1"/>
          <p:nvPr/>
        </p:nvSpPr>
        <p:spPr>
          <a:xfrm>
            <a:off x="3884760" y="8685360"/>
            <a:ext cx="2971440" cy="456840"/>
          </a:xfrm>
          <a:prstGeom prst="rect">
            <a:avLst/>
          </a:prstGeom>
          <a:noFill/>
          <a:ln>
            <a:noFill/>
          </a:ln>
        </p:spPr>
        <p:txBody>
          <a:bodyPr anchor="b"/>
          <a:lstStyle/>
          <a:p>
            <a:pPr algn="r">
              <a:lnSpc>
                <a:spcPct val="100000"/>
              </a:lnSpc>
            </a:pPr>
            <a:fld id="{FEDE1357-CE31-4C79-8F06-25FDD1567A58}" type="slidenum">
              <a:rPr lang="en-US" sz="1200" b="0" strike="noStrike" spc="-1">
                <a:solidFill>
                  <a:srgbClr val="000000"/>
                </a:solidFill>
                <a:latin typeface="+mn-lt"/>
                <a:ea typeface="+mn-ea"/>
              </a:rPr>
              <a:t>265</a:t>
            </a:fld>
            <a:endParaRPr lang="en-US" sz="1200" b="0" strike="noStrike" spc="-1">
              <a:latin typeface="Times New Roman"/>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6" name="PlaceHolder 1"/>
          <p:cNvSpPr>
            <a:spLocks noGrp="1" noRot="1" noChangeAspect="1"/>
          </p:cNvSpPr>
          <p:nvPr>
            <p:ph type="sldImg"/>
          </p:nvPr>
        </p:nvSpPr>
        <p:spPr>
          <a:xfrm>
            <a:off x="1143000" y="685800"/>
            <a:ext cx="4571640" cy="3428640"/>
          </a:xfrm>
          <a:prstGeom prst="rect">
            <a:avLst/>
          </a:prstGeom>
        </p:spPr>
      </p:sp>
      <p:sp>
        <p:nvSpPr>
          <p:cNvPr id="527" name="PlaceHolder 2"/>
          <p:cNvSpPr>
            <a:spLocks noGrp="1"/>
          </p:cNvSpPr>
          <p:nvPr>
            <p:ph type="body"/>
          </p:nvPr>
        </p:nvSpPr>
        <p:spPr>
          <a:xfrm>
            <a:off x="685800" y="4343400"/>
            <a:ext cx="5486040" cy="4114440"/>
          </a:xfrm>
          <a:prstGeom prst="rect">
            <a:avLst/>
          </a:prstGeom>
        </p:spPr>
        <p:txBody>
          <a:bodyPr/>
          <a:lstStyle/>
          <a:p>
            <a:pPr marL="216000" indent="-216000">
              <a:lnSpc>
                <a:spcPct val="100000"/>
              </a:lnSpc>
            </a:pPr>
            <a:r>
              <a:rPr lang="en-US" sz="2000" b="0" strike="noStrike" spc="-1">
                <a:latin typeface="Arial"/>
              </a:rPr>
              <a:t>ilab01@devday010:/scratch/poky/build-dto$ time bitbake core-image-dto-microdemo</a:t>
            </a:r>
          </a:p>
          <a:p>
            <a:pPr marL="216000" indent="-216000">
              <a:lnSpc>
                <a:spcPct val="100000"/>
              </a:lnSpc>
            </a:pPr>
            <a:r>
              <a:rPr lang="en-US" sz="2000" b="0" strike="noStrike" spc="-1">
                <a:latin typeface="Arial"/>
              </a:rPr>
              <a:t>…</a:t>
            </a:r>
          </a:p>
          <a:p>
            <a:pPr marL="216000" indent="-216000">
              <a:lnSpc>
                <a:spcPct val="100000"/>
              </a:lnSpc>
            </a:pPr>
            <a:r>
              <a:rPr lang="en-US" sz="2000" b="0" strike="noStrike" spc="-1">
                <a:latin typeface="Arial"/>
              </a:rPr>
              <a:t>real	0m48.756s</a:t>
            </a:r>
          </a:p>
          <a:p>
            <a:pPr marL="216000" indent="-216000">
              <a:lnSpc>
                <a:spcPct val="100000"/>
              </a:lnSpc>
            </a:pPr>
            <a:r>
              <a:rPr lang="en-US" sz="2000" b="0" strike="noStrike" spc="-1">
                <a:latin typeface="Arial"/>
              </a:rPr>
              <a:t>user	0m1.336s</a:t>
            </a:r>
          </a:p>
          <a:p>
            <a:pPr marL="216000" indent="-216000">
              <a:lnSpc>
                <a:spcPct val="100000"/>
              </a:lnSpc>
            </a:pPr>
            <a:r>
              <a:rPr lang="en-US" sz="2000" b="0" strike="noStrike" spc="-1">
                <a:latin typeface="Arial"/>
              </a:rPr>
              <a:t>sys	0m0.183s</a:t>
            </a:r>
          </a:p>
          <a:p>
            <a:pPr marL="216000" indent="-216000">
              <a:lnSpc>
                <a:spcPct val="100000"/>
              </a:lnSpc>
            </a:pPr>
            <a:r>
              <a:rPr lang="en-US" sz="2000" b="0" strike="noStrike" spc="-1">
                <a:latin typeface="Arial"/>
              </a:rPr>
              <a:t>ilab01@devday010:/scratch/poky/build-dto$ </a:t>
            </a:r>
          </a:p>
          <a:p>
            <a:pPr marL="216000" indent="-216000">
              <a:lnSpc>
                <a:spcPct val="100000"/>
              </a:lnSpc>
            </a:pPr>
            <a:endParaRPr lang="en-US" sz="2000" b="0" strike="noStrike" spc="-1">
              <a:latin typeface="Arial"/>
            </a:endParaRPr>
          </a:p>
          <a:p>
            <a:pPr marL="216000" indent="-216000">
              <a:lnSpc>
                <a:spcPct val="100000"/>
              </a:lnSpc>
            </a:pPr>
            <a:r>
              <a:rPr lang="en-US" sz="2000" b="0" strike="noStrike" spc="-1">
                <a:latin typeface="Arial"/>
              </a:rPr>
              <a:t>ilab01@devday010:/scratch/poky/build-dto$ du -sh tmp/</a:t>
            </a:r>
          </a:p>
          <a:p>
            <a:pPr marL="216000" indent="-216000">
              <a:lnSpc>
                <a:spcPct val="100000"/>
              </a:lnSpc>
            </a:pPr>
            <a:r>
              <a:rPr lang="en-US" sz="2000" b="0" strike="noStrike" spc="-1">
                <a:latin typeface="Arial"/>
              </a:rPr>
              <a:t>1.6G	tmp/</a:t>
            </a:r>
          </a:p>
          <a:p>
            <a:pPr marL="216000" indent="-216000">
              <a:lnSpc>
                <a:spcPct val="100000"/>
              </a:lnSpc>
            </a:pPr>
            <a:r>
              <a:rPr lang="en-US" sz="2000" b="0" strike="noStrike" spc="-1">
                <a:latin typeface="Arial"/>
              </a:rPr>
              <a:t>ilab01@devday010:/scratch/poky/build-dto$ </a:t>
            </a:r>
          </a:p>
          <a:p>
            <a:pPr marL="216000" indent="-216000">
              <a:lnSpc>
                <a:spcPct val="100000"/>
              </a:lnSpc>
            </a:pPr>
            <a:endParaRPr lang="en-US" sz="2000" b="0" strike="noStrike" spc="-1">
              <a:latin typeface="Arial"/>
            </a:endParaRPr>
          </a:p>
        </p:txBody>
      </p:sp>
      <p:sp>
        <p:nvSpPr>
          <p:cNvPr id="528" name="TextShape 3"/>
          <p:cNvSpPr txBox="1"/>
          <p:nvPr/>
        </p:nvSpPr>
        <p:spPr>
          <a:xfrm>
            <a:off x="3884760" y="8685360"/>
            <a:ext cx="2971440" cy="456840"/>
          </a:xfrm>
          <a:prstGeom prst="rect">
            <a:avLst/>
          </a:prstGeom>
          <a:noFill/>
          <a:ln>
            <a:noFill/>
          </a:ln>
        </p:spPr>
        <p:txBody>
          <a:bodyPr anchor="b"/>
          <a:lstStyle/>
          <a:p>
            <a:pPr algn="r">
              <a:lnSpc>
                <a:spcPct val="100000"/>
              </a:lnSpc>
            </a:pPr>
            <a:fld id="{521C2AD5-B81B-46EE-9A16-2EB7E59564D5}" type="slidenum">
              <a:rPr lang="en-US" sz="1200" b="0" strike="noStrike" spc="-1">
                <a:solidFill>
                  <a:srgbClr val="000000"/>
                </a:solidFill>
                <a:latin typeface="+mn-lt"/>
                <a:ea typeface="+mn-ea"/>
              </a:rPr>
              <a:t>266</a:t>
            </a:fld>
            <a:endParaRPr lang="en-US" sz="1200" b="0" strike="noStrike" spc="-1">
              <a:latin typeface="Times New Roman"/>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 name="PlaceHolder 1"/>
          <p:cNvSpPr>
            <a:spLocks noGrp="1" noRot="1" noChangeAspect="1"/>
          </p:cNvSpPr>
          <p:nvPr>
            <p:ph type="sldImg"/>
          </p:nvPr>
        </p:nvSpPr>
        <p:spPr>
          <a:xfrm>
            <a:off x="1143000" y="685800"/>
            <a:ext cx="4571640" cy="3428640"/>
          </a:xfrm>
          <a:prstGeom prst="rect">
            <a:avLst/>
          </a:prstGeom>
        </p:spPr>
      </p:sp>
      <p:sp>
        <p:nvSpPr>
          <p:cNvPr id="530" name="PlaceHolder 2"/>
          <p:cNvSpPr>
            <a:spLocks noGrp="1"/>
          </p:cNvSpPr>
          <p:nvPr>
            <p:ph type="body"/>
          </p:nvPr>
        </p:nvSpPr>
        <p:spPr>
          <a:xfrm>
            <a:off x="685800" y="4343400"/>
            <a:ext cx="5486040" cy="4114440"/>
          </a:xfrm>
          <a:prstGeom prst="rect">
            <a:avLst/>
          </a:prstGeom>
        </p:spPr>
        <p:txBody>
          <a:bodyPr/>
          <a:lstStyle/>
          <a:p>
            <a:pPr marL="216000" indent="-216000">
              <a:lnSpc>
                <a:spcPct val="100000"/>
              </a:lnSpc>
            </a:pPr>
            <a:r>
              <a:rPr lang="en-US" sz="2000" b="0" strike="noStrike" spc="-1">
                <a:latin typeface="Arial"/>
              </a:rPr>
              <a:t>ilab01@devday010:/scratch/poky/build-dto$ time bitbake core-image-dto-microdemo</a:t>
            </a:r>
          </a:p>
          <a:p>
            <a:pPr marL="216000" indent="-216000">
              <a:lnSpc>
                <a:spcPct val="100000"/>
              </a:lnSpc>
            </a:pPr>
            <a:r>
              <a:rPr lang="en-US" sz="2000" b="0" strike="noStrike" spc="-1">
                <a:latin typeface="Arial"/>
              </a:rPr>
              <a:t>…</a:t>
            </a:r>
          </a:p>
          <a:p>
            <a:pPr marL="216000" indent="-216000">
              <a:lnSpc>
                <a:spcPct val="100000"/>
              </a:lnSpc>
            </a:pPr>
            <a:r>
              <a:rPr lang="en-US" sz="2000" b="0" strike="noStrike" spc="-1">
                <a:latin typeface="Arial"/>
              </a:rPr>
              <a:t>real	0m48.756s</a:t>
            </a:r>
          </a:p>
          <a:p>
            <a:pPr marL="216000" indent="-216000">
              <a:lnSpc>
                <a:spcPct val="100000"/>
              </a:lnSpc>
            </a:pPr>
            <a:r>
              <a:rPr lang="en-US" sz="2000" b="0" strike="noStrike" spc="-1">
                <a:latin typeface="Arial"/>
              </a:rPr>
              <a:t>user	0m1.336s</a:t>
            </a:r>
          </a:p>
          <a:p>
            <a:pPr marL="216000" indent="-216000">
              <a:lnSpc>
                <a:spcPct val="100000"/>
              </a:lnSpc>
            </a:pPr>
            <a:r>
              <a:rPr lang="en-US" sz="2000" b="0" strike="noStrike" spc="-1">
                <a:latin typeface="Arial"/>
              </a:rPr>
              <a:t>sys	0m0.183s</a:t>
            </a:r>
          </a:p>
          <a:p>
            <a:pPr marL="216000" indent="-216000">
              <a:lnSpc>
                <a:spcPct val="100000"/>
              </a:lnSpc>
            </a:pPr>
            <a:r>
              <a:rPr lang="en-US" sz="2000" b="0" strike="noStrike" spc="-1">
                <a:latin typeface="Arial"/>
              </a:rPr>
              <a:t>ilab01@devday010:/scratch/poky/build-dto$ </a:t>
            </a:r>
          </a:p>
          <a:p>
            <a:pPr marL="216000" indent="-216000">
              <a:lnSpc>
                <a:spcPct val="100000"/>
              </a:lnSpc>
            </a:pPr>
            <a:endParaRPr lang="en-US" sz="2000" b="0" strike="noStrike" spc="-1">
              <a:latin typeface="Arial"/>
            </a:endParaRPr>
          </a:p>
          <a:p>
            <a:pPr marL="216000" indent="-216000">
              <a:lnSpc>
                <a:spcPct val="100000"/>
              </a:lnSpc>
            </a:pPr>
            <a:r>
              <a:rPr lang="en-US" sz="2000" b="0" strike="noStrike" spc="-1">
                <a:latin typeface="Arial"/>
              </a:rPr>
              <a:t>ilab01@devday010:/scratch/poky/build-dto$ du -sh tmp/</a:t>
            </a:r>
          </a:p>
          <a:p>
            <a:pPr marL="216000" indent="-216000">
              <a:lnSpc>
                <a:spcPct val="100000"/>
              </a:lnSpc>
            </a:pPr>
            <a:r>
              <a:rPr lang="en-US" sz="2000" b="0" strike="noStrike" spc="-1">
                <a:latin typeface="Arial"/>
              </a:rPr>
              <a:t>1.6G	tmp/</a:t>
            </a:r>
          </a:p>
          <a:p>
            <a:pPr marL="216000" indent="-216000">
              <a:lnSpc>
                <a:spcPct val="100000"/>
              </a:lnSpc>
            </a:pPr>
            <a:r>
              <a:rPr lang="en-US" sz="2000" b="0" strike="noStrike" spc="-1">
                <a:latin typeface="Arial"/>
              </a:rPr>
              <a:t>ilab01@devday010:/scratch/poky/build-dto$ </a:t>
            </a:r>
          </a:p>
          <a:p>
            <a:pPr marL="216000" indent="-216000">
              <a:lnSpc>
                <a:spcPct val="100000"/>
              </a:lnSpc>
            </a:pPr>
            <a:endParaRPr lang="en-US" sz="2000" b="0" strike="noStrike" spc="-1">
              <a:latin typeface="Arial"/>
            </a:endParaRPr>
          </a:p>
        </p:txBody>
      </p:sp>
      <p:sp>
        <p:nvSpPr>
          <p:cNvPr id="531" name="TextShape 3"/>
          <p:cNvSpPr txBox="1"/>
          <p:nvPr/>
        </p:nvSpPr>
        <p:spPr>
          <a:xfrm>
            <a:off x="3884760" y="8685360"/>
            <a:ext cx="2971440" cy="456840"/>
          </a:xfrm>
          <a:prstGeom prst="rect">
            <a:avLst/>
          </a:prstGeom>
          <a:noFill/>
          <a:ln>
            <a:noFill/>
          </a:ln>
        </p:spPr>
        <p:txBody>
          <a:bodyPr anchor="b"/>
          <a:lstStyle/>
          <a:p>
            <a:pPr algn="r">
              <a:lnSpc>
                <a:spcPct val="100000"/>
              </a:lnSpc>
            </a:pPr>
            <a:fld id="{EC6C7F26-063F-4A58-A41F-7443F73A981F}" type="slidenum">
              <a:rPr lang="en-US" sz="1200" b="0" strike="noStrike" spc="-1">
                <a:solidFill>
                  <a:srgbClr val="000000"/>
                </a:solidFill>
                <a:latin typeface="+mn-lt"/>
                <a:ea typeface="+mn-ea"/>
              </a:rPr>
              <a:t>267</a:t>
            </a:fld>
            <a:endParaRPr lang="en-US" sz="1200" b="0" strike="noStrike" spc="-1">
              <a:latin typeface="Times New Roman"/>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 name="PlaceHolder 1"/>
          <p:cNvSpPr>
            <a:spLocks noGrp="1" noRot="1" noChangeAspect="1"/>
          </p:cNvSpPr>
          <p:nvPr>
            <p:ph type="sldImg"/>
          </p:nvPr>
        </p:nvSpPr>
        <p:spPr>
          <a:xfrm>
            <a:off x="1143000" y="685800"/>
            <a:ext cx="4571640" cy="3428640"/>
          </a:xfrm>
          <a:prstGeom prst="rect">
            <a:avLst/>
          </a:prstGeom>
        </p:spPr>
      </p:sp>
      <p:sp>
        <p:nvSpPr>
          <p:cNvPr id="533" name="PlaceHolder 2"/>
          <p:cNvSpPr>
            <a:spLocks noGrp="1"/>
          </p:cNvSpPr>
          <p:nvPr>
            <p:ph type="body"/>
          </p:nvPr>
        </p:nvSpPr>
        <p:spPr>
          <a:xfrm>
            <a:off x="685800" y="4343400"/>
            <a:ext cx="5486040" cy="4114440"/>
          </a:xfrm>
          <a:prstGeom prst="rect">
            <a:avLst/>
          </a:prstGeom>
        </p:spPr>
        <p:txBody>
          <a:bodyPr/>
          <a:lstStyle/>
          <a:p>
            <a:pPr marL="216000" indent="-216000">
              <a:lnSpc>
                <a:spcPct val="100000"/>
              </a:lnSpc>
            </a:pPr>
            <a:r>
              <a:rPr lang="en-US" sz="2000" b="0" strike="noStrike" spc="-1">
                <a:latin typeface="Arial"/>
              </a:rPr>
              <a:t>ilab01@devday010:/scratch/poky/build-dto$ time bitbake core-image-dto-microdemo</a:t>
            </a:r>
          </a:p>
          <a:p>
            <a:pPr marL="216000" indent="-216000">
              <a:lnSpc>
                <a:spcPct val="100000"/>
              </a:lnSpc>
            </a:pPr>
            <a:r>
              <a:rPr lang="en-US" sz="2000" b="0" strike="noStrike" spc="-1">
                <a:latin typeface="Arial"/>
              </a:rPr>
              <a:t>…</a:t>
            </a:r>
          </a:p>
          <a:p>
            <a:pPr marL="216000" indent="-216000">
              <a:lnSpc>
                <a:spcPct val="100000"/>
              </a:lnSpc>
            </a:pPr>
            <a:r>
              <a:rPr lang="en-US" sz="2000" b="0" strike="noStrike" spc="-1">
                <a:latin typeface="Arial"/>
              </a:rPr>
              <a:t>real	0m48.756s</a:t>
            </a:r>
          </a:p>
          <a:p>
            <a:pPr marL="216000" indent="-216000">
              <a:lnSpc>
                <a:spcPct val="100000"/>
              </a:lnSpc>
            </a:pPr>
            <a:r>
              <a:rPr lang="en-US" sz="2000" b="0" strike="noStrike" spc="-1">
                <a:latin typeface="Arial"/>
              </a:rPr>
              <a:t>user	0m1.336s</a:t>
            </a:r>
          </a:p>
          <a:p>
            <a:pPr marL="216000" indent="-216000">
              <a:lnSpc>
                <a:spcPct val="100000"/>
              </a:lnSpc>
            </a:pPr>
            <a:r>
              <a:rPr lang="en-US" sz="2000" b="0" strike="noStrike" spc="-1">
                <a:latin typeface="Arial"/>
              </a:rPr>
              <a:t>sys	0m0.183s</a:t>
            </a:r>
          </a:p>
          <a:p>
            <a:pPr marL="216000" indent="-216000">
              <a:lnSpc>
                <a:spcPct val="100000"/>
              </a:lnSpc>
            </a:pPr>
            <a:r>
              <a:rPr lang="en-US" sz="2000" b="0" strike="noStrike" spc="-1">
                <a:latin typeface="Arial"/>
              </a:rPr>
              <a:t>ilab01@devday010:/scratch/poky/build-dto$ </a:t>
            </a:r>
          </a:p>
          <a:p>
            <a:pPr marL="216000" indent="-216000">
              <a:lnSpc>
                <a:spcPct val="100000"/>
              </a:lnSpc>
            </a:pPr>
            <a:endParaRPr lang="en-US" sz="2000" b="0" strike="noStrike" spc="-1">
              <a:latin typeface="Arial"/>
            </a:endParaRPr>
          </a:p>
          <a:p>
            <a:pPr marL="216000" indent="-216000">
              <a:lnSpc>
                <a:spcPct val="100000"/>
              </a:lnSpc>
            </a:pPr>
            <a:r>
              <a:rPr lang="en-US" sz="2000" b="0" strike="noStrike" spc="-1">
                <a:latin typeface="Arial"/>
              </a:rPr>
              <a:t>ilab01@devday010:/scratch/poky/build-dto$ du -sh tmp/</a:t>
            </a:r>
          </a:p>
          <a:p>
            <a:pPr marL="216000" indent="-216000">
              <a:lnSpc>
                <a:spcPct val="100000"/>
              </a:lnSpc>
            </a:pPr>
            <a:r>
              <a:rPr lang="en-US" sz="2000" b="0" strike="noStrike" spc="-1">
                <a:latin typeface="Arial"/>
              </a:rPr>
              <a:t>1.6G	tmp/</a:t>
            </a:r>
          </a:p>
          <a:p>
            <a:pPr marL="216000" indent="-216000">
              <a:lnSpc>
                <a:spcPct val="100000"/>
              </a:lnSpc>
            </a:pPr>
            <a:r>
              <a:rPr lang="en-US" sz="2000" b="0" strike="noStrike" spc="-1">
                <a:latin typeface="Arial"/>
              </a:rPr>
              <a:t>ilab01@devday010:/scratch/poky/build-dto$ </a:t>
            </a:r>
          </a:p>
          <a:p>
            <a:pPr marL="216000" indent="-216000">
              <a:lnSpc>
                <a:spcPct val="100000"/>
              </a:lnSpc>
            </a:pPr>
            <a:endParaRPr lang="en-US" sz="2000" b="0" strike="noStrike" spc="-1">
              <a:latin typeface="Arial"/>
            </a:endParaRPr>
          </a:p>
        </p:txBody>
      </p:sp>
      <p:sp>
        <p:nvSpPr>
          <p:cNvPr id="534" name="TextShape 3"/>
          <p:cNvSpPr txBox="1"/>
          <p:nvPr/>
        </p:nvSpPr>
        <p:spPr>
          <a:xfrm>
            <a:off x="3884760" y="8685360"/>
            <a:ext cx="2971440" cy="456840"/>
          </a:xfrm>
          <a:prstGeom prst="rect">
            <a:avLst/>
          </a:prstGeom>
          <a:noFill/>
          <a:ln>
            <a:noFill/>
          </a:ln>
        </p:spPr>
        <p:txBody>
          <a:bodyPr anchor="b"/>
          <a:lstStyle/>
          <a:p>
            <a:pPr algn="r">
              <a:lnSpc>
                <a:spcPct val="100000"/>
              </a:lnSpc>
            </a:pPr>
            <a:fld id="{0A5DD94D-522B-4A82-A692-9378A1214759}" type="slidenum">
              <a:rPr lang="en-US" sz="1200" b="0" strike="noStrike" spc="-1">
                <a:solidFill>
                  <a:srgbClr val="000000"/>
                </a:solidFill>
                <a:latin typeface="+mn-lt"/>
                <a:ea typeface="+mn-ea"/>
              </a:rPr>
              <a:t>268</a:t>
            </a:fld>
            <a:endParaRPr lang="en-US" sz="1200" b="0" strike="noStrike" spc="-1">
              <a:latin typeface="Times New Roman"/>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5" name="PlaceHolder 1"/>
          <p:cNvSpPr>
            <a:spLocks noGrp="1" noRot="1" noChangeAspect="1"/>
          </p:cNvSpPr>
          <p:nvPr>
            <p:ph type="sldImg"/>
          </p:nvPr>
        </p:nvSpPr>
        <p:spPr>
          <a:xfrm>
            <a:off x="1143000" y="685800"/>
            <a:ext cx="4571640" cy="3428640"/>
          </a:xfrm>
          <a:prstGeom prst="rect">
            <a:avLst/>
          </a:prstGeom>
        </p:spPr>
      </p:sp>
      <p:sp>
        <p:nvSpPr>
          <p:cNvPr id="536" name="PlaceHolder 2"/>
          <p:cNvSpPr>
            <a:spLocks noGrp="1"/>
          </p:cNvSpPr>
          <p:nvPr>
            <p:ph type="body"/>
          </p:nvPr>
        </p:nvSpPr>
        <p:spPr>
          <a:xfrm>
            <a:off x="685800" y="4343400"/>
            <a:ext cx="5486040" cy="4114440"/>
          </a:xfrm>
          <a:prstGeom prst="rect">
            <a:avLst/>
          </a:prstGeom>
        </p:spPr>
        <p:txBody>
          <a:bodyPr/>
          <a:lstStyle/>
          <a:p>
            <a:pPr marL="216000" indent="-216000">
              <a:lnSpc>
                <a:spcPct val="100000"/>
              </a:lnSpc>
            </a:pPr>
            <a:r>
              <a:rPr lang="en-US" sz="2000" b="0" strike="noStrike" spc="-1">
                <a:latin typeface="Arial"/>
              </a:rPr>
              <a:t>ilab01@devday010:/scratch/poky/build-dto$ time bitbake core-image-dto-microdemo</a:t>
            </a:r>
          </a:p>
          <a:p>
            <a:pPr marL="216000" indent="-216000">
              <a:lnSpc>
                <a:spcPct val="100000"/>
              </a:lnSpc>
            </a:pPr>
            <a:r>
              <a:rPr lang="en-US" sz="2000" b="0" strike="noStrike" spc="-1">
                <a:latin typeface="Arial"/>
              </a:rPr>
              <a:t>…</a:t>
            </a:r>
          </a:p>
          <a:p>
            <a:pPr marL="216000" indent="-216000">
              <a:lnSpc>
                <a:spcPct val="100000"/>
              </a:lnSpc>
            </a:pPr>
            <a:r>
              <a:rPr lang="en-US" sz="2000" b="0" strike="noStrike" spc="-1">
                <a:latin typeface="Arial"/>
              </a:rPr>
              <a:t>real	0m48.756s</a:t>
            </a:r>
          </a:p>
          <a:p>
            <a:pPr marL="216000" indent="-216000">
              <a:lnSpc>
                <a:spcPct val="100000"/>
              </a:lnSpc>
            </a:pPr>
            <a:r>
              <a:rPr lang="en-US" sz="2000" b="0" strike="noStrike" spc="-1">
                <a:latin typeface="Arial"/>
              </a:rPr>
              <a:t>user	0m1.336s</a:t>
            </a:r>
          </a:p>
          <a:p>
            <a:pPr marL="216000" indent="-216000">
              <a:lnSpc>
                <a:spcPct val="100000"/>
              </a:lnSpc>
            </a:pPr>
            <a:r>
              <a:rPr lang="en-US" sz="2000" b="0" strike="noStrike" spc="-1">
                <a:latin typeface="Arial"/>
              </a:rPr>
              <a:t>sys	0m0.183s</a:t>
            </a:r>
          </a:p>
          <a:p>
            <a:pPr marL="216000" indent="-216000">
              <a:lnSpc>
                <a:spcPct val="100000"/>
              </a:lnSpc>
            </a:pPr>
            <a:r>
              <a:rPr lang="en-US" sz="2000" b="0" strike="noStrike" spc="-1">
                <a:latin typeface="Arial"/>
              </a:rPr>
              <a:t>ilab01@devday010:/scratch/poky/build-dto$ </a:t>
            </a:r>
          </a:p>
          <a:p>
            <a:pPr marL="216000" indent="-216000">
              <a:lnSpc>
                <a:spcPct val="100000"/>
              </a:lnSpc>
            </a:pPr>
            <a:endParaRPr lang="en-US" sz="2000" b="0" strike="noStrike" spc="-1">
              <a:latin typeface="Arial"/>
            </a:endParaRPr>
          </a:p>
          <a:p>
            <a:pPr marL="216000" indent="-216000">
              <a:lnSpc>
                <a:spcPct val="100000"/>
              </a:lnSpc>
            </a:pPr>
            <a:r>
              <a:rPr lang="en-US" sz="2000" b="0" strike="noStrike" spc="-1">
                <a:latin typeface="Arial"/>
              </a:rPr>
              <a:t>ilab01@devday010:/scratch/poky/build-dto$ du -sh tmp/</a:t>
            </a:r>
          </a:p>
          <a:p>
            <a:pPr marL="216000" indent="-216000">
              <a:lnSpc>
                <a:spcPct val="100000"/>
              </a:lnSpc>
            </a:pPr>
            <a:r>
              <a:rPr lang="en-US" sz="2000" b="0" strike="noStrike" spc="-1">
                <a:latin typeface="Arial"/>
              </a:rPr>
              <a:t>1.6G	tmp/</a:t>
            </a:r>
          </a:p>
          <a:p>
            <a:pPr marL="216000" indent="-216000">
              <a:lnSpc>
                <a:spcPct val="100000"/>
              </a:lnSpc>
            </a:pPr>
            <a:r>
              <a:rPr lang="en-US" sz="2000" b="0" strike="noStrike" spc="-1">
                <a:latin typeface="Arial"/>
              </a:rPr>
              <a:t>ilab01@devday010:/scratch/poky/build-dto$ </a:t>
            </a:r>
          </a:p>
          <a:p>
            <a:pPr marL="216000" indent="-216000">
              <a:lnSpc>
                <a:spcPct val="100000"/>
              </a:lnSpc>
            </a:pPr>
            <a:endParaRPr lang="en-US" sz="2000" b="0" strike="noStrike" spc="-1">
              <a:latin typeface="Arial"/>
            </a:endParaRPr>
          </a:p>
        </p:txBody>
      </p:sp>
      <p:sp>
        <p:nvSpPr>
          <p:cNvPr id="537" name="TextShape 3"/>
          <p:cNvSpPr txBox="1"/>
          <p:nvPr/>
        </p:nvSpPr>
        <p:spPr>
          <a:xfrm>
            <a:off x="3884760" y="8685360"/>
            <a:ext cx="2971440" cy="456840"/>
          </a:xfrm>
          <a:prstGeom prst="rect">
            <a:avLst/>
          </a:prstGeom>
          <a:noFill/>
          <a:ln>
            <a:noFill/>
          </a:ln>
        </p:spPr>
        <p:txBody>
          <a:bodyPr anchor="b"/>
          <a:lstStyle/>
          <a:p>
            <a:pPr algn="r">
              <a:lnSpc>
                <a:spcPct val="100000"/>
              </a:lnSpc>
            </a:pPr>
            <a:fld id="{90DC71F1-4A53-48C3-B1B3-02E806FCBAAD}" type="slidenum">
              <a:rPr lang="en-US" sz="1200" b="0" strike="noStrike" spc="-1">
                <a:solidFill>
                  <a:srgbClr val="000000"/>
                </a:solidFill>
                <a:latin typeface="+mn-lt"/>
                <a:ea typeface="+mn-ea"/>
              </a:rPr>
              <a:t>269</a:t>
            </a:fld>
            <a:endParaRPr lang="en-US" sz="1200" b="0" strike="noStrike" spc="-1">
              <a:latin typeface="Times New Roman"/>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8" name="PlaceHolder 1"/>
          <p:cNvSpPr>
            <a:spLocks noGrp="1" noRot="1" noChangeAspect="1"/>
          </p:cNvSpPr>
          <p:nvPr>
            <p:ph type="sldImg"/>
          </p:nvPr>
        </p:nvSpPr>
        <p:spPr>
          <a:xfrm>
            <a:off x="1143000" y="685800"/>
            <a:ext cx="4571640" cy="3428640"/>
          </a:xfrm>
          <a:prstGeom prst="rect">
            <a:avLst/>
          </a:prstGeom>
        </p:spPr>
      </p:sp>
      <p:sp>
        <p:nvSpPr>
          <p:cNvPr id="539" name="PlaceHolder 2"/>
          <p:cNvSpPr>
            <a:spLocks noGrp="1"/>
          </p:cNvSpPr>
          <p:nvPr>
            <p:ph type="body"/>
          </p:nvPr>
        </p:nvSpPr>
        <p:spPr>
          <a:xfrm>
            <a:off x="685800" y="4343400"/>
            <a:ext cx="5486040" cy="4114440"/>
          </a:xfrm>
          <a:prstGeom prst="rect">
            <a:avLst/>
          </a:prstGeom>
        </p:spPr>
        <p:txBody>
          <a:bodyPr/>
          <a:lstStyle/>
          <a:p>
            <a:pPr marL="216000" indent="-216000">
              <a:lnSpc>
                <a:spcPct val="100000"/>
              </a:lnSpc>
            </a:pPr>
            <a:r>
              <a:rPr lang="en-US" sz="2000" b="0" strike="noStrike" spc="-1">
                <a:latin typeface="Arial"/>
              </a:rPr>
              <a:t>ilab01@devday010:/scratch/poky/build-dto$ time bitbake core-image-dto-microdemo</a:t>
            </a:r>
          </a:p>
          <a:p>
            <a:pPr marL="216000" indent="-216000">
              <a:lnSpc>
                <a:spcPct val="100000"/>
              </a:lnSpc>
            </a:pPr>
            <a:r>
              <a:rPr lang="en-US" sz="2000" b="0" strike="noStrike" spc="-1">
                <a:latin typeface="Arial"/>
              </a:rPr>
              <a:t>…</a:t>
            </a:r>
          </a:p>
          <a:p>
            <a:pPr marL="216000" indent="-216000">
              <a:lnSpc>
                <a:spcPct val="100000"/>
              </a:lnSpc>
            </a:pPr>
            <a:r>
              <a:rPr lang="en-US" sz="2000" b="0" strike="noStrike" spc="-1">
                <a:latin typeface="Arial"/>
              </a:rPr>
              <a:t>real	0m48.756s</a:t>
            </a:r>
          </a:p>
          <a:p>
            <a:pPr marL="216000" indent="-216000">
              <a:lnSpc>
                <a:spcPct val="100000"/>
              </a:lnSpc>
            </a:pPr>
            <a:r>
              <a:rPr lang="en-US" sz="2000" b="0" strike="noStrike" spc="-1">
                <a:latin typeface="Arial"/>
              </a:rPr>
              <a:t>user	0m1.336s</a:t>
            </a:r>
          </a:p>
          <a:p>
            <a:pPr marL="216000" indent="-216000">
              <a:lnSpc>
                <a:spcPct val="100000"/>
              </a:lnSpc>
            </a:pPr>
            <a:r>
              <a:rPr lang="en-US" sz="2000" b="0" strike="noStrike" spc="-1">
                <a:latin typeface="Arial"/>
              </a:rPr>
              <a:t>sys	0m0.183s</a:t>
            </a:r>
          </a:p>
          <a:p>
            <a:pPr marL="216000" indent="-216000">
              <a:lnSpc>
                <a:spcPct val="100000"/>
              </a:lnSpc>
            </a:pPr>
            <a:r>
              <a:rPr lang="en-US" sz="2000" b="0" strike="noStrike" spc="-1">
                <a:latin typeface="Arial"/>
              </a:rPr>
              <a:t>ilab01@devday010:/scratch/poky/build-dto$ </a:t>
            </a:r>
          </a:p>
          <a:p>
            <a:pPr marL="216000" indent="-216000">
              <a:lnSpc>
                <a:spcPct val="100000"/>
              </a:lnSpc>
            </a:pPr>
            <a:endParaRPr lang="en-US" sz="2000" b="0" strike="noStrike" spc="-1">
              <a:latin typeface="Arial"/>
            </a:endParaRPr>
          </a:p>
          <a:p>
            <a:pPr marL="216000" indent="-216000">
              <a:lnSpc>
                <a:spcPct val="100000"/>
              </a:lnSpc>
            </a:pPr>
            <a:r>
              <a:rPr lang="en-US" sz="2000" b="0" strike="noStrike" spc="-1">
                <a:latin typeface="Arial"/>
              </a:rPr>
              <a:t>ilab01@devday010:/scratch/poky/build-dto$ du -sh tmp/</a:t>
            </a:r>
          </a:p>
          <a:p>
            <a:pPr marL="216000" indent="-216000">
              <a:lnSpc>
                <a:spcPct val="100000"/>
              </a:lnSpc>
            </a:pPr>
            <a:r>
              <a:rPr lang="en-US" sz="2000" b="0" strike="noStrike" spc="-1">
                <a:latin typeface="Arial"/>
              </a:rPr>
              <a:t>1.6G	tmp/</a:t>
            </a:r>
          </a:p>
          <a:p>
            <a:pPr marL="216000" indent="-216000">
              <a:lnSpc>
                <a:spcPct val="100000"/>
              </a:lnSpc>
            </a:pPr>
            <a:r>
              <a:rPr lang="en-US" sz="2000" b="0" strike="noStrike" spc="-1">
                <a:latin typeface="Arial"/>
              </a:rPr>
              <a:t>ilab01@devday010:/scratch/poky/build-dto$ </a:t>
            </a:r>
          </a:p>
          <a:p>
            <a:pPr marL="216000" indent="-216000">
              <a:lnSpc>
                <a:spcPct val="100000"/>
              </a:lnSpc>
            </a:pPr>
            <a:endParaRPr lang="en-US" sz="2000" b="0" strike="noStrike" spc="-1">
              <a:latin typeface="Arial"/>
            </a:endParaRPr>
          </a:p>
        </p:txBody>
      </p:sp>
      <p:sp>
        <p:nvSpPr>
          <p:cNvPr id="540" name="TextShape 3"/>
          <p:cNvSpPr txBox="1"/>
          <p:nvPr/>
        </p:nvSpPr>
        <p:spPr>
          <a:xfrm>
            <a:off x="3884760" y="8685360"/>
            <a:ext cx="2971440" cy="456840"/>
          </a:xfrm>
          <a:prstGeom prst="rect">
            <a:avLst/>
          </a:prstGeom>
          <a:noFill/>
          <a:ln>
            <a:noFill/>
          </a:ln>
        </p:spPr>
        <p:txBody>
          <a:bodyPr anchor="b"/>
          <a:lstStyle/>
          <a:p>
            <a:pPr algn="r">
              <a:lnSpc>
                <a:spcPct val="100000"/>
              </a:lnSpc>
            </a:pPr>
            <a:fld id="{B8AE72A3-0C83-4078-B855-222F3A7E2AE1}" type="slidenum">
              <a:rPr lang="en-US" sz="1200" b="0" strike="noStrike" spc="-1">
                <a:solidFill>
                  <a:srgbClr val="000000"/>
                </a:solidFill>
                <a:latin typeface="+mn-lt"/>
                <a:ea typeface="+mn-ea"/>
              </a:rPr>
              <a:t>270</a:t>
            </a:fld>
            <a:endParaRPr lang="en-US" sz="1200" b="0" strike="noStrike" spc="-1">
              <a:latin typeface="Times New Roman"/>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5fcbc75374_0_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5fcbc75374_0_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92" name="Google Shape;92;g5fcbc75374_0_1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5fbae23fbc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5fbae23fbc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99" name="Google Shape;99;g5fbae23fbc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5fbae23fbc_0_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5fbae23fbc_0_1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06" name="Google Shape;106;g5fbae23fbc_0_19: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_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ctrTitle"/>
          </p:nvPr>
        </p:nvSpPr>
        <p:spPr>
          <a:xfrm>
            <a:off x="4554036" y="2776484"/>
            <a:ext cx="4157133" cy="1696858"/>
          </a:xfrm>
        </p:spPr>
        <p:txBody>
          <a:bodyPr anchor="b">
            <a:normAutofit/>
          </a:bodyPr>
          <a:lstStyle>
            <a:lvl1pPr algn="l">
              <a:lnSpc>
                <a:spcPct val="100000"/>
              </a:lnSpc>
              <a:defRPr sz="2400" b="1">
                <a:solidFill>
                  <a:schemeClr val="bg1"/>
                </a:solidFill>
                <a:latin typeface="Arial"/>
                <a:cs typeface="Arial"/>
              </a:defRPr>
            </a:lvl1pPr>
          </a:lstStyle>
          <a:p>
            <a:r>
              <a:rPr lang="en-US" dirty="0" smtClean="0"/>
              <a:t>Click to edit Master title style</a:t>
            </a:r>
            <a:endParaRPr lang="en-US" dirty="0"/>
          </a:p>
        </p:txBody>
      </p:sp>
      <p:sp>
        <p:nvSpPr>
          <p:cNvPr id="9" name="Subtitle 2"/>
          <p:cNvSpPr>
            <a:spLocks noGrp="1"/>
          </p:cNvSpPr>
          <p:nvPr>
            <p:ph type="subTitle" idx="1"/>
          </p:nvPr>
        </p:nvSpPr>
        <p:spPr>
          <a:xfrm>
            <a:off x="4554033" y="4576457"/>
            <a:ext cx="4157134" cy="880164"/>
          </a:xfrm>
        </p:spPr>
        <p:txBody>
          <a:bodyPr/>
          <a:lstStyle>
            <a:lvl1pPr marL="0" indent="0" algn="l">
              <a:buNone/>
              <a:defRPr sz="1800" b="0">
                <a:solidFill>
                  <a:schemeClr val="accent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3" name="Text Placeholder 2"/>
          <p:cNvSpPr>
            <a:spLocks noGrp="1"/>
          </p:cNvSpPr>
          <p:nvPr>
            <p:ph type="body" sz="quarter" idx="10"/>
          </p:nvPr>
        </p:nvSpPr>
        <p:spPr>
          <a:xfrm>
            <a:off x="4554538" y="5672138"/>
            <a:ext cx="4159250" cy="655637"/>
          </a:xfrm>
        </p:spPr>
        <p:txBody>
          <a:bodyPr/>
          <a:lstStyle>
            <a:lvl1pPr marL="0" indent="0">
              <a:buNone/>
              <a:defRPr sz="1800" b="1">
                <a:solidFill>
                  <a:schemeClr val="accent2"/>
                </a:solidFill>
                <a:latin typeface="Arial"/>
                <a:cs typeface="Arial"/>
              </a:defRPr>
            </a:lvl1pPr>
            <a:lvl2pPr marL="342900" indent="0">
              <a:buNone/>
              <a:defRPr sz="1800" b="1">
                <a:solidFill>
                  <a:schemeClr val="accent2"/>
                </a:solidFill>
                <a:latin typeface="Arial"/>
                <a:cs typeface="Arial"/>
              </a:defRPr>
            </a:lvl2pPr>
            <a:lvl3pPr marL="342900" indent="0">
              <a:buFont typeface="Arial"/>
              <a:buNone/>
              <a:defRPr sz="1800" b="1">
                <a:solidFill>
                  <a:schemeClr val="accent2"/>
                </a:solidFill>
                <a:latin typeface="Arial"/>
                <a:cs typeface="Arial"/>
              </a:defRPr>
            </a:lvl3pPr>
            <a:lvl4pPr marL="339725" indent="0">
              <a:buNone/>
              <a:defRPr sz="1800" b="1">
                <a:solidFill>
                  <a:schemeClr val="accent2"/>
                </a:solidFill>
                <a:latin typeface="Arial"/>
                <a:cs typeface="Arial"/>
              </a:defRPr>
            </a:lvl4pPr>
            <a:lvl5pPr marL="339725" indent="0">
              <a:buNone/>
              <a:defRPr sz="1800" b="1">
                <a:solidFill>
                  <a:schemeClr val="accent2"/>
                </a:solidFill>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9008962"/>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Final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72922" y="2571895"/>
            <a:ext cx="5720802" cy="1711071"/>
          </a:xfrm>
        </p:spPr>
        <p:txBody>
          <a:bodyPr/>
          <a:lstStyle>
            <a:lvl1pPr algn="ctr">
              <a:lnSpc>
                <a:spcPct val="100000"/>
              </a:lnSpc>
              <a:defRPr sz="480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395277653"/>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38211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6651227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867800"/>
            <a:ext cx="8520600" cy="11223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5464918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type="titleOnly">
  <p:cSld name="1_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8223127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18"/>
        <p:cNvGrpSpPr/>
        <p:nvPr/>
      </p:nvGrpSpPr>
      <p:grpSpPr>
        <a:xfrm>
          <a:off x="0" y="0"/>
          <a:ext cx="0" cy="0"/>
          <a:chOff x="0" y="0"/>
          <a:chExt cx="0" cy="0"/>
        </a:xfrm>
      </p:grpSpPr>
      <p:sp>
        <p:nvSpPr>
          <p:cNvPr id="19" name="Google Shape;19;p3"/>
          <p:cNvSpPr txBox="1">
            <a:spLocks noGrp="1"/>
          </p:cNvSpPr>
          <p:nvPr>
            <p:ph type="title"/>
          </p:nvPr>
        </p:nvSpPr>
        <p:spPr>
          <a:xfrm>
            <a:off x="454025" y="408517"/>
            <a:ext cx="8227438" cy="8890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SzPts val="1400"/>
              <a:buNone/>
              <a:defRPr sz="2600" i="0" u="none" strike="noStrike" cap="none">
                <a:solidFill>
                  <a:schemeClr val="accent1"/>
                </a:solidFill>
              </a:defRPr>
            </a:lvl1pPr>
            <a:lvl2pPr marR="0" lvl="1" algn="l" rtl="0">
              <a:lnSpc>
                <a:spcPct val="100000"/>
              </a:lnSpc>
              <a:spcBef>
                <a:spcPts val="0"/>
              </a:spcBef>
              <a:spcAft>
                <a:spcPts val="0"/>
              </a:spcAft>
              <a:buSzPts val="1400"/>
              <a:buNone/>
              <a:defRPr sz="2600" b="1" i="0" u="none" strike="noStrike" cap="none">
                <a:solidFill>
                  <a:srgbClr val="404040"/>
                </a:solidFill>
                <a:latin typeface="Arial"/>
                <a:ea typeface="Arial"/>
                <a:cs typeface="Arial"/>
                <a:sym typeface="Arial"/>
              </a:defRPr>
            </a:lvl2pPr>
            <a:lvl3pPr marR="0" lvl="2" algn="l" rtl="0">
              <a:lnSpc>
                <a:spcPct val="100000"/>
              </a:lnSpc>
              <a:spcBef>
                <a:spcPts val="0"/>
              </a:spcBef>
              <a:spcAft>
                <a:spcPts val="0"/>
              </a:spcAft>
              <a:buSzPts val="1400"/>
              <a:buNone/>
              <a:defRPr sz="2600" b="1" i="0" u="none" strike="noStrike" cap="none">
                <a:solidFill>
                  <a:srgbClr val="404040"/>
                </a:solidFill>
                <a:latin typeface="Arial"/>
                <a:ea typeface="Arial"/>
                <a:cs typeface="Arial"/>
                <a:sym typeface="Arial"/>
              </a:defRPr>
            </a:lvl3pPr>
            <a:lvl4pPr marR="0" lvl="3" algn="l" rtl="0">
              <a:lnSpc>
                <a:spcPct val="100000"/>
              </a:lnSpc>
              <a:spcBef>
                <a:spcPts val="0"/>
              </a:spcBef>
              <a:spcAft>
                <a:spcPts val="0"/>
              </a:spcAft>
              <a:buSzPts val="1400"/>
              <a:buNone/>
              <a:defRPr sz="2600" b="1" i="0" u="none" strike="noStrike" cap="none">
                <a:solidFill>
                  <a:srgbClr val="404040"/>
                </a:solidFill>
                <a:latin typeface="Arial"/>
                <a:ea typeface="Arial"/>
                <a:cs typeface="Arial"/>
                <a:sym typeface="Arial"/>
              </a:defRPr>
            </a:lvl4pPr>
            <a:lvl5pPr marR="0" lvl="4" algn="l" rtl="0">
              <a:lnSpc>
                <a:spcPct val="100000"/>
              </a:lnSpc>
              <a:spcBef>
                <a:spcPts val="0"/>
              </a:spcBef>
              <a:spcAft>
                <a:spcPts val="0"/>
              </a:spcAft>
              <a:buSzPts val="1400"/>
              <a:buNone/>
              <a:defRPr sz="2600" b="1" i="0" u="none" strike="noStrike" cap="none">
                <a:solidFill>
                  <a:srgbClr val="404040"/>
                </a:solidFill>
                <a:latin typeface="Arial"/>
                <a:ea typeface="Arial"/>
                <a:cs typeface="Arial"/>
                <a:sym typeface="Arial"/>
              </a:defRPr>
            </a:lvl5pPr>
            <a:lvl6pPr marR="0" lvl="5" algn="l" rtl="0">
              <a:lnSpc>
                <a:spcPct val="108333"/>
              </a:lnSpc>
              <a:spcBef>
                <a:spcPts val="0"/>
              </a:spcBef>
              <a:spcAft>
                <a:spcPts val="0"/>
              </a:spcAft>
              <a:buSzPts val="1400"/>
              <a:buNone/>
              <a:defRPr sz="2400" b="0" i="0" u="none" strike="noStrike" cap="none">
                <a:solidFill>
                  <a:schemeClr val="hlink"/>
                </a:solidFill>
                <a:latin typeface="Exo Medium"/>
                <a:ea typeface="Exo Medium"/>
                <a:cs typeface="Exo Medium"/>
                <a:sym typeface="Exo Medium"/>
              </a:defRPr>
            </a:lvl6pPr>
            <a:lvl7pPr marR="0" lvl="6" algn="l" rtl="0">
              <a:lnSpc>
                <a:spcPct val="108333"/>
              </a:lnSpc>
              <a:spcBef>
                <a:spcPts val="0"/>
              </a:spcBef>
              <a:spcAft>
                <a:spcPts val="0"/>
              </a:spcAft>
              <a:buSzPts val="1400"/>
              <a:buNone/>
              <a:defRPr sz="2400" b="0" i="0" u="none" strike="noStrike" cap="none">
                <a:solidFill>
                  <a:schemeClr val="hlink"/>
                </a:solidFill>
                <a:latin typeface="Exo Medium"/>
                <a:ea typeface="Exo Medium"/>
                <a:cs typeface="Exo Medium"/>
                <a:sym typeface="Exo Medium"/>
              </a:defRPr>
            </a:lvl7pPr>
            <a:lvl8pPr marR="0" lvl="7" algn="l" rtl="0">
              <a:lnSpc>
                <a:spcPct val="108333"/>
              </a:lnSpc>
              <a:spcBef>
                <a:spcPts val="0"/>
              </a:spcBef>
              <a:spcAft>
                <a:spcPts val="0"/>
              </a:spcAft>
              <a:buSzPts val="1400"/>
              <a:buNone/>
              <a:defRPr sz="2400" b="0" i="0" u="none" strike="noStrike" cap="none">
                <a:solidFill>
                  <a:schemeClr val="hlink"/>
                </a:solidFill>
                <a:latin typeface="Exo Medium"/>
                <a:ea typeface="Exo Medium"/>
                <a:cs typeface="Exo Medium"/>
                <a:sym typeface="Exo Medium"/>
              </a:defRPr>
            </a:lvl8pPr>
            <a:lvl9pPr marR="0" lvl="8" algn="l" rtl="0">
              <a:lnSpc>
                <a:spcPct val="108333"/>
              </a:lnSpc>
              <a:spcBef>
                <a:spcPts val="0"/>
              </a:spcBef>
              <a:spcAft>
                <a:spcPts val="0"/>
              </a:spcAft>
              <a:buSzPts val="1400"/>
              <a:buNone/>
              <a:defRPr sz="2400" b="0" i="0" u="none" strike="noStrike" cap="none">
                <a:solidFill>
                  <a:schemeClr val="hlink"/>
                </a:solidFill>
                <a:latin typeface="Exo Medium"/>
                <a:ea typeface="Exo Medium"/>
                <a:cs typeface="Exo Medium"/>
                <a:sym typeface="Exo Medium"/>
              </a:defRPr>
            </a:lvl9pPr>
          </a:lstStyle>
          <a:p>
            <a:endParaRPr/>
          </a:p>
        </p:txBody>
      </p:sp>
      <p:sp>
        <p:nvSpPr>
          <p:cNvPr id="20" name="Google Shape;20;p3"/>
          <p:cNvSpPr txBox="1">
            <a:spLocks noGrp="1"/>
          </p:cNvSpPr>
          <p:nvPr>
            <p:ph type="body" idx="1"/>
          </p:nvPr>
        </p:nvSpPr>
        <p:spPr>
          <a:xfrm>
            <a:off x="448853" y="1379538"/>
            <a:ext cx="8233186" cy="4532312"/>
          </a:xfrm>
          <a:prstGeom prst="rect">
            <a:avLst/>
          </a:prstGeom>
          <a:noFill/>
          <a:ln>
            <a:noFill/>
          </a:ln>
        </p:spPr>
        <p:txBody>
          <a:bodyPr spcFirstLastPara="1" wrap="square" lIns="0" tIns="0" rIns="0" bIns="0" anchor="t" anchorCtr="0">
            <a:noAutofit/>
          </a:bodyPr>
          <a:lstStyle>
            <a:lvl1pPr marL="457200" marR="0" lvl="0" indent="-381000" algn="l" rtl="0">
              <a:spcBef>
                <a:spcPts val="1800"/>
              </a:spcBef>
              <a:spcAft>
                <a:spcPts val="0"/>
              </a:spcAft>
              <a:buClr>
                <a:schemeClr val="accent1"/>
              </a:buClr>
              <a:buSzPts val="2400"/>
              <a:buChar char="•"/>
              <a:defRPr sz="2400" i="0" u="none" strike="noStrike" cap="none">
                <a:solidFill>
                  <a:schemeClr val="accent6"/>
                </a:solidFill>
              </a:defRPr>
            </a:lvl1pPr>
            <a:lvl2pPr marL="914400" marR="0" lvl="1" indent="-368300" algn="l" rtl="0">
              <a:spcBef>
                <a:spcPts val="500"/>
              </a:spcBef>
              <a:spcAft>
                <a:spcPts val="0"/>
              </a:spcAft>
              <a:buClr>
                <a:schemeClr val="dk1"/>
              </a:buClr>
              <a:buSzPts val="2200"/>
              <a:buChar char="•"/>
              <a:defRPr sz="2200" i="0" u="none" strike="noStrike" cap="none">
                <a:solidFill>
                  <a:srgbClr val="404040"/>
                </a:solidFill>
              </a:defRPr>
            </a:lvl2pPr>
            <a:lvl3pPr marL="1371600" marR="0" lvl="2" indent="-368300" algn="l" rtl="0">
              <a:spcBef>
                <a:spcPts val="500"/>
              </a:spcBef>
              <a:spcAft>
                <a:spcPts val="0"/>
              </a:spcAft>
              <a:buClr>
                <a:schemeClr val="accent6"/>
              </a:buClr>
              <a:buSzPts val="2200"/>
              <a:buAutoNum type="arabicPlain"/>
              <a:defRPr sz="2200" i="0" u="none" strike="noStrike" cap="none">
                <a:solidFill>
                  <a:schemeClr val="accent6"/>
                </a:solidFill>
              </a:defRPr>
            </a:lvl3pPr>
            <a:lvl4pPr marL="1828800" marR="0" lvl="3" indent="-368300" algn="l" rtl="0">
              <a:spcBef>
                <a:spcPts val="500"/>
              </a:spcBef>
              <a:spcAft>
                <a:spcPts val="0"/>
              </a:spcAft>
              <a:buClr>
                <a:schemeClr val="lt1"/>
              </a:buClr>
              <a:buSzPts val="2200"/>
              <a:buChar char="•"/>
              <a:defRPr sz="2200" i="0" u="none" strike="noStrike" cap="none">
                <a:solidFill>
                  <a:schemeClr val="accent6"/>
                </a:solidFill>
              </a:defRPr>
            </a:lvl4pPr>
            <a:lvl5pPr marL="2286000" marR="0" lvl="4" indent="-368300" algn="l" rtl="0">
              <a:spcBef>
                <a:spcPts val="500"/>
              </a:spcBef>
              <a:spcAft>
                <a:spcPts val="0"/>
              </a:spcAft>
              <a:buClr>
                <a:schemeClr val="accent6"/>
              </a:buClr>
              <a:buSzPts val="2200"/>
              <a:buFont typeface="Courier"/>
              <a:buChar char="$"/>
              <a:defRPr sz="2200" b="1" i="0" u="none" strike="noStrike" cap="none">
                <a:solidFill>
                  <a:schemeClr val="accent6"/>
                </a:solidFill>
                <a:latin typeface="Courier New"/>
                <a:ea typeface="Courier New"/>
                <a:cs typeface="Courier New"/>
                <a:sym typeface="Courier New"/>
              </a:defRPr>
            </a:lvl5pPr>
            <a:lvl6pPr marL="2743200" marR="0" lvl="5" indent="-368300" algn="l" rtl="0">
              <a:spcBef>
                <a:spcPts val="500"/>
              </a:spcBef>
              <a:spcAft>
                <a:spcPts val="0"/>
              </a:spcAft>
              <a:buClr>
                <a:schemeClr val="accent6"/>
              </a:buClr>
              <a:buSzPts val="2200"/>
              <a:buFont typeface="Courier"/>
              <a:buChar char="#"/>
              <a:defRPr sz="2200" b="1" i="0" u="none" strike="noStrike" cap="none">
                <a:solidFill>
                  <a:schemeClr val="accent6"/>
                </a:solidFill>
                <a:latin typeface="Courier New"/>
                <a:ea typeface="Courier New"/>
                <a:cs typeface="Courier New"/>
                <a:sym typeface="Courier New"/>
              </a:defRPr>
            </a:lvl6pPr>
            <a:lvl7pPr marL="3200400" marR="0" lvl="6" indent="-342900" algn="l" rtl="0">
              <a:spcBef>
                <a:spcPts val="500"/>
              </a:spcBef>
              <a:spcAft>
                <a:spcPts val="0"/>
              </a:spcAft>
              <a:buClr>
                <a:schemeClr val="dk1"/>
              </a:buClr>
              <a:buSzPts val="1800"/>
              <a:buChar char="•"/>
              <a:defRPr sz="1800" i="0" u="none" strike="noStrike" cap="none">
                <a:solidFill>
                  <a:schemeClr val="dk1"/>
                </a:solidFill>
              </a:defRPr>
            </a:lvl7pPr>
            <a:lvl8pPr marL="3657600" marR="0" lvl="7" indent="-342900" algn="l" rtl="0">
              <a:spcBef>
                <a:spcPts val="500"/>
              </a:spcBef>
              <a:spcAft>
                <a:spcPts val="0"/>
              </a:spcAft>
              <a:buClr>
                <a:schemeClr val="dk1"/>
              </a:buClr>
              <a:buSzPts val="1800"/>
              <a:buAutoNum type="arabicPlain"/>
              <a:defRPr sz="1800" i="0" u="none" strike="noStrike" cap="none">
                <a:solidFill>
                  <a:schemeClr val="dk1"/>
                </a:solidFill>
              </a:defRPr>
            </a:lvl8pPr>
            <a:lvl9pPr marL="4114800" marR="0" lvl="8" indent="-342900" algn="l" rtl="0">
              <a:spcBef>
                <a:spcPts val="500"/>
              </a:spcBef>
              <a:spcAft>
                <a:spcPts val="0"/>
              </a:spcAft>
              <a:buClr>
                <a:schemeClr val="lt1"/>
              </a:buClr>
              <a:buSzPts val="1800"/>
              <a:buChar char="•"/>
              <a:defRPr sz="1800" i="0" u="none" strike="noStrike" cap="none">
                <a:solidFill>
                  <a:schemeClr val="dk1"/>
                </a:solidFill>
              </a:defRPr>
            </a:lvl9pPr>
          </a:lstStyle>
          <a:p>
            <a:endParaRPr/>
          </a:p>
        </p:txBody>
      </p:sp>
    </p:spTree>
    <p:extLst>
      <p:ext uri="{BB962C8B-B14F-4D97-AF65-F5344CB8AC3E}">
        <p14:creationId xmlns:p14="http://schemas.microsoft.com/office/powerpoint/2010/main" val="2326664028"/>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_Option1">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a:xfrm>
            <a:off x="1833055" y="2991441"/>
            <a:ext cx="6846738" cy="871111"/>
          </a:xfrm>
        </p:spPr>
        <p:txBody>
          <a:bodyPr/>
          <a:lstStyle>
            <a:lvl1pPr algn="r">
              <a:lnSpc>
                <a:spcPct val="100000"/>
              </a:lnSpc>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sz="quarter" idx="11"/>
          </p:nvPr>
        </p:nvSpPr>
        <p:spPr>
          <a:xfrm>
            <a:off x="1804988" y="4125913"/>
            <a:ext cx="6874805" cy="866775"/>
          </a:xfrm>
        </p:spPr>
        <p:txBody>
          <a:bodyPr/>
          <a:lstStyle>
            <a:lvl1pPr marL="0" indent="0" algn="r">
              <a:buNone/>
              <a:defRPr>
                <a:solidFill>
                  <a:srgbClr val="FFFFFF"/>
                </a:solidFill>
              </a:defRPr>
            </a:lvl1pPr>
            <a:lvl2pPr marL="1588" indent="0" algn="r">
              <a:buNone/>
              <a:defRPr>
                <a:solidFill>
                  <a:srgbClr val="FFFFFF"/>
                </a:solidFill>
              </a:defRPr>
            </a:lvl2pPr>
            <a:lvl3pPr marL="184467" indent="0" algn="r">
              <a:buNone/>
              <a:defRPr>
                <a:solidFill>
                  <a:srgbClr val="FFFFFF"/>
                </a:solidFill>
              </a:defRPr>
            </a:lvl3pPr>
            <a:lvl4pPr marL="415925" indent="0" algn="r">
              <a:buNone/>
              <a:defRPr>
                <a:solidFill>
                  <a:srgbClr val="FFFFFF"/>
                </a:solidFill>
              </a:defRPr>
            </a:lvl4pPr>
            <a:lvl5pPr marL="569912" indent="0" algn="r">
              <a:buNone/>
              <a:defRPr>
                <a:solidFill>
                  <a:srgbClr val="FFFFFF"/>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Box 5"/>
          <p:cNvSpPr txBox="1">
            <a:spLocks noChangeArrowheads="1"/>
          </p:cNvSpPr>
          <p:nvPr userDrawn="1"/>
        </p:nvSpPr>
        <p:spPr bwMode="auto">
          <a:xfrm>
            <a:off x="6711544" y="6460197"/>
            <a:ext cx="197055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type="none" w="sm" len="sm"/>
                <a:tailEnd type="none" w="sm" len="sm"/>
              </a14:hiddenLine>
            </a:ext>
          </a:extLst>
        </p:spPr>
        <p:txBody>
          <a:bodyPr wrap="square"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defRPr/>
            </a:pPr>
            <a:r>
              <a:rPr lang="en-US" sz="800" dirty="0" err="1" smtClean="0">
                <a:solidFill>
                  <a:schemeClr val="bg1">
                    <a:alpha val="50000"/>
                  </a:schemeClr>
                </a:solidFill>
                <a:latin typeface="Arial"/>
                <a:cs typeface="Arial"/>
              </a:rPr>
              <a:t>Yocto</a:t>
            </a:r>
            <a:r>
              <a:rPr lang="en-US" sz="800" dirty="0" smtClean="0">
                <a:solidFill>
                  <a:schemeClr val="bg1">
                    <a:alpha val="50000"/>
                  </a:schemeClr>
                </a:solidFill>
                <a:latin typeface="Arial"/>
                <a:cs typeface="Arial"/>
              </a:rPr>
              <a:t> Project | The Linux</a:t>
            </a:r>
            <a:r>
              <a:rPr lang="en-US" sz="800" baseline="0" dirty="0" smtClean="0">
                <a:solidFill>
                  <a:schemeClr val="bg1">
                    <a:alpha val="50000"/>
                  </a:schemeClr>
                </a:solidFill>
                <a:latin typeface="Arial"/>
                <a:cs typeface="Arial"/>
              </a:rPr>
              <a:t> Foundation</a:t>
            </a:r>
            <a:endParaRPr lang="en-US" sz="800" dirty="0" smtClean="0">
              <a:solidFill>
                <a:schemeClr val="bg1">
                  <a:alpha val="50000"/>
                </a:schemeClr>
              </a:solidFill>
              <a:latin typeface="Arial"/>
              <a:cs typeface="Arial"/>
            </a:endParaRPr>
          </a:p>
        </p:txBody>
      </p:sp>
    </p:spTree>
    <p:extLst>
      <p:ext uri="{BB962C8B-B14F-4D97-AF65-F5344CB8AC3E}">
        <p14:creationId xmlns:p14="http://schemas.microsoft.com/office/powerpoint/2010/main" val="3747883673"/>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ivider_Option2">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0" y="0"/>
            <a:ext cx="9144000" cy="4160345"/>
          </a:xfrm>
        </p:spPr>
        <p:txBody>
          <a:bodyPr/>
          <a:lstStyle/>
          <a:p>
            <a:endParaRPr lang="en-US"/>
          </a:p>
        </p:txBody>
      </p:sp>
      <p:sp>
        <p:nvSpPr>
          <p:cNvPr id="8" name="Title 1"/>
          <p:cNvSpPr>
            <a:spLocks noGrp="1"/>
          </p:cNvSpPr>
          <p:nvPr>
            <p:ph type="title"/>
          </p:nvPr>
        </p:nvSpPr>
        <p:spPr>
          <a:xfrm>
            <a:off x="1173655" y="4729654"/>
            <a:ext cx="7506138" cy="1345011"/>
          </a:xfrm>
        </p:spPr>
        <p:txBody>
          <a:bodyPr anchor="t"/>
          <a:lstStyle>
            <a:lvl1pPr algn="r">
              <a:lnSpc>
                <a:spcPct val="100000"/>
              </a:lnSpc>
              <a:defRPr sz="2600" b="1" cap="none">
                <a:solidFill>
                  <a:srgbClr val="FFFFFF"/>
                </a:solidFill>
                <a:latin typeface="Arial"/>
                <a:cs typeface="Arial"/>
              </a:defRPr>
            </a:lvl1pPr>
          </a:lstStyle>
          <a:p>
            <a:r>
              <a:rPr lang="en-US" dirty="0" smtClean="0"/>
              <a:t>Click to edit Master title style</a:t>
            </a:r>
            <a:endParaRPr lang="en-US" dirty="0"/>
          </a:p>
        </p:txBody>
      </p:sp>
      <p:sp>
        <p:nvSpPr>
          <p:cNvPr id="11" name="Text Box 5"/>
          <p:cNvSpPr txBox="1">
            <a:spLocks noChangeArrowheads="1"/>
          </p:cNvSpPr>
          <p:nvPr userDrawn="1"/>
        </p:nvSpPr>
        <p:spPr bwMode="auto">
          <a:xfrm>
            <a:off x="6711544" y="6460197"/>
            <a:ext cx="197055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type="none" w="sm" len="sm"/>
                <a:tailEnd type="none" w="sm" len="sm"/>
              </a14:hiddenLine>
            </a:ext>
          </a:extLst>
        </p:spPr>
        <p:txBody>
          <a:bodyPr wrap="square"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defRPr/>
            </a:pPr>
            <a:r>
              <a:rPr lang="en-US" sz="800" dirty="0" err="1" smtClean="0">
                <a:solidFill>
                  <a:schemeClr val="bg1">
                    <a:alpha val="50000"/>
                  </a:schemeClr>
                </a:solidFill>
                <a:latin typeface="Arial"/>
                <a:cs typeface="Arial"/>
              </a:rPr>
              <a:t>Yocto</a:t>
            </a:r>
            <a:r>
              <a:rPr lang="en-US" sz="800" dirty="0" smtClean="0">
                <a:solidFill>
                  <a:schemeClr val="bg1">
                    <a:alpha val="50000"/>
                  </a:schemeClr>
                </a:solidFill>
                <a:latin typeface="Arial"/>
                <a:cs typeface="Arial"/>
              </a:rPr>
              <a:t> Project | The Linux</a:t>
            </a:r>
            <a:r>
              <a:rPr lang="en-US" sz="800" baseline="0" dirty="0" smtClean="0">
                <a:solidFill>
                  <a:schemeClr val="bg1">
                    <a:alpha val="50000"/>
                  </a:schemeClr>
                </a:solidFill>
                <a:latin typeface="Arial"/>
                <a:cs typeface="Arial"/>
              </a:rPr>
              <a:t> Foundation</a:t>
            </a:r>
            <a:endParaRPr lang="en-US" sz="800" dirty="0" smtClean="0">
              <a:solidFill>
                <a:schemeClr val="bg1">
                  <a:alpha val="50000"/>
                </a:schemeClr>
              </a:solidFill>
              <a:latin typeface="Arial"/>
              <a:cs typeface="Arial"/>
            </a:endParaRPr>
          </a:p>
        </p:txBody>
      </p:sp>
    </p:spTree>
    <p:extLst>
      <p:ext uri="{BB962C8B-B14F-4D97-AF65-F5344CB8AC3E}">
        <p14:creationId xmlns:p14="http://schemas.microsoft.com/office/powerpoint/2010/main" val="211269820"/>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vider_Option3">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a:xfrm>
            <a:off x="1833055" y="2991441"/>
            <a:ext cx="6846738" cy="871111"/>
          </a:xfrm>
        </p:spPr>
        <p:txBody>
          <a:bodyPr/>
          <a:lstStyle>
            <a:lvl1pPr algn="r">
              <a:lnSpc>
                <a:spcPct val="100000"/>
              </a:lnSpc>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sz="quarter" idx="11"/>
          </p:nvPr>
        </p:nvSpPr>
        <p:spPr>
          <a:xfrm>
            <a:off x="1804988" y="4125913"/>
            <a:ext cx="6874805" cy="866775"/>
          </a:xfrm>
        </p:spPr>
        <p:txBody>
          <a:bodyPr/>
          <a:lstStyle>
            <a:lvl1pPr marL="0" indent="0" algn="r">
              <a:buNone/>
              <a:defRPr>
                <a:solidFill>
                  <a:srgbClr val="FFFFFF"/>
                </a:solidFill>
              </a:defRPr>
            </a:lvl1pPr>
            <a:lvl2pPr marL="1588" indent="0" algn="r">
              <a:buNone/>
              <a:defRPr>
                <a:solidFill>
                  <a:srgbClr val="FFFFFF"/>
                </a:solidFill>
              </a:defRPr>
            </a:lvl2pPr>
            <a:lvl3pPr marL="184467" indent="0" algn="r">
              <a:buNone/>
              <a:defRPr>
                <a:solidFill>
                  <a:srgbClr val="FFFFFF"/>
                </a:solidFill>
              </a:defRPr>
            </a:lvl3pPr>
            <a:lvl4pPr marL="415925" indent="0" algn="r">
              <a:buNone/>
              <a:defRPr>
                <a:solidFill>
                  <a:srgbClr val="FFFFFF"/>
                </a:solidFill>
              </a:defRPr>
            </a:lvl4pPr>
            <a:lvl5pPr marL="569912" indent="0" algn="r">
              <a:buNone/>
              <a:defRPr>
                <a:solidFill>
                  <a:srgbClr val="FFFFFF"/>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Box 5"/>
          <p:cNvSpPr txBox="1">
            <a:spLocks noChangeArrowheads="1"/>
          </p:cNvSpPr>
          <p:nvPr userDrawn="1"/>
        </p:nvSpPr>
        <p:spPr bwMode="auto">
          <a:xfrm>
            <a:off x="6711544" y="6460197"/>
            <a:ext cx="197055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type="none" w="sm" len="sm"/>
                <a:tailEnd type="none" w="sm" len="sm"/>
              </a14:hiddenLine>
            </a:ext>
          </a:extLst>
        </p:spPr>
        <p:txBody>
          <a:bodyPr wrap="square"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defRPr/>
            </a:pPr>
            <a:r>
              <a:rPr lang="en-US" sz="800" dirty="0" err="1" smtClean="0">
                <a:solidFill>
                  <a:schemeClr val="bg1">
                    <a:alpha val="50000"/>
                  </a:schemeClr>
                </a:solidFill>
                <a:latin typeface="Arial"/>
                <a:cs typeface="Arial"/>
              </a:rPr>
              <a:t>Yocto</a:t>
            </a:r>
            <a:r>
              <a:rPr lang="en-US" sz="800" dirty="0" smtClean="0">
                <a:solidFill>
                  <a:schemeClr val="bg1">
                    <a:alpha val="50000"/>
                  </a:schemeClr>
                </a:solidFill>
                <a:latin typeface="Arial"/>
                <a:cs typeface="Arial"/>
              </a:rPr>
              <a:t> Project | The Linux</a:t>
            </a:r>
            <a:r>
              <a:rPr lang="en-US" sz="800" baseline="0" dirty="0" smtClean="0">
                <a:solidFill>
                  <a:schemeClr val="bg1">
                    <a:alpha val="50000"/>
                  </a:schemeClr>
                </a:solidFill>
                <a:latin typeface="Arial"/>
                <a:cs typeface="Arial"/>
              </a:rPr>
              <a:t> Foundation</a:t>
            </a:r>
            <a:endParaRPr lang="en-US" sz="800" dirty="0" smtClean="0">
              <a:solidFill>
                <a:schemeClr val="bg1">
                  <a:alpha val="50000"/>
                </a:schemeClr>
              </a:solidFill>
              <a:latin typeface="Arial"/>
              <a:cs typeface="Arial"/>
            </a:endParaRPr>
          </a:p>
        </p:txBody>
      </p:sp>
    </p:spTree>
    <p:extLst>
      <p:ext uri="{BB962C8B-B14F-4D97-AF65-F5344CB8AC3E}">
        <p14:creationId xmlns:p14="http://schemas.microsoft.com/office/powerpoint/2010/main" val="8653942"/>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_Option4">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0" y="0"/>
            <a:ext cx="9144000" cy="4160345"/>
          </a:xfrm>
        </p:spPr>
        <p:txBody>
          <a:bodyPr/>
          <a:lstStyle/>
          <a:p>
            <a:endParaRPr lang="en-US"/>
          </a:p>
        </p:txBody>
      </p:sp>
      <p:sp>
        <p:nvSpPr>
          <p:cNvPr id="8" name="Title 1"/>
          <p:cNvSpPr>
            <a:spLocks noGrp="1"/>
          </p:cNvSpPr>
          <p:nvPr>
            <p:ph type="title"/>
          </p:nvPr>
        </p:nvSpPr>
        <p:spPr>
          <a:xfrm>
            <a:off x="1173655" y="4729654"/>
            <a:ext cx="7506138" cy="1345011"/>
          </a:xfrm>
        </p:spPr>
        <p:txBody>
          <a:bodyPr anchor="t"/>
          <a:lstStyle>
            <a:lvl1pPr algn="r">
              <a:lnSpc>
                <a:spcPct val="100000"/>
              </a:lnSpc>
              <a:defRPr sz="2600" b="1" cap="none">
                <a:solidFill>
                  <a:srgbClr val="FFFFFF"/>
                </a:solidFill>
                <a:latin typeface="Arial"/>
                <a:cs typeface="Arial"/>
              </a:defRPr>
            </a:lvl1pPr>
          </a:lstStyle>
          <a:p>
            <a:r>
              <a:rPr lang="en-US" dirty="0" smtClean="0"/>
              <a:t>Click to edit Master title style</a:t>
            </a:r>
            <a:endParaRPr lang="en-US" dirty="0"/>
          </a:p>
        </p:txBody>
      </p:sp>
      <p:sp>
        <p:nvSpPr>
          <p:cNvPr id="11" name="Text Box 5"/>
          <p:cNvSpPr txBox="1">
            <a:spLocks noChangeArrowheads="1"/>
          </p:cNvSpPr>
          <p:nvPr userDrawn="1"/>
        </p:nvSpPr>
        <p:spPr bwMode="auto">
          <a:xfrm>
            <a:off x="6711544" y="6460197"/>
            <a:ext cx="197055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type="none" w="sm" len="sm"/>
                <a:tailEnd type="none" w="sm" len="sm"/>
              </a14:hiddenLine>
            </a:ext>
          </a:extLst>
        </p:spPr>
        <p:txBody>
          <a:bodyPr wrap="square"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defRPr/>
            </a:pPr>
            <a:r>
              <a:rPr lang="en-US" sz="800" dirty="0" err="1" smtClean="0">
                <a:solidFill>
                  <a:schemeClr val="bg1">
                    <a:alpha val="50000"/>
                  </a:schemeClr>
                </a:solidFill>
                <a:latin typeface="Arial"/>
                <a:cs typeface="Arial"/>
              </a:rPr>
              <a:t>Yocto</a:t>
            </a:r>
            <a:r>
              <a:rPr lang="en-US" sz="800" dirty="0" smtClean="0">
                <a:solidFill>
                  <a:schemeClr val="bg1">
                    <a:alpha val="50000"/>
                  </a:schemeClr>
                </a:solidFill>
                <a:latin typeface="Arial"/>
                <a:cs typeface="Arial"/>
              </a:rPr>
              <a:t> Project | The Linux</a:t>
            </a:r>
            <a:r>
              <a:rPr lang="en-US" sz="800" baseline="0" dirty="0" smtClean="0">
                <a:solidFill>
                  <a:schemeClr val="bg1">
                    <a:alpha val="50000"/>
                  </a:schemeClr>
                </a:solidFill>
                <a:latin typeface="Arial"/>
                <a:cs typeface="Arial"/>
              </a:rPr>
              <a:t> Foundation</a:t>
            </a:r>
            <a:endParaRPr lang="en-US" sz="800" dirty="0" smtClean="0">
              <a:solidFill>
                <a:schemeClr val="bg1">
                  <a:alpha val="50000"/>
                </a:schemeClr>
              </a:solidFill>
              <a:latin typeface="Arial"/>
              <a:cs typeface="Arial"/>
            </a:endParaRPr>
          </a:p>
        </p:txBody>
      </p:sp>
    </p:spTree>
    <p:extLst>
      <p:ext uri="{BB962C8B-B14F-4D97-AF65-F5344CB8AC3E}">
        <p14:creationId xmlns:p14="http://schemas.microsoft.com/office/powerpoint/2010/main" val="998439541"/>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4025" y="408517"/>
            <a:ext cx="8227438" cy="889000"/>
          </a:xfrm>
        </p:spPr>
        <p:txBody>
          <a:bodyPr/>
          <a:lstStyle/>
          <a:p>
            <a:r>
              <a:rPr lang="en-US" dirty="0" smtClean="0"/>
              <a:t>Click to edit Master title style</a:t>
            </a:r>
            <a:endParaRPr lang="en-US" dirty="0"/>
          </a:p>
        </p:txBody>
      </p:sp>
      <p:sp>
        <p:nvSpPr>
          <p:cNvPr id="12" name="Content Placeholder 11"/>
          <p:cNvSpPr>
            <a:spLocks noGrp="1"/>
          </p:cNvSpPr>
          <p:nvPr>
            <p:ph sz="quarter" idx="13"/>
          </p:nvPr>
        </p:nvSpPr>
        <p:spPr>
          <a:xfrm>
            <a:off x="448853" y="1379538"/>
            <a:ext cx="8233186" cy="453231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 level</a:t>
            </a:r>
          </a:p>
          <a:p>
            <a:pPr lvl="8"/>
            <a:r>
              <a:rPr lang="en-US" dirty="0" smtClean="0"/>
              <a:t>Ninth level</a:t>
            </a:r>
            <a:endParaRPr lang="en-US" dirty="0"/>
          </a:p>
        </p:txBody>
      </p:sp>
    </p:spTree>
    <p:extLst>
      <p:ext uri="{BB962C8B-B14F-4D97-AF65-F5344CB8AC3E}">
        <p14:creationId xmlns:p14="http://schemas.microsoft.com/office/powerpoint/2010/main" val="4010613778"/>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Content Placeholder 8"/>
          <p:cNvSpPr>
            <a:spLocks noGrp="1"/>
          </p:cNvSpPr>
          <p:nvPr>
            <p:ph sz="quarter" idx="14"/>
          </p:nvPr>
        </p:nvSpPr>
        <p:spPr>
          <a:xfrm>
            <a:off x="4641791" y="1379538"/>
            <a:ext cx="4040247" cy="4532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13"/>
          </p:nvPr>
        </p:nvSpPr>
        <p:spPr>
          <a:xfrm>
            <a:off x="448852" y="1379539"/>
            <a:ext cx="4039011" cy="453231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endParaRPr lang="en-US" dirty="0"/>
          </a:p>
        </p:txBody>
      </p:sp>
      <p:sp>
        <p:nvSpPr>
          <p:cNvPr id="2" name="Title 1"/>
          <p:cNvSpPr>
            <a:spLocks noGrp="1"/>
          </p:cNvSpPr>
          <p:nvPr>
            <p:ph type="title"/>
          </p:nvPr>
        </p:nvSpPr>
        <p:spPr>
          <a:xfrm>
            <a:off x="454025" y="408517"/>
            <a:ext cx="8227438" cy="889000"/>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05507881"/>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938352187"/>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0129303"/>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7"/>
          <a:stretch>
            <a:fillRect/>
          </a:stretch>
        </a:blip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454025" y="408517"/>
            <a:ext cx="8227438"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altLang="ja-JP" dirty="0"/>
              <a:t>Click to edit Master title style</a:t>
            </a:r>
          </a:p>
        </p:txBody>
      </p:sp>
      <p:sp>
        <p:nvSpPr>
          <p:cNvPr id="1028" name="Rectangle 3"/>
          <p:cNvSpPr>
            <a:spLocks noGrp="1" noChangeArrowheads="1"/>
          </p:cNvSpPr>
          <p:nvPr>
            <p:ph type="body" idx="1"/>
          </p:nvPr>
        </p:nvSpPr>
        <p:spPr bwMode="auto">
          <a:xfrm>
            <a:off x="455613" y="1380068"/>
            <a:ext cx="8228012" cy="4536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altLang="ja-JP" dirty="0"/>
              <a:t>Click to edit Master text styles</a:t>
            </a:r>
          </a:p>
          <a:p>
            <a:pPr lvl="1"/>
            <a:r>
              <a:rPr lang="en-US" altLang="ja-JP" dirty="0" smtClean="0"/>
              <a:t>This is a second level bullet</a:t>
            </a:r>
          </a:p>
          <a:p>
            <a:pPr lvl="2"/>
            <a:r>
              <a:rPr lang="en-US" altLang="ja-JP" dirty="0" smtClean="0"/>
              <a:t>This is a numbered second level</a:t>
            </a:r>
          </a:p>
          <a:p>
            <a:pPr lvl="3"/>
            <a:r>
              <a:rPr lang="en-US" altLang="ja-JP" dirty="0" smtClean="0"/>
              <a:t>This is an </a:t>
            </a:r>
            <a:r>
              <a:rPr lang="en-US" altLang="ja-JP" dirty="0" err="1" smtClean="0"/>
              <a:t>unbulleted</a:t>
            </a:r>
            <a:r>
              <a:rPr lang="en-US" altLang="ja-JP" dirty="0" smtClean="0"/>
              <a:t> second level</a:t>
            </a:r>
          </a:p>
          <a:p>
            <a:pPr lvl="4"/>
            <a:r>
              <a:rPr lang="en-US" altLang="ja-JP" dirty="0" smtClean="0"/>
              <a:t>This is a code second level</a:t>
            </a:r>
          </a:p>
          <a:p>
            <a:pPr lvl="5"/>
            <a:r>
              <a:rPr lang="en-US" altLang="ja-JP" dirty="0" smtClean="0"/>
              <a:t>This is a privileged code second level</a:t>
            </a:r>
          </a:p>
          <a:p>
            <a:pPr lvl="6"/>
            <a:r>
              <a:rPr lang="en-US" altLang="ja-JP" dirty="0" smtClean="0"/>
              <a:t>This is a third level bullet</a:t>
            </a:r>
          </a:p>
          <a:p>
            <a:pPr lvl="7"/>
            <a:r>
              <a:rPr lang="en-US" altLang="ja-JP" dirty="0" smtClean="0"/>
              <a:t>This is a numbered third level</a:t>
            </a:r>
          </a:p>
          <a:p>
            <a:pPr lvl="8"/>
            <a:r>
              <a:rPr lang="en-US" altLang="ja-JP" dirty="0" smtClean="0"/>
              <a:t>This is a plain third level</a:t>
            </a:r>
            <a:endParaRPr lang="en-US" altLang="ja-JP" dirty="0"/>
          </a:p>
        </p:txBody>
      </p:sp>
      <p:sp>
        <p:nvSpPr>
          <p:cNvPr id="1030" name="TextBox 7"/>
          <p:cNvSpPr txBox="1">
            <a:spLocks noChangeArrowheads="1"/>
          </p:cNvSpPr>
          <p:nvPr/>
        </p:nvSpPr>
        <p:spPr bwMode="auto">
          <a:xfrm>
            <a:off x="88299" y="6415966"/>
            <a:ext cx="36179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fld id="{5CF594FA-3B15-0C4C-A0B5-E37CECAF5466}" type="slidenum">
              <a:rPr lang="en-US" sz="800" smtClean="0">
                <a:solidFill>
                  <a:schemeClr val="bg1"/>
                </a:solidFill>
                <a:latin typeface="Verdana" charset="0"/>
                <a:cs typeface="Verdana" charset="0"/>
              </a:rPr>
              <a:pPr algn="ctr" eaLnBrk="1" hangingPunct="1">
                <a:defRPr/>
              </a:pPr>
              <a:t>‹#›</a:t>
            </a:fld>
            <a:endParaRPr lang="en-US" sz="800" dirty="0" smtClean="0">
              <a:solidFill>
                <a:schemeClr val="bg1"/>
              </a:solidFill>
              <a:latin typeface="Verdana" charset="0"/>
              <a:cs typeface="Verdana" charset="0"/>
            </a:endParaRPr>
          </a:p>
        </p:txBody>
      </p:sp>
      <p:sp>
        <p:nvSpPr>
          <p:cNvPr id="7" name="Text Box 5"/>
          <p:cNvSpPr txBox="1">
            <a:spLocks noChangeArrowheads="1"/>
          </p:cNvSpPr>
          <p:nvPr/>
        </p:nvSpPr>
        <p:spPr bwMode="auto">
          <a:xfrm>
            <a:off x="6711544" y="6460197"/>
            <a:ext cx="197055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type="none" w="sm" len="sm"/>
                <a:tailEnd type="none" w="sm" len="sm"/>
              </a14:hiddenLine>
            </a:ext>
          </a:extLst>
        </p:spPr>
        <p:txBody>
          <a:bodyPr wrap="square"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defRPr/>
            </a:pPr>
            <a:r>
              <a:rPr lang="en-US" sz="800" dirty="0" err="1" smtClean="0">
                <a:solidFill>
                  <a:schemeClr val="bg1">
                    <a:alpha val="50000"/>
                  </a:schemeClr>
                </a:solidFill>
                <a:latin typeface="Arial"/>
                <a:cs typeface="Arial"/>
              </a:rPr>
              <a:t>Yocto</a:t>
            </a:r>
            <a:r>
              <a:rPr lang="en-US" sz="800" dirty="0" smtClean="0">
                <a:solidFill>
                  <a:schemeClr val="bg1">
                    <a:alpha val="50000"/>
                  </a:schemeClr>
                </a:solidFill>
                <a:latin typeface="Arial"/>
                <a:cs typeface="Arial"/>
              </a:rPr>
              <a:t> Project | The Linux</a:t>
            </a:r>
            <a:r>
              <a:rPr lang="en-US" sz="800" baseline="0" dirty="0" smtClean="0">
                <a:solidFill>
                  <a:schemeClr val="bg1">
                    <a:alpha val="50000"/>
                  </a:schemeClr>
                </a:solidFill>
                <a:latin typeface="Arial"/>
                <a:cs typeface="Arial"/>
              </a:rPr>
              <a:t> Foundation</a:t>
            </a:r>
            <a:endParaRPr lang="en-US" sz="800" dirty="0" smtClean="0">
              <a:solidFill>
                <a:schemeClr val="bg1">
                  <a:alpha val="50000"/>
                </a:schemeClr>
              </a:solidFill>
              <a:latin typeface="Arial"/>
              <a:cs typeface="Arial"/>
            </a:endParaRPr>
          </a:p>
        </p:txBody>
      </p:sp>
    </p:spTree>
  </p:cSld>
  <p:clrMap bg1="lt1" tx1="dk1" bg2="lt2" tx2="dk2" accent1="accent1" accent2="accent2" accent3="accent3" accent4="accent4" accent5="accent5" accent6="accent6" hlink="hlink" folHlink="folHlink"/>
  <p:sldLayoutIdLst>
    <p:sldLayoutId id="2147486155" r:id="rId1"/>
    <p:sldLayoutId id="2147486171" r:id="rId2"/>
    <p:sldLayoutId id="2147486156" r:id="rId3"/>
    <p:sldLayoutId id="2147486172" r:id="rId4"/>
    <p:sldLayoutId id="2147486173" r:id="rId5"/>
    <p:sldLayoutId id="2147486147" r:id="rId6"/>
    <p:sldLayoutId id="2147486148" r:id="rId7"/>
    <p:sldLayoutId id="2147486149" r:id="rId8"/>
    <p:sldLayoutId id="2147486150" r:id="rId9"/>
    <p:sldLayoutId id="2147486158" r:id="rId10"/>
    <p:sldLayoutId id="2147486174" r:id="rId11"/>
    <p:sldLayoutId id="2147486175" r:id="rId12"/>
    <p:sldLayoutId id="2147486176" r:id="rId13"/>
    <p:sldLayoutId id="2147486177" r:id="rId14"/>
    <p:sldLayoutId id="2147486178" r:id="rId15"/>
  </p:sldLayoutIdLst>
  <p:transition>
    <p:fade/>
  </p:transition>
  <p:timing>
    <p:tnLst>
      <p:par>
        <p:cTn id="1" dur="indefinite" restart="never" nodeType="tmRoot"/>
      </p:par>
    </p:tnLst>
  </p:timing>
  <p:hf hdr="0" ftr="0" dt="0"/>
  <p:txStyles>
    <p:titleStyle>
      <a:lvl1pPr algn="l" rtl="0" eaLnBrk="0" fontAlgn="base" hangingPunct="0">
        <a:lnSpc>
          <a:spcPts val="2600"/>
        </a:lnSpc>
        <a:spcBef>
          <a:spcPct val="0"/>
        </a:spcBef>
        <a:spcAft>
          <a:spcPct val="0"/>
        </a:spcAft>
        <a:defRPr sz="2600" b="1">
          <a:solidFill>
            <a:schemeClr val="accent1"/>
          </a:solidFill>
          <a:latin typeface="Arial"/>
          <a:ea typeface="ＭＳ Ｐゴシック" charset="0"/>
          <a:cs typeface="Arial"/>
        </a:defRPr>
      </a:lvl1pPr>
      <a:lvl2pPr algn="l" rtl="0" eaLnBrk="0" fontAlgn="base" hangingPunct="0">
        <a:lnSpc>
          <a:spcPts val="2600"/>
        </a:lnSpc>
        <a:spcBef>
          <a:spcPct val="0"/>
        </a:spcBef>
        <a:spcAft>
          <a:spcPct val="0"/>
        </a:spcAft>
        <a:defRPr sz="2600" b="1">
          <a:solidFill>
            <a:srgbClr val="404040"/>
          </a:solidFill>
          <a:latin typeface="Arial" charset="0"/>
          <a:ea typeface="ＭＳ Ｐゴシック" charset="0"/>
          <a:cs typeface="Arial" pitchFamily="34" charset="0"/>
        </a:defRPr>
      </a:lvl2pPr>
      <a:lvl3pPr algn="l" rtl="0" eaLnBrk="0" fontAlgn="base" hangingPunct="0">
        <a:lnSpc>
          <a:spcPts val="2600"/>
        </a:lnSpc>
        <a:spcBef>
          <a:spcPct val="0"/>
        </a:spcBef>
        <a:spcAft>
          <a:spcPct val="0"/>
        </a:spcAft>
        <a:defRPr sz="2600" b="1">
          <a:solidFill>
            <a:srgbClr val="404040"/>
          </a:solidFill>
          <a:latin typeface="Arial" charset="0"/>
          <a:ea typeface="ＭＳ Ｐゴシック" charset="0"/>
          <a:cs typeface="Arial" pitchFamily="34" charset="0"/>
        </a:defRPr>
      </a:lvl3pPr>
      <a:lvl4pPr algn="l" rtl="0" eaLnBrk="0" fontAlgn="base" hangingPunct="0">
        <a:lnSpc>
          <a:spcPts val="2600"/>
        </a:lnSpc>
        <a:spcBef>
          <a:spcPct val="0"/>
        </a:spcBef>
        <a:spcAft>
          <a:spcPct val="0"/>
        </a:spcAft>
        <a:defRPr sz="2600" b="1">
          <a:solidFill>
            <a:srgbClr val="404040"/>
          </a:solidFill>
          <a:latin typeface="Arial" charset="0"/>
          <a:ea typeface="ＭＳ Ｐゴシック" charset="0"/>
          <a:cs typeface="Arial" pitchFamily="34" charset="0"/>
        </a:defRPr>
      </a:lvl4pPr>
      <a:lvl5pPr algn="l" rtl="0" eaLnBrk="0" fontAlgn="base" hangingPunct="0">
        <a:lnSpc>
          <a:spcPts val="2600"/>
        </a:lnSpc>
        <a:spcBef>
          <a:spcPct val="0"/>
        </a:spcBef>
        <a:spcAft>
          <a:spcPct val="0"/>
        </a:spcAft>
        <a:defRPr sz="2600" b="1">
          <a:solidFill>
            <a:srgbClr val="404040"/>
          </a:solidFill>
          <a:latin typeface="Arial" charset="0"/>
          <a:ea typeface="ＭＳ Ｐゴシック" charset="0"/>
          <a:cs typeface="Arial" pitchFamily="34" charset="0"/>
        </a:defRPr>
      </a:lvl5pPr>
      <a:lvl6pPr marL="4572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6pPr>
      <a:lvl7pPr marL="9144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7pPr>
      <a:lvl8pPr marL="13716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8pPr>
      <a:lvl9pPr marL="18288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9pPr>
    </p:titleStyle>
    <p:bodyStyle>
      <a:lvl1pPr marL="342900" indent="-342900" algn="l" rtl="0" eaLnBrk="0" fontAlgn="base" hangingPunct="0">
        <a:spcBef>
          <a:spcPct val="75000"/>
        </a:spcBef>
        <a:spcAft>
          <a:spcPct val="0"/>
        </a:spcAft>
        <a:buClr>
          <a:schemeClr val="accent1"/>
        </a:buClr>
        <a:buFont typeface="Arial"/>
        <a:buChar char="•"/>
        <a:defRPr sz="2400" b="1" i="0">
          <a:solidFill>
            <a:schemeClr val="accent6"/>
          </a:solidFill>
          <a:latin typeface="Arial"/>
          <a:ea typeface="ＭＳ Ｐゴシック" charset="0"/>
          <a:cs typeface="Arial"/>
        </a:defRPr>
      </a:lvl1pPr>
      <a:lvl2pPr marL="685800" indent="-342900" algn="l" rtl="0" eaLnBrk="0" fontAlgn="base" hangingPunct="0">
        <a:spcBef>
          <a:spcPts val="500"/>
        </a:spcBef>
        <a:spcAft>
          <a:spcPct val="0"/>
        </a:spcAft>
        <a:buClr>
          <a:schemeClr val="tx1"/>
        </a:buClr>
        <a:buFont typeface="Arial"/>
        <a:buChar char="•"/>
        <a:defRPr sz="2200" b="0" i="0">
          <a:solidFill>
            <a:srgbClr val="404040"/>
          </a:solidFill>
          <a:latin typeface="Arial"/>
          <a:ea typeface="ＭＳ Ｐゴシック" charset="0"/>
          <a:cs typeface="Arial"/>
        </a:defRPr>
      </a:lvl2pPr>
      <a:lvl3pPr marL="685800" indent="-342900" algn="l" rtl="0" eaLnBrk="0" fontAlgn="base" hangingPunct="0">
        <a:spcBef>
          <a:spcPts val="500"/>
        </a:spcBef>
        <a:spcAft>
          <a:spcPct val="0"/>
        </a:spcAft>
        <a:buClrTx/>
        <a:buFont typeface="Wingdings" charset="2"/>
        <a:buAutoNum type="arabicPlain"/>
        <a:defRPr sz="2200" spc="0">
          <a:solidFill>
            <a:schemeClr val="accent6"/>
          </a:solidFill>
          <a:latin typeface="Arial"/>
          <a:ea typeface="ＭＳ Ｐゴシック" charset="0"/>
          <a:cs typeface="Arial"/>
        </a:defRPr>
      </a:lvl3pPr>
      <a:lvl4pPr marL="685800" indent="-346075" algn="l" rtl="0" eaLnBrk="0" fontAlgn="base" hangingPunct="0">
        <a:spcBef>
          <a:spcPts val="500"/>
        </a:spcBef>
        <a:spcAft>
          <a:spcPct val="0"/>
        </a:spcAft>
        <a:buClr>
          <a:schemeClr val="bg1"/>
        </a:buClr>
        <a:buFont typeface="Arial"/>
        <a:buChar char="•"/>
        <a:defRPr sz="2200">
          <a:solidFill>
            <a:schemeClr val="accent6"/>
          </a:solidFill>
          <a:latin typeface="Arial"/>
          <a:ea typeface="ＭＳ Ｐゴシック" charset="0"/>
          <a:cs typeface="Arial"/>
        </a:defRPr>
      </a:lvl4pPr>
      <a:lvl5pPr marL="685800" indent="-346075" algn="l" rtl="0" eaLnBrk="0" fontAlgn="base" hangingPunct="0">
        <a:spcBef>
          <a:spcPts val="500"/>
        </a:spcBef>
        <a:spcAft>
          <a:spcPct val="0"/>
        </a:spcAft>
        <a:buClrTx/>
        <a:buFont typeface="Courier"/>
        <a:buChar char="$"/>
        <a:defRPr sz="2200" b="1">
          <a:solidFill>
            <a:schemeClr val="accent6"/>
          </a:solidFill>
          <a:latin typeface="Courier New"/>
          <a:ea typeface="Verdana" charset="0"/>
          <a:cs typeface="Courier New"/>
        </a:defRPr>
      </a:lvl5pPr>
      <a:lvl6pPr marL="685800" indent="-346075" algn="l" rtl="0" eaLnBrk="1" fontAlgn="base" hangingPunct="1">
        <a:spcBef>
          <a:spcPts val="500"/>
        </a:spcBef>
        <a:spcAft>
          <a:spcPct val="0"/>
        </a:spcAft>
        <a:buClrTx/>
        <a:buFont typeface="Courier"/>
        <a:buChar char="#"/>
        <a:defRPr sz="2200" b="1">
          <a:solidFill>
            <a:schemeClr val="accent6"/>
          </a:solidFill>
          <a:latin typeface="Courier New"/>
          <a:cs typeface="Courier New"/>
        </a:defRPr>
      </a:lvl6pPr>
      <a:lvl7pPr marL="978408" indent="-274320" algn="l" defTabSz="454025" rtl="0" eaLnBrk="1" fontAlgn="base" hangingPunct="1">
        <a:spcBef>
          <a:spcPts val="500"/>
        </a:spcBef>
        <a:spcAft>
          <a:spcPct val="0"/>
        </a:spcAft>
        <a:buClrTx/>
        <a:buFont typeface="Arial"/>
        <a:buChar char="•"/>
        <a:defRPr sz="1800">
          <a:solidFill>
            <a:schemeClr val="tx1"/>
          </a:solidFill>
          <a:latin typeface="+mn-lt"/>
          <a:cs typeface="+mn-cs"/>
        </a:defRPr>
      </a:lvl7pPr>
      <a:lvl8pPr marL="978408" indent="-274320" algn="l" rtl="0" eaLnBrk="1" fontAlgn="base" hangingPunct="1">
        <a:spcBef>
          <a:spcPts val="500"/>
        </a:spcBef>
        <a:spcAft>
          <a:spcPct val="0"/>
        </a:spcAft>
        <a:buClrTx/>
        <a:buFont typeface="Wingdings" charset="2"/>
        <a:buAutoNum type="arabicPlain"/>
        <a:defRPr sz="1800">
          <a:solidFill>
            <a:schemeClr val="tx1"/>
          </a:solidFill>
          <a:latin typeface="+mn-lt"/>
          <a:cs typeface="+mn-cs"/>
        </a:defRPr>
      </a:lvl8pPr>
      <a:lvl9pPr marL="978408" indent="-274320" algn="l" rtl="0" eaLnBrk="1" fontAlgn="base" hangingPunct="1">
        <a:spcBef>
          <a:spcPts val="500"/>
        </a:spcBef>
        <a:spcAft>
          <a:spcPct val="0"/>
        </a:spcAft>
        <a:buClr>
          <a:schemeClr val="bg1"/>
        </a:buClr>
        <a:buFont typeface="Arial"/>
        <a:buChar char="•"/>
        <a:tabLst/>
        <a:defRPr sz="18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iki.yoctoproject.org/wiki/index.php?title=Yocto_Project_Summit_2019" TargetMode="External"/><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2" Type="http://schemas.openxmlformats.org/officeDocument/2006/relationships/hyperlink" Target="http://www.yoctoproject.org/docs/latest/ref-manual/ref-manual.html#var-TOPDIR" TargetMode="External"/><Relationship Id="rId1" Type="http://schemas.openxmlformats.org/officeDocument/2006/relationships/slideLayout" Target="../slideLayouts/slideLayout6.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1.xml.rels><?xml version="1.0" encoding="UTF-8" standalone="yes"?>
<Relationships xmlns="http://schemas.openxmlformats.org/package/2006/relationships"><Relationship Id="rId2" Type="http://schemas.openxmlformats.org/officeDocument/2006/relationships/hyperlink" Target="https://www.yoctoproject.org/docs/latest/mega-manual/mega-manual.html#creating-partitioned-images-using-wic" TargetMode="External"/><Relationship Id="rId1" Type="http://schemas.openxmlformats.org/officeDocument/2006/relationships/slideLayout" Target="../slideLayouts/slideLayout6.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9.xml.rels><?xml version="1.0" encoding="UTF-8" standalone="yes"?>
<Relationships xmlns="http://schemas.openxmlformats.org/package/2006/relationships"><Relationship Id="rId3" Type="http://schemas.openxmlformats.org/officeDocument/2006/relationships/hyperlink" Target="http://fedoraproject.org/wiki/Anaconda/Kickstart#bootloader" TargetMode="External"/><Relationship Id="rId2" Type="http://schemas.openxmlformats.org/officeDocument/2006/relationships/hyperlink" Target="http://fedoraproject.org/wiki/Anaconda/Kickstart#part_or_partition" TargetMode="Externa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2.xml.rels><?xml version="1.0" encoding="UTF-8" standalone="yes"?>
<Relationships xmlns="http://schemas.openxmlformats.org/package/2006/relationships"><Relationship Id="rId3" Type="http://schemas.openxmlformats.org/officeDocument/2006/relationships/hyperlink" Target="http://packages.ubuntu.com/xenial/bmap-tools" TargetMode="External"/><Relationship Id="rId2" Type="http://schemas.openxmlformats.org/officeDocument/2006/relationships/hyperlink" Target="https://www.yoctoproject.org/docs/latest/mega-manual/mega-manual.html#flashing-images-using-bmaptool" TargetMode="External"/><Relationship Id="rId1" Type="http://schemas.openxmlformats.org/officeDocument/2006/relationships/slideLayout" Target="../slideLayouts/slideLayout6.xml"/><Relationship Id="rId4" Type="http://schemas.openxmlformats.org/officeDocument/2006/relationships/hyperlink" Target="https://github.com/01org/bmap-tools/tree/master/docs" TargetMode="Externa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3.xml.rels><?xml version="1.0" encoding="UTF-8" standalone="yes"?>
<Relationships xmlns="http://schemas.openxmlformats.org/package/2006/relationships"><Relationship Id="rId2" Type="http://schemas.openxmlformats.org/officeDocument/2006/relationships/hyperlink" Target="https://www.toganlabs.com/oryx-linux/" TargetMode="External"/><Relationship Id="rId1" Type="http://schemas.openxmlformats.org/officeDocument/2006/relationships/slideLayout" Target="../slideLayouts/slideLayout6.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ctoproject.org/community/" TargetMode="External"/><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3.xml.rels><?xml version="1.0" encoding="UTF-8" standalone="yes"?>
<Relationships xmlns="http://schemas.openxmlformats.org/package/2006/relationships"><Relationship Id="rId2" Type="http://schemas.openxmlformats.org/officeDocument/2006/relationships/hyperlink" Target="mailto:%3cscott.murray@konsulko.com" TargetMode="External"/><Relationship Id="rId1" Type="http://schemas.openxmlformats.org/officeDocument/2006/relationships/slideLayout" Target="../slideLayouts/slideLayout6.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hyperlink" Target="https://www.yoctoproject.org/docs/2.7.1/dev-manual/dev-manual.html#dev-building-images-for-multiple-targets-using-multiple-configurations" TargetMode="External"/><Relationship Id="rId1" Type="http://schemas.openxmlformats.org/officeDocument/2006/relationships/slideLayout" Target="../slideLayouts/slideLayout6.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6.xml.rels><?xml version="1.0" encoding="UTF-8" standalone="yes"?>
<Relationships xmlns="http://schemas.openxmlformats.org/package/2006/relationships"><Relationship Id="rId2" Type="http://schemas.openxmlformats.org/officeDocument/2006/relationships/hyperlink" Target="mailto:$%7bD%7d$%7bsysconfdir%7d/systemd/system/machines.target.wants/systemd-nspawn@$%7bCONTAINER_NAME%7d.service" TargetMode="External"/><Relationship Id="rId1" Type="http://schemas.openxmlformats.org/officeDocument/2006/relationships/slideLayout" Target="../slideLayouts/slideLayout6.xml"/></Relationships>
</file>

<file path=ppt/slides/_rels/slide157.xml.rels><?xml version="1.0" encoding="UTF-8" standalone="yes"?>
<Relationships xmlns="http://schemas.openxmlformats.org/package/2006/relationships"><Relationship Id="rId2" Type="http://schemas.openxmlformats.org/officeDocument/2006/relationships/hyperlink" Target="mailto:%3cscott.murray@konsulko.com" TargetMode="External"/><Relationship Id="rId1" Type="http://schemas.openxmlformats.org/officeDocument/2006/relationships/slideLayout" Target="../slideLayouts/slideLayout6.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1.xml.rels><?xml version="1.0" encoding="UTF-8" standalone="yes"?>
<Relationships xmlns="http://schemas.openxmlformats.org/package/2006/relationships"><Relationship Id="rId3" Type="http://schemas.openxmlformats.org/officeDocument/2006/relationships/hyperlink" Target="https://elinux.org/images/6/62/Building-Container-Images-with-OpenEmbedded-and-the-Yocto-Project-Scott-Murray-Konsulko-Group-1.pdf" TargetMode="External"/><Relationship Id="rId2" Type="http://schemas.openxmlformats.org/officeDocument/2006/relationships/hyperlink" Target="https://www.slideshare.net/ennael/embedded-recipes-2018-yoctoception-containers-in-the-embedded-world-jrmy-rosen" TargetMode="External"/><Relationship Id="rId1" Type="http://schemas.openxmlformats.org/officeDocument/2006/relationships/slideLayout" Target="../slideLayouts/slideLayout6.xml"/><Relationship Id="rId5" Type="http://schemas.openxmlformats.org/officeDocument/2006/relationships/hyperlink" Target="https://github.com/konsulko/meta-container-demo" TargetMode="External"/><Relationship Id="rId4" Type="http://schemas.openxmlformats.org/officeDocument/2006/relationships/hyperlink" Target="https://youtu.be/OSyLoHYxGLQ" TargetMode="Externa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1.xml"/></Relationships>
</file>

<file path=ppt/slides/_rels/slide17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1.xml"/></Relationships>
</file>

<file path=ppt/slides/_rels/slide174.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slideLayout" Target="../slideLayouts/slideLayout11.xml"/><Relationship Id="rId1" Type="http://schemas.openxmlformats.org/officeDocument/2006/relationships/vmlDrawing" Target="../drawings/vmlDrawing1.vml"/><Relationship Id="rId4" Type="http://schemas.openxmlformats.org/officeDocument/2006/relationships/image" Target="../media/image10.wmf"/></Relationships>
</file>

<file path=ppt/slides/_rels/slide17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1.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5.xml.rels><?xml version="1.0" encoding="UTF-8" standalone="yes"?>
<Relationships xmlns="http://schemas.openxmlformats.org/package/2006/relationships"><Relationship Id="rId2" Type="http://schemas.openxmlformats.org/officeDocument/2006/relationships/hyperlink" Target="mailto:root@192.168.7.2" TargetMode="External"/><Relationship Id="rId1" Type="http://schemas.openxmlformats.org/officeDocument/2006/relationships/slideLayout" Target="../slideLayouts/slideLayout11.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hyperlink" Target="https://wiki.yoctoproject.org/wiki/DevDay_San_Diego_2019" TargetMode="Externa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23.xml.rels><?xml version="1.0" encoding="UTF-8" standalone="yes"?>
<Relationships xmlns="http://schemas.openxmlformats.org/package/2006/relationships"><Relationship Id="rId3" Type="http://schemas.openxmlformats.org/officeDocument/2006/relationships/hyperlink" Target="https://sched.co/HOLr" TargetMode="External"/><Relationship Id="rId2" Type="http://schemas.openxmlformats.org/officeDocument/2006/relationships/hyperlink" Target="https://wiki.yoctoproject.org/wiki/Contribute_to_SRTool" TargetMode="External"/><Relationship Id="rId1" Type="http://schemas.openxmlformats.org/officeDocument/2006/relationships/slideLayout" Target="../slideLayouts/slideLayout7.xml"/></Relationships>
</file>

<file path=ppt/slides/_rels/slide2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30.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231.xml.rels><?xml version="1.0" encoding="UTF-8" standalone="yes"?>
<Relationships xmlns="http://schemas.openxmlformats.org/package/2006/relationships"><Relationship Id="rId3" Type="http://schemas.openxmlformats.org/officeDocument/2006/relationships/hyperlink" Target="https://wiki.yoctoproject.org/wiki/Oe-selftest" TargetMode="External"/><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232.xml.rels><?xml version="1.0" encoding="UTF-8" standalone="yes"?>
<Relationships xmlns="http://schemas.openxmlformats.org/package/2006/relationships"><Relationship Id="rId3" Type="http://schemas.openxmlformats.org/officeDocument/2006/relationships/hyperlink" Target="https://www.yoctoproject.org/docs/latest/dev-manual/dev-manual.html#performing-automated-runtime-testing" TargetMode="External"/><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1.xml.rels><?xml version="1.0" encoding="UTF-8" standalone="yes"?>
<Relationships xmlns="http://schemas.openxmlformats.org/package/2006/relationships"><Relationship Id="rId3" Type="http://schemas.openxmlformats.org/officeDocument/2006/relationships/hyperlink" Target="https://wiki.yoctoproject.org/wiki/Working_Behind_a_Network_Proxy" TargetMode="External"/><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4.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1.xml"/></Relationships>
</file>

<file path=ppt/slides/_rels/slide255.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1.xml"/></Relationships>
</file>

<file path=ppt/slides/_rels/slide256.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1.xml"/></Relationships>
</file>

<file path=ppt/slides/_rels/slide257.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1.xml"/></Relationships>
</file>

<file path=ppt/slides/_rels/slide258.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1.xml"/></Relationships>
</file>

<file path=ppt/slides/_rels/slide259.xml.rels><?xml version="1.0" encoding="UTF-8" standalone="yes"?>
<Relationships xmlns="http://schemas.openxmlformats.org/package/2006/relationships"><Relationship Id="rId3" Type="http://schemas.openxmlformats.org/officeDocument/2006/relationships/hyperlink" Target="mailto:oe-user@oe-host" TargetMode="External"/><Relationship Id="rId2" Type="http://schemas.openxmlformats.org/officeDocument/2006/relationships/notesSlide" Target="../notesSlides/notesSlide61.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1.xml"/></Relationships>
</file>

<file path=ppt/slides/_rels/slide2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1.xml"/></Relationships>
</file>

<file path=ppt/slides/_rels/slide2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1.xml"/></Relationships>
</file>

<file path=ppt/slides/_rels/slide2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1.xml"/></Relationships>
</file>

<file path=ppt/slides/_rels/slide2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1.xml"/></Relationships>
</file>

<file path=ppt/slides/_rels/slide2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1.xml"/></Relationships>
</file>

<file path=ppt/slides/_rels/slide2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hyperlink" Target="mailto:stephano.cetola@linux.intel.com" TargetMode="External"/><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hyperlink" Target="https://wiki.yoctoproject.org/wiki/TipsAndTricks/UsingRPM" TargetMode="Externa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3" Type="http://schemas.openxmlformats.org/officeDocument/2006/relationships/hyperlink" Target="mailto:poky@yoctoproject.org" TargetMode="External"/><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hyperlink" Target="http://my-server.com/repo" TargetMode="Externa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hyperlink" Target="https://wiki.yoctoproject.org/wiki/PR_Service" TargetMode="Externa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hyperlink" Target="https://www.yoctoproject.org/docs/latest/mega-manual/mega-manual.html#working-with-a-pr-service" TargetMode="External"/><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https://www.twitch.tv/yocto_project/" TargetMode="External"/><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hyperlink" Target="https://www.youtube.com/user/TheYoctoProject" TargetMode="External"/></Relationships>
</file>

<file path=ppt/slides/_rels/slide90.xml.rels><?xml version="1.0" encoding="UTF-8" standalone="yes"?>
<Relationships xmlns="http://schemas.openxmlformats.org/package/2006/relationships"><Relationship Id="rId2" Type="http://schemas.openxmlformats.org/officeDocument/2006/relationships/hyperlink" Target="http://layers.openembedded.com" TargetMode="External"/><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4554036" y="2776484"/>
            <a:ext cx="4157133" cy="1258306"/>
          </a:xfrm>
        </p:spPr>
        <p:txBody>
          <a:bodyPr>
            <a:normAutofit/>
          </a:bodyPr>
          <a:lstStyle/>
          <a:p>
            <a:r>
              <a:rPr lang="en-US" dirty="0" smtClean="0"/>
              <a:t>Developer Day Class</a:t>
            </a:r>
            <a:br>
              <a:rPr lang="en-US" dirty="0" smtClean="0"/>
            </a:br>
            <a:r>
              <a:rPr lang="en-US" dirty="0"/>
              <a:t/>
            </a:r>
            <a:br>
              <a:rPr lang="en-US" dirty="0"/>
            </a:br>
            <a:endParaRPr lang="en-US" dirty="0"/>
          </a:p>
        </p:txBody>
      </p:sp>
      <p:sp>
        <p:nvSpPr>
          <p:cNvPr id="6" name="Subtitle 5"/>
          <p:cNvSpPr>
            <a:spLocks noGrp="1"/>
          </p:cNvSpPr>
          <p:nvPr>
            <p:ph type="subTitle" idx="1"/>
          </p:nvPr>
        </p:nvSpPr>
        <p:spPr>
          <a:xfrm>
            <a:off x="787400" y="4126230"/>
            <a:ext cx="7923769" cy="1330391"/>
          </a:xfrm>
        </p:spPr>
        <p:txBody>
          <a:bodyPr/>
          <a:lstStyle/>
          <a:p>
            <a:pPr algn="r"/>
            <a:r>
              <a:rPr lang="en-US" dirty="0" smtClean="0"/>
              <a:t>Stephano </a:t>
            </a:r>
            <a:r>
              <a:rPr lang="en-US" dirty="0" err="1" smtClean="0"/>
              <a:t>Cetola</a:t>
            </a:r>
            <a:r>
              <a:rPr lang="en-US" dirty="0"/>
              <a:t>, Armin </a:t>
            </a:r>
            <a:r>
              <a:rPr lang="en-US" dirty="0" err="1" smtClean="0"/>
              <a:t>Kuster</a:t>
            </a:r>
            <a:r>
              <a:rPr lang="en-US" dirty="0" smtClean="0"/>
              <a:t>, Scott </a:t>
            </a:r>
            <a:r>
              <a:rPr lang="en-US" dirty="0"/>
              <a:t>Murray, David Reyna, </a:t>
            </a:r>
            <a:endParaRPr lang="en-US" dirty="0" smtClean="0"/>
          </a:p>
          <a:p>
            <a:pPr algn="r"/>
            <a:r>
              <a:rPr lang="en-US" dirty="0" smtClean="0"/>
              <a:t>Rudolf </a:t>
            </a:r>
            <a:r>
              <a:rPr lang="en-US" dirty="0"/>
              <a:t>J </a:t>
            </a:r>
            <a:r>
              <a:rPr lang="en-US" dirty="0" smtClean="0"/>
              <a:t>Streif, Joshua Watt</a:t>
            </a:r>
            <a:r>
              <a:rPr lang="en-US" dirty="0"/>
              <a:t/>
            </a:r>
            <a:br>
              <a:rPr lang="en-US" dirty="0"/>
            </a:br>
            <a:endParaRPr lang="en-US" kern="1200" dirty="0">
              <a:solidFill>
                <a:srgbClr val="0098DB"/>
              </a:solidFill>
              <a:latin typeface="Arial" pitchFamily="34"/>
              <a:ea typeface="Microsoft YaHei" pitchFamily="2"/>
              <a:cs typeface="Mangal" pitchFamily="2"/>
            </a:endParaRPr>
          </a:p>
          <a:p>
            <a:endParaRPr lang="en-US" dirty="0" smtClean="0"/>
          </a:p>
          <a:p>
            <a:endParaRPr lang="en-US" dirty="0"/>
          </a:p>
        </p:txBody>
      </p:sp>
      <p:sp>
        <p:nvSpPr>
          <p:cNvPr id="2" name="Text Placeholder 1"/>
          <p:cNvSpPr>
            <a:spLocks noGrp="1"/>
          </p:cNvSpPr>
          <p:nvPr>
            <p:ph type="body" sz="quarter" idx="10"/>
          </p:nvPr>
        </p:nvSpPr>
        <p:spPr>
          <a:xfrm>
            <a:off x="4334933" y="5672138"/>
            <a:ext cx="4378855" cy="655637"/>
          </a:xfrm>
        </p:spPr>
        <p:txBody>
          <a:bodyPr/>
          <a:lstStyle/>
          <a:p>
            <a:pPr algn="r"/>
            <a:r>
              <a:rPr lang="en-US" dirty="0"/>
              <a:t>Yocto Project Developer Day </a:t>
            </a:r>
            <a:r>
              <a:rPr lang="en-US" dirty="0">
                <a:latin typeface="Wingdings"/>
                <a:ea typeface="Wingdings"/>
                <a:cs typeface="Wingdings"/>
                <a:sym typeface="Wingdings"/>
              </a:rPr>
              <a:t></a:t>
            </a:r>
            <a:r>
              <a:rPr lang="en-US" dirty="0"/>
              <a:t> </a:t>
            </a:r>
            <a:br>
              <a:rPr lang="en-US" dirty="0"/>
            </a:br>
            <a:r>
              <a:rPr lang="en-US" dirty="0" smtClean="0"/>
              <a:t>San Diego </a:t>
            </a:r>
            <a:r>
              <a:rPr lang="en-US" dirty="0" smtClean="0">
                <a:latin typeface="Wingdings"/>
                <a:ea typeface="Wingdings"/>
                <a:cs typeface="Wingdings"/>
                <a:sym typeface="Wingdings"/>
              </a:rPr>
              <a:t></a:t>
            </a:r>
            <a:r>
              <a:rPr lang="en-US" dirty="0" smtClean="0"/>
              <a:t> 20 August 2019</a:t>
            </a:r>
            <a:endParaRPr lang="en-US" dirty="0"/>
          </a:p>
        </p:txBody>
      </p:sp>
    </p:spTree>
    <p:extLst>
      <p:ext uri="{BB962C8B-B14F-4D97-AF65-F5344CB8AC3E}">
        <p14:creationId xmlns:p14="http://schemas.microsoft.com/office/powerpoint/2010/main" val="520724907"/>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8"/>
          <p:cNvSpPr txBox="1">
            <a:spLocks noGrp="1"/>
          </p:cNvSpPr>
          <p:nvPr>
            <p:ph type="title"/>
          </p:nvPr>
        </p:nvSpPr>
        <p:spPr>
          <a:xfrm>
            <a:off x="454025" y="408517"/>
            <a:ext cx="8227500" cy="888900"/>
          </a:xfrm>
          <a:prstGeom prst="rect">
            <a:avLst/>
          </a:prstGeom>
        </p:spPr>
        <p:txBody>
          <a:bodyPr spcFirstLastPara="1" wrap="square" lIns="0" tIns="0" rIns="0" bIns="0" anchor="t" anchorCtr="0">
            <a:noAutofit/>
          </a:bodyPr>
          <a:lstStyle/>
          <a:p>
            <a:pPr marL="0" lvl="0" indent="0" algn="l" rtl="0">
              <a:spcBef>
                <a:spcPts val="0"/>
              </a:spcBef>
              <a:spcAft>
                <a:spcPts val="0"/>
              </a:spcAft>
              <a:buClr>
                <a:schemeClr val="dk2"/>
              </a:buClr>
              <a:buSzPts val="1100"/>
              <a:buFont typeface="Arial"/>
              <a:buNone/>
            </a:pPr>
            <a:r>
              <a:rPr lang="en-US"/>
              <a:t>Yocto Project Summit 2019</a:t>
            </a:r>
            <a:endParaRPr/>
          </a:p>
          <a:p>
            <a:pPr marL="0" lvl="0" indent="0" algn="l" rtl="0">
              <a:spcBef>
                <a:spcPts val="0"/>
              </a:spcBef>
              <a:spcAft>
                <a:spcPts val="0"/>
              </a:spcAft>
              <a:buClr>
                <a:schemeClr val="dk2"/>
              </a:buClr>
              <a:buSzPts val="1100"/>
              <a:buFont typeface="Arial"/>
              <a:buNone/>
            </a:pPr>
            <a:endParaRPr/>
          </a:p>
          <a:p>
            <a:pPr marL="0" lvl="0" indent="0" algn="l" rtl="0">
              <a:spcBef>
                <a:spcPts val="0"/>
              </a:spcBef>
              <a:spcAft>
                <a:spcPts val="0"/>
              </a:spcAft>
              <a:buNone/>
            </a:pPr>
            <a:endParaRPr/>
          </a:p>
        </p:txBody>
      </p:sp>
      <p:sp>
        <p:nvSpPr>
          <p:cNvPr id="95" name="Google Shape;95;p18"/>
          <p:cNvSpPr txBox="1">
            <a:spLocks noGrp="1"/>
          </p:cNvSpPr>
          <p:nvPr>
            <p:ph type="body" idx="1"/>
          </p:nvPr>
        </p:nvSpPr>
        <p:spPr>
          <a:xfrm>
            <a:off x="448853" y="1379538"/>
            <a:ext cx="8233200" cy="4532400"/>
          </a:xfrm>
          <a:prstGeom prst="rect">
            <a:avLst/>
          </a:prstGeom>
        </p:spPr>
        <p:txBody>
          <a:bodyPr spcFirstLastPara="1" wrap="square" lIns="0" tIns="0" rIns="0" bIns="0" anchor="t" anchorCtr="0">
            <a:noAutofit/>
          </a:bodyPr>
          <a:lstStyle/>
          <a:p>
            <a:pPr marL="457200" lvl="0" indent="-381000" algn="l" rtl="0">
              <a:spcBef>
                <a:spcPts val="1800"/>
              </a:spcBef>
              <a:spcAft>
                <a:spcPts val="0"/>
              </a:spcAft>
              <a:buSzPts val="2400"/>
              <a:buChar char="•"/>
            </a:pPr>
            <a:r>
              <a:rPr lang="en-US"/>
              <a:t>First ever Yocto Project Summit 2019</a:t>
            </a:r>
            <a:endParaRPr/>
          </a:p>
          <a:p>
            <a:pPr marL="457200" lvl="0" indent="-381000" algn="l" rtl="0">
              <a:spcBef>
                <a:spcPts val="0"/>
              </a:spcBef>
              <a:spcAft>
                <a:spcPts val="0"/>
              </a:spcAft>
              <a:buSzPts val="2400"/>
              <a:buChar char="•"/>
            </a:pPr>
            <a:r>
              <a:rPr lang="en-US"/>
              <a:t>Co-located with Embedded Linux Conference Europe, Lyon, France </a:t>
            </a:r>
            <a:endParaRPr/>
          </a:p>
          <a:p>
            <a:pPr marL="457200" lvl="0" indent="-381000" algn="l" rtl="0">
              <a:spcBef>
                <a:spcPts val="0"/>
              </a:spcBef>
              <a:spcAft>
                <a:spcPts val="0"/>
              </a:spcAft>
              <a:buSzPts val="2400"/>
              <a:buChar char="•"/>
            </a:pPr>
            <a:r>
              <a:rPr lang="en-US"/>
              <a:t>Oct 31st and Nov 1st 2019</a:t>
            </a:r>
            <a:endParaRPr/>
          </a:p>
          <a:p>
            <a:pPr marL="457200" lvl="0" indent="-381000" algn="l" rtl="0">
              <a:spcBef>
                <a:spcPts val="0"/>
              </a:spcBef>
              <a:spcAft>
                <a:spcPts val="0"/>
              </a:spcAft>
              <a:buSzPts val="2400"/>
              <a:buChar char="•"/>
            </a:pPr>
            <a:r>
              <a:rPr lang="en-US"/>
              <a:t>Evening reception with drinks and appetizers.</a:t>
            </a:r>
            <a:endParaRPr/>
          </a:p>
          <a:p>
            <a:pPr marL="457200" lvl="0" indent="-381000" algn="l" rtl="0">
              <a:spcBef>
                <a:spcPts val="0"/>
              </a:spcBef>
              <a:spcAft>
                <a:spcPts val="0"/>
              </a:spcAft>
              <a:buSzPts val="2400"/>
              <a:buChar char="•"/>
            </a:pPr>
            <a:r>
              <a:rPr lang="en-US"/>
              <a:t>CFP is open until Sept 16th</a:t>
            </a:r>
            <a:endParaRPr/>
          </a:p>
          <a:p>
            <a:pPr marL="457200" lvl="0" indent="-381000" algn="l" rtl="0">
              <a:spcBef>
                <a:spcPts val="0"/>
              </a:spcBef>
              <a:spcAft>
                <a:spcPts val="0"/>
              </a:spcAft>
              <a:buSzPts val="2400"/>
              <a:buChar char="•"/>
            </a:pPr>
            <a:r>
              <a:rPr lang="en-US" u="sng">
                <a:solidFill>
                  <a:schemeClr val="hlink"/>
                </a:solidFill>
                <a:hlinkClick r:id="rId3"/>
              </a:rPr>
              <a:t>https://wiki.yoctoproject.org/wiki/index.php?title=Yocto_Project_Summit_2019</a:t>
            </a:r>
            <a:r>
              <a:rPr lang="en-US"/>
              <a:t> </a:t>
            </a:r>
            <a:endParaRPr/>
          </a:p>
        </p:txBody>
      </p:sp>
    </p:spTree>
    <p:extLst>
      <p:ext uri="{BB962C8B-B14F-4D97-AF65-F5344CB8AC3E}">
        <p14:creationId xmlns:p14="http://schemas.microsoft.com/office/powerpoint/2010/main" val="3212191433"/>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p:txBody>
          <a:bodyPr/>
          <a:lstStyle/>
          <a:p>
            <a:r>
              <a:rPr lang="en-US" dirty="0" smtClean="0">
                <a:solidFill>
                  <a:srgbClr val="00B0F0"/>
                </a:solidFill>
              </a:rPr>
              <a:t>PREMIRROR</a:t>
            </a:r>
            <a:endParaRPr lang="en-US" dirty="0">
              <a:solidFill>
                <a:srgbClr val="00B0F0"/>
              </a:solidFill>
              <a:latin typeface="Arial" charset="0"/>
            </a:endParaRPr>
          </a:p>
        </p:txBody>
      </p:sp>
      <p:sp>
        <p:nvSpPr>
          <p:cNvPr id="13314" name="Content Placeholder 2"/>
          <p:cNvSpPr>
            <a:spLocks noGrp="1"/>
          </p:cNvSpPr>
          <p:nvPr>
            <p:ph sz="quarter" idx="13"/>
          </p:nvPr>
        </p:nvSpPr>
        <p:spPr>
          <a:xfrm>
            <a:off x="459486" y="839973"/>
            <a:ext cx="8233186" cy="5305646"/>
          </a:xfrm>
        </p:spPr>
        <p:txBody>
          <a:bodyPr/>
          <a:lstStyle/>
          <a:p>
            <a:pPr eaLnBrk="1" hangingPunct="1">
              <a:spcBef>
                <a:spcPts val="900"/>
              </a:spcBef>
              <a:buFontTx/>
              <a:buChar char="•"/>
            </a:pPr>
            <a:r>
              <a:rPr lang="en-US" sz="1800" dirty="0" smtClean="0">
                <a:latin typeface="+mn-lt"/>
              </a:rPr>
              <a:t>There is a regression test under “</a:t>
            </a:r>
            <a:r>
              <a:rPr lang="en-US" sz="1800" dirty="0" smtClean="0">
                <a:solidFill>
                  <a:schemeClr val="tx1"/>
                </a:solidFill>
                <a:latin typeface="+mn-lt"/>
                <a:cs typeface="Courier New"/>
              </a:rPr>
              <a:t>bitbake/lib/bb/tests” that is run to see if the distribution as the issue.</a:t>
            </a:r>
          </a:p>
          <a:p>
            <a:pPr eaLnBrk="1" hangingPunct="1">
              <a:spcBef>
                <a:spcPts val="900"/>
              </a:spcBef>
              <a:buFontTx/>
              <a:buChar char="•"/>
            </a:pPr>
            <a:r>
              <a:rPr lang="en-US" sz="1800" dirty="0" smtClean="0">
                <a:solidFill>
                  <a:schemeClr val="tx1"/>
                </a:solidFill>
                <a:latin typeface="+mn-lt"/>
                <a:cs typeface="Courier New"/>
              </a:rPr>
              <a:t>Here is that test’s output. It does show that the recursion is fixed. Surprisingly, it also showed an extra conversion that was not expected!</a:t>
            </a:r>
            <a:endParaRPr lang="en-US" sz="1800" dirty="0">
              <a:latin typeface="+mn-lt"/>
            </a:endParaRPr>
          </a:p>
        </p:txBody>
      </p:sp>
      <p:sp>
        <p:nvSpPr>
          <p:cNvPr id="4" name="Rectangle 3"/>
          <p:cNvSpPr/>
          <p:nvPr/>
        </p:nvSpPr>
        <p:spPr bwMode="auto">
          <a:xfrm>
            <a:off x="460733" y="2238422"/>
            <a:ext cx="8151639" cy="2502911"/>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400" b="1" dirty="0" smtClean="0">
                <a:solidFill>
                  <a:srgbClr val="FF0000"/>
                </a:solidFill>
                <a:latin typeface="Courier New"/>
                <a:cs typeface="Courier New"/>
              </a:rPr>
              <a:t> </a:t>
            </a:r>
            <a:endParaRPr lang="en-US" sz="1400" b="1" dirty="0">
              <a:solidFill>
                <a:srgbClr val="FF0000"/>
              </a:solidFill>
              <a:latin typeface="Courier New"/>
              <a:cs typeface="Courier New"/>
            </a:endParaRPr>
          </a:p>
          <a:p>
            <a:r>
              <a:rPr lang="en-US" sz="1200" b="1" dirty="0" err="1">
                <a:solidFill>
                  <a:schemeClr val="tx1"/>
                </a:solidFill>
                <a:latin typeface="Courier New"/>
                <a:cs typeface="Courier New"/>
              </a:rPr>
              <a:t>recmirrorvar</a:t>
            </a:r>
            <a:r>
              <a:rPr lang="en-US" sz="1200" b="1" dirty="0">
                <a:solidFill>
                  <a:schemeClr val="tx1"/>
                </a:solidFill>
                <a:latin typeface="Courier New"/>
                <a:cs typeface="Courier New"/>
              </a:rPr>
              <a:t> = "https://.*/[^/]*    http://AAAA/A/A/A/ \n" \</a:t>
            </a:r>
          </a:p>
          <a:p>
            <a:r>
              <a:rPr lang="en-US" sz="1200" b="1" dirty="0">
                <a:solidFill>
                  <a:schemeClr val="tx1"/>
                </a:solidFill>
                <a:latin typeface="Courier New"/>
                <a:cs typeface="Courier New"/>
              </a:rPr>
              <a:t>			   "https://.*/[^/]*    https://BBBB/B/B/B/ \n"</a:t>
            </a:r>
          </a:p>
          <a:p>
            <a:r>
              <a:rPr lang="en-US" sz="1200" b="1" dirty="0" err="1">
                <a:solidFill>
                  <a:schemeClr val="tx1"/>
                </a:solidFill>
                <a:latin typeface="Courier New"/>
                <a:cs typeface="Courier New"/>
              </a:rPr>
              <a:t>def</a:t>
            </a:r>
            <a:r>
              <a:rPr lang="en-US" sz="1200" b="1" dirty="0">
                <a:solidFill>
                  <a:schemeClr val="tx1"/>
                </a:solidFill>
                <a:latin typeface="Courier New"/>
                <a:cs typeface="Courier New"/>
              </a:rPr>
              <a:t> </a:t>
            </a:r>
            <a:r>
              <a:rPr lang="en-US" sz="1200" b="1" dirty="0" err="1">
                <a:solidFill>
                  <a:schemeClr val="tx1"/>
                </a:solidFill>
                <a:latin typeface="Courier New"/>
                <a:cs typeface="Courier New"/>
              </a:rPr>
              <a:t>test_recursive</a:t>
            </a:r>
            <a:r>
              <a:rPr lang="en-US" sz="1200" b="1" dirty="0">
                <a:solidFill>
                  <a:schemeClr val="tx1"/>
                </a:solidFill>
                <a:latin typeface="Courier New"/>
                <a:cs typeface="Courier New"/>
              </a:rPr>
              <a:t>(self):</a:t>
            </a:r>
          </a:p>
          <a:p>
            <a:r>
              <a:rPr lang="en-US" sz="1200" b="1" dirty="0">
                <a:solidFill>
                  <a:schemeClr val="tx1"/>
                </a:solidFill>
                <a:latin typeface="Courier New"/>
                <a:cs typeface="Courier New"/>
              </a:rPr>
              <a:t>	fetcher = </a:t>
            </a:r>
            <a:r>
              <a:rPr lang="en-US" sz="1200" b="1" dirty="0" err="1">
                <a:solidFill>
                  <a:schemeClr val="tx1"/>
                </a:solidFill>
                <a:latin typeface="Courier New"/>
                <a:cs typeface="Courier New"/>
              </a:rPr>
              <a:t>bb.fetch.FetchData</a:t>
            </a:r>
            <a:r>
              <a:rPr lang="en-US" sz="1200" b="1" dirty="0">
                <a:solidFill>
                  <a:schemeClr val="tx1"/>
                </a:solidFill>
                <a:latin typeface="Courier New"/>
                <a:cs typeface="Courier New"/>
              </a:rPr>
              <a:t>("https://</a:t>
            </a:r>
            <a:r>
              <a:rPr lang="en-US" sz="1200" b="1" dirty="0" smtClean="0">
                <a:solidFill>
                  <a:schemeClr val="tx1"/>
                </a:solidFill>
                <a:latin typeface="Courier New"/>
                <a:cs typeface="Courier New"/>
              </a:rPr>
              <a:t>downloads.yoctoproject.org/releases/bi</a:t>
            </a:r>
          </a:p>
          <a:p>
            <a:r>
              <a:rPr lang="en-US" sz="1200" b="1" dirty="0" err="1" smtClean="0">
                <a:solidFill>
                  <a:schemeClr val="tx1"/>
                </a:solidFill>
                <a:latin typeface="Courier New"/>
                <a:cs typeface="Courier New"/>
              </a:rPr>
              <a:t>tbake</a:t>
            </a:r>
            <a:r>
              <a:rPr lang="en-US" sz="1200" b="1" dirty="0" smtClean="0">
                <a:solidFill>
                  <a:schemeClr val="tx1"/>
                </a:solidFill>
                <a:latin typeface="Courier New"/>
                <a:cs typeface="Courier New"/>
              </a:rPr>
              <a:t>/bitbake-1.0.tar.g</a:t>
            </a:r>
            <a:r>
              <a:rPr lang="en-US" sz="1200" b="1" dirty="0">
                <a:solidFill>
                  <a:schemeClr val="tx1"/>
                </a:solidFill>
                <a:latin typeface="Courier New"/>
                <a:cs typeface="Courier New"/>
              </a:rPr>
              <a:t>$</a:t>
            </a:r>
          </a:p>
          <a:p>
            <a:r>
              <a:rPr lang="en-US" sz="1200" b="1" dirty="0">
                <a:solidFill>
                  <a:schemeClr val="tx1"/>
                </a:solidFill>
                <a:latin typeface="Courier New"/>
                <a:cs typeface="Courier New"/>
              </a:rPr>
              <a:t>	mirrors = bb.fetch2.mirror_from_string(</a:t>
            </a:r>
            <a:r>
              <a:rPr lang="en-US" sz="1200" b="1" dirty="0" err="1">
                <a:solidFill>
                  <a:schemeClr val="tx1"/>
                </a:solidFill>
                <a:latin typeface="Courier New"/>
                <a:cs typeface="Courier New"/>
              </a:rPr>
              <a:t>self.recmirrorvar</a:t>
            </a:r>
            <a:r>
              <a:rPr lang="en-US" sz="1200" b="1" dirty="0">
                <a:solidFill>
                  <a:schemeClr val="tx1"/>
                </a:solidFill>
                <a:latin typeface="Courier New"/>
                <a:cs typeface="Courier New"/>
              </a:rPr>
              <a:t>)</a:t>
            </a:r>
          </a:p>
          <a:p>
            <a:r>
              <a:rPr lang="en-US" sz="1200" b="1" dirty="0">
                <a:solidFill>
                  <a:schemeClr val="tx1"/>
                </a:solidFill>
                <a:latin typeface="Courier New"/>
                <a:cs typeface="Courier New"/>
              </a:rPr>
              <a:t>	</a:t>
            </a:r>
            <a:r>
              <a:rPr lang="en-US" sz="1200" b="1" dirty="0" err="1">
                <a:solidFill>
                  <a:schemeClr val="tx1"/>
                </a:solidFill>
                <a:latin typeface="Courier New"/>
                <a:cs typeface="Courier New"/>
              </a:rPr>
              <a:t>uris</a:t>
            </a:r>
            <a:r>
              <a:rPr lang="en-US" sz="1200" b="1" dirty="0">
                <a:solidFill>
                  <a:schemeClr val="tx1"/>
                </a:solidFill>
                <a:latin typeface="Courier New"/>
                <a:cs typeface="Courier New"/>
              </a:rPr>
              <a:t>, </a:t>
            </a:r>
            <a:r>
              <a:rPr lang="en-US" sz="1200" b="1" dirty="0" err="1">
                <a:solidFill>
                  <a:schemeClr val="tx1"/>
                </a:solidFill>
                <a:latin typeface="Courier New"/>
                <a:cs typeface="Courier New"/>
              </a:rPr>
              <a:t>uds</a:t>
            </a:r>
            <a:r>
              <a:rPr lang="en-US" sz="1200" b="1" dirty="0">
                <a:solidFill>
                  <a:schemeClr val="tx1"/>
                </a:solidFill>
                <a:latin typeface="Courier New"/>
                <a:cs typeface="Courier New"/>
              </a:rPr>
              <a:t> = bb.fetch2.build_mirroruris(fetcher, mirrors, </a:t>
            </a:r>
            <a:r>
              <a:rPr lang="en-US" sz="1200" b="1" dirty="0" err="1">
                <a:solidFill>
                  <a:schemeClr val="tx1"/>
                </a:solidFill>
                <a:latin typeface="Courier New"/>
                <a:cs typeface="Courier New"/>
              </a:rPr>
              <a:t>self.d</a:t>
            </a:r>
            <a:r>
              <a:rPr lang="en-US" sz="1200" b="1" dirty="0">
                <a:solidFill>
                  <a:schemeClr val="tx1"/>
                </a:solidFill>
                <a:latin typeface="Courier New"/>
                <a:cs typeface="Courier New"/>
              </a:rPr>
              <a:t>)</a:t>
            </a:r>
          </a:p>
          <a:p>
            <a:r>
              <a:rPr lang="en-US" sz="1200" b="1" dirty="0">
                <a:solidFill>
                  <a:schemeClr val="tx1"/>
                </a:solidFill>
                <a:latin typeface="Courier New"/>
                <a:cs typeface="Courier New"/>
              </a:rPr>
              <a:t>	</a:t>
            </a:r>
            <a:r>
              <a:rPr lang="en-US" sz="1200" b="1" dirty="0" err="1">
                <a:solidFill>
                  <a:schemeClr val="tx1"/>
                </a:solidFill>
                <a:latin typeface="Courier New"/>
                <a:cs typeface="Courier New"/>
              </a:rPr>
              <a:t>self.assertEqual</a:t>
            </a:r>
            <a:r>
              <a:rPr lang="en-US" sz="1200" b="1" dirty="0">
                <a:solidFill>
                  <a:schemeClr val="tx1"/>
                </a:solidFill>
                <a:latin typeface="Courier New"/>
                <a:cs typeface="Courier New"/>
              </a:rPr>
              <a:t>(</a:t>
            </a:r>
            <a:r>
              <a:rPr lang="en-US" sz="1200" b="1" dirty="0" err="1">
                <a:solidFill>
                  <a:schemeClr val="tx1"/>
                </a:solidFill>
                <a:latin typeface="Courier New"/>
                <a:cs typeface="Courier New"/>
              </a:rPr>
              <a:t>uris</a:t>
            </a:r>
            <a:r>
              <a:rPr lang="en-US" sz="1200" b="1" dirty="0">
                <a:solidFill>
                  <a:schemeClr val="tx1"/>
                </a:solidFill>
                <a:latin typeface="Courier New"/>
                <a:cs typeface="Courier New"/>
              </a:rPr>
              <a:t>, ['http://AAAA/A/A/A/bitbake/bitbake-1.0.tar.gz',</a:t>
            </a:r>
          </a:p>
          <a:p>
            <a:r>
              <a:rPr lang="en-US" sz="1200" b="1" dirty="0">
                <a:solidFill>
                  <a:schemeClr val="tx1"/>
                </a:solidFill>
                <a:latin typeface="Courier New"/>
                <a:cs typeface="Courier New"/>
              </a:rPr>
              <a:t>			</a:t>
            </a:r>
            <a:r>
              <a:rPr lang="en-US" sz="1200" b="1" dirty="0" smtClean="0">
                <a:solidFill>
                  <a:schemeClr val="tx1"/>
                </a:solidFill>
                <a:latin typeface="Courier New"/>
                <a:cs typeface="Courier New"/>
              </a:rPr>
              <a:t>    'https</a:t>
            </a:r>
            <a:r>
              <a:rPr lang="en-US" sz="1200" b="1" dirty="0">
                <a:solidFill>
                  <a:schemeClr val="tx1"/>
                </a:solidFill>
                <a:latin typeface="Courier New"/>
                <a:cs typeface="Courier New"/>
              </a:rPr>
              <a:t>://BBBB/B/B/B/bitbake/bitbake-1.0.tar.gz</a:t>
            </a:r>
            <a:r>
              <a:rPr lang="en-US" sz="1200" b="1" dirty="0" smtClean="0">
                <a:solidFill>
                  <a:schemeClr val="tx1"/>
                </a:solidFill>
                <a:latin typeface="Courier New"/>
                <a:cs typeface="Courier New"/>
              </a:rPr>
              <a:t>',</a:t>
            </a:r>
            <a:endParaRPr lang="en-US" sz="1200" b="1" dirty="0">
              <a:solidFill>
                <a:schemeClr val="tx1"/>
              </a:solidFill>
              <a:latin typeface="Courier New"/>
              <a:cs typeface="Courier New"/>
            </a:endParaRPr>
          </a:p>
        </p:txBody>
      </p:sp>
    </p:spTree>
    <p:extLst>
      <p:ext uri="{BB962C8B-B14F-4D97-AF65-F5344CB8AC3E}">
        <p14:creationId xmlns:p14="http://schemas.microsoft.com/office/powerpoint/2010/main" val="1311497557"/>
      </p:ext>
    </p:extLst>
  </p:cSld>
  <p:clrMapOvr>
    <a:masterClrMapping/>
  </p:clrMapOvr>
  <p:transition>
    <p:fade/>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p:txBody>
          <a:bodyPr/>
          <a:lstStyle/>
          <a:p>
            <a:r>
              <a:rPr lang="en-US" dirty="0" err="1" smtClean="0">
                <a:solidFill>
                  <a:srgbClr val="00B0F0"/>
                </a:solidFill>
              </a:rPr>
              <a:t>Sstate</a:t>
            </a:r>
            <a:r>
              <a:rPr lang="en-US" dirty="0" smtClean="0">
                <a:solidFill>
                  <a:srgbClr val="00B0F0"/>
                </a:solidFill>
              </a:rPr>
              <a:t> and Downloads</a:t>
            </a:r>
            <a:endParaRPr lang="en-US" dirty="0">
              <a:solidFill>
                <a:srgbClr val="00B0F0"/>
              </a:solidFill>
              <a:latin typeface="Arial" charset="0"/>
            </a:endParaRPr>
          </a:p>
        </p:txBody>
      </p:sp>
      <p:sp>
        <p:nvSpPr>
          <p:cNvPr id="13314" name="Content Placeholder 2"/>
          <p:cNvSpPr>
            <a:spLocks noGrp="1"/>
          </p:cNvSpPr>
          <p:nvPr>
            <p:ph sz="quarter" idx="13"/>
          </p:nvPr>
        </p:nvSpPr>
        <p:spPr>
          <a:xfrm>
            <a:off x="448197" y="835377"/>
            <a:ext cx="8233186" cy="5362223"/>
          </a:xfrm>
        </p:spPr>
        <p:txBody>
          <a:bodyPr/>
          <a:lstStyle/>
          <a:p>
            <a:pPr eaLnBrk="1" hangingPunct="1">
              <a:spcBef>
                <a:spcPts val="900"/>
              </a:spcBef>
              <a:buFontTx/>
              <a:buChar char="•"/>
            </a:pPr>
            <a:r>
              <a:rPr lang="en-US" sz="2000" dirty="0" smtClean="0">
                <a:latin typeface="Arial" charset="0"/>
              </a:rPr>
              <a:t>SSTATE</a:t>
            </a:r>
          </a:p>
          <a:p>
            <a:pPr lvl="1" eaLnBrk="1" hangingPunct="1">
              <a:spcBef>
                <a:spcPts val="900"/>
              </a:spcBef>
              <a:buFontTx/>
              <a:buChar char="•"/>
            </a:pPr>
            <a:r>
              <a:rPr lang="en-US" sz="2000" dirty="0" smtClean="0">
                <a:latin typeface="Arial" charset="0"/>
              </a:rPr>
              <a:t>Each build has a </a:t>
            </a:r>
            <a:r>
              <a:rPr lang="en-US" sz="2000" dirty="0" err="1" smtClean="0">
                <a:latin typeface="Arial" charset="0"/>
              </a:rPr>
              <a:t>sstate</a:t>
            </a:r>
            <a:r>
              <a:rPr lang="en-US" sz="2000" dirty="0" smtClean="0">
                <a:latin typeface="Arial" charset="0"/>
              </a:rPr>
              <a:t>-cache directory that collects the generated packages. The build will look in this directory first to avoid unnecessary rebuilding of otherwise unchanged packages</a:t>
            </a:r>
            <a:endParaRPr lang="en-US" sz="2000" dirty="0">
              <a:latin typeface="Arial" charset="0"/>
            </a:endParaRPr>
          </a:p>
          <a:p>
            <a:pPr lvl="1" eaLnBrk="1" hangingPunct="1">
              <a:spcBef>
                <a:spcPts val="900"/>
              </a:spcBef>
              <a:buFontTx/>
              <a:buChar char="•"/>
            </a:pPr>
            <a:r>
              <a:rPr lang="en-US" sz="2000" dirty="0" smtClean="0">
                <a:latin typeface="Arial" charset="0"/>
              </a:rPr>
              <a:t>In the name of each cached file contains a checksum string, known as the signature. The signature is a calculated sum of identifying dependence artifacts that track if the package source has changed. When the calculated sum matches a cached sum, the cached content is reused, else the package is re-built (and ends up with a new checksum)</a:t>
            </a:r>
          </a:p>
          <a:p>
            <a:pPr eaLnBrk="1" hangingPunct="1">
              <a:spcBef>
                <a:spcPts val="900"/>
              </a:spcBef>
              <a:buFontTx/>
              <a:buChar char="•"/>
            </a:pPr>
            <a:r>
              <a:rPr lang="en-US" dirty="0" smtClean="0">
                <a:latin typeface="Arial" charset="0"/>
              </a:rPr>
              <a:t>Downloads</a:t>
            </a:r>
            <a:endParaRPr lang="en-US" dirty="0">
              <a:latin typeface="Arial" charset="0"/>
            </a:endParaRPr>
          </a:p>
          <a:p>
            <a:pPr lvl="1" eaLnBrk="1" hangingPunct="1">
              <a:spcBef>
                <a:spcPts val="900"/>
              </a:spcBef>
              <a:buFontTx/>
              <a:buChar char="•"/>
            </a:pPr>
            <a:r>
              <a:rPr lang="en-US" sz="2000" dirty="0" smtClean="0">
                <a:latin typeface="Arial" charset="0"/>
              </a:rPr>
              <a:t>Each build also has a download directory, where all source packages that are not local are copied and placed</a:t>
            </a:r>
            <a:endParaRPr lang="en-US" sz="2000" dirty="0">
              <a:latin typeface="Arial" charset="0"/>
            </a:endParaRPr>
          </a:p>
          <a:p>
            <a:pPr lvl="1" eaLnBrk="1" hangingPunct="1">
              <a:spcBef>
                <a:spcPts val="900"/>
              </a:spcBef>
              <a:buFontTx/>
              <a:buChar char="•"/>
            </a:pPr>
            <a:r>
              <a:rPr lang="en-US" sz="2000" dirty="0" smtClean="0">
                <a:latin typeface="Arial" charset="0"/>
              </a:rPr>
              <a:t>For the download directory, uniqueness is determined by the source package's name, which normally have version information</a:t>
            </a:r>
            <a:br>
              <a:rPr lang="en-US" sz="2000" dirty="0" smtClean="0">
                <a:latin typeface="Arial" charset="0"/>
              </a:rPr>
            </a:br>
            <a:endParaRPr lang="en-US" sz="2000" dirty="0" smtClean="0">
              <a:latin typeface="Arial" charset="0"/>
            </a:endParaRPr>
          </a:p>
          <a:p>
            <a:pPr eaLnBrk="1" hangingPunct="1">
              <a:spcBef>
                <a:spcPts val="900"/>
              </a:spcBef>
              <a:buFontTx/>
              <a:buChar char="•"/>
            </a:pPr>
            <a:endParaRPr lang="en-US" sz="2000" dirty="0" smtClean="0">
              <a:latin typeface="Arial" charset="0"/>
            </a:endParaRPr>
          </a:p>
        </p:txBody>
      </p:sp>
    </p:spTree>
    <p:extLst>
      <p:ext uri="{BB962C8B-B14F-4D97-AF65-F5344CB8AC3E}">
        <p14:creationId xmlns:p14="http://schemas.microsoft.com/office/powerpoint/2010/main" val="1881953642"/>
      </p:ext>
    </p:extLst>
  </p:cSld>
  <p:clrMapOvr>
    <a:masterClrMapping/>
  </p:clrMapOvr>
  <p:transition>
    <p:fade/>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p:txBody>
          <a:bodyPr/>
          <a:lstStyle/>
          <a:p>
            <a:r>
              <a:rPr lang="en-US" dirty="0" err="1">
                <a:solidFill>
                  <a:srgbClr val="00B0F0"/>
                </a:solidFill>
              </a:rPr>
              <a:t>Sstate</a:t>
            </a:r>
            <a:r>
              <a:rPr lang="en-US" dirty="0">
                <a:solidFill>
                  <a:srgbClr val="00B0F0"/>
                </a:solidFill>
              </a:rPr>
              <a:t> and </a:t>
            </a:r>
            <a:r>
              <a:rPr lang="en-US" dirty="0" smtClean="0">
                <a:solidFill>
                  <a:srgbClr val="00B0F0"/>
                </a:solidFill>
              </a:rPr>
              <a:t>Downloads: Sharing and Portability</a:t>
            </a:r>
            <a:endParaRPr lang="en-US" dirty="0">
              <a:solidFill>
                <a:srgbClr val="00B0F0"/>
              </a:solidFill>
              <a:latin typeface="Arial" charset="0"/>
            </a:endParaRPr>
          </a:p>
        </p:txBody>
      </p:sp>
      <p:sp>
        <p:nvSpPr>
          <p:cNvPr id="13314" name="Content Placeholder 2"/>
          <p:cNvSpPr>
            <a:spLocks noGrp="1"/>
          </p:cNvSpPr>
          <p:nvPr>
            <p:ph sz="quarter" idx="13"/>
          </p:nvPr>
        </p:nvSpPr>
        <p:spPr>
          <a:xfrm>
            <a:off x="515931" y="907706"/>
            <a:ext cx="8233186" cy="5305646"/>
          </a:xfrm>
        </p:spPr>
        <p:txBody>
          <a:bodyPr/>
          <a:lstStyle/>
          <a:p>
            <a:pPr eaLnBrk="1" hangingPunct="1">
              <a:spcBef>
                <a:spcPts val="900"/>
              </a:spcBef>
              <a:buFontTx/>
              <a:buChar char="•"/>
            </a:pPr>
            <a:r>
              <a:rPr lang="en-US" sz="2000" dirty="0">
                <a:latin typeface="Arial" charset="0"/>
              </a:rPr>
              <a:t>The </a:t>
            </a:r>
            <a:r>
              <a:rPr lang="en-US" sz="2000" dirty="0" err="1" smtClean="0">
                <a:latin typeface="Arial" charset="0"/>
              </a:rPr>
              <a:t>sstate</a:t>
            </a:r>
            <a:r>
              <a:rPr lang="en-US" sz="2000" dirty="0" smtClean="0">
                <a:latin typeface="Arial" charset="0"/>
              </a:rPr>
              <a:t> and download directories </a:t>
            </a:r>
            <a:r>
              <a:rPr lang="en-US" sz="2000" dirty="0">
                <a:latin typeface="Arial" charset="0"/>
              </a:rPr>
              <a:t>can be shared between projects, allowing the work of one project save time for the other projects. This is done by setting the SSTATE_DIR </a:t>
            </a:r>
            <a:r>
              <a:rPr lang="en-US" sz="2000" dirty="0" smtClean="0">
                <a:latin typeface="Arial" charset="0"/>
              </a:rPr>
              <a:t>and the DL_DIR values in </a:t>
            </a:r>
            <a:r>
              <a:rPr lang="en-US" sz="2000" dirty="0">
                <a:latin typeface="Arial" charset="0"/>
              </a:rPr>
              <a:t>each project to </a:t>
            </a:r>
            <a:r>
              <a:rPr lang="en-US" sz="2000" dirty="0" smtClean="0">
                <a:latin typeface="Arial" charset="0"/>
              </a:rPr>
              <a:t>common </a:t>
            </a:r>
            <a:r>
              <a:rPr lang="en-US" sz="2000" dirty="0">
                <a:latin typeface="Arial" charset="0"/>
              </a:rPr>
              <a:t>external </a:t>
            </a:r>
            <a:r>
              <a:rPr lang="en-US" sz="2000" dirty="0" smtClean="0">
                <a:latin typeface="Arial" charset="0"/>
              </a:rPr>
              <a:t>directories. </a:t>
            </a:r>
            <a:br>
              <a:rPr lang="en-US" sz="2000" dirty="0" smtClean="0">
                <a:latin typeface="Arial" charset="0"/>
              </a:rPr>
            </a:br>
            <a:endParaRPr lang="en-US" sz="1600" dirty="0" smtClean="0">
              <a:latin typeface="Arial" charset="0"/>
            </a:endParaRPr>
          </a:p>
          <a:p>
            <a:pPr eaLnBrk="1" hangingPunct="1">
              <a:spcBef>
                <a:spcPts val="900"/>
              </a:spcBef>
              <a:buFontTx/>
              <a:buChar char="•"/>
            </a:pPr>
            <a:r>
              <a:rPr lang="en-US" sz="2000" dirty="0" smtClean="0">
                <a:latin typeface="Arial" charset="0"/>
              </a:rPr>
              <a:t>The </a:t>
            </a:r>
            <a:r>
              <a:rPr lang="en-US" sz="2000" dirty="0" err="1">
                <a:latin typeface="Arial" charset="0"/>
              </a:rPr>
              <a:t>sstate</a:t>
            </a:r>
            <a:r>
              <a:rPr lang="en-US" sz="2000" dirty="0">
                <a:latin typeface="Arial" charset="0"/>
              </a:rPr>
              <a:t> and download directories</a:t>
            </a:r>
            <a:r>
              <a:rPr lang="en-US" sz="2000" dirty="0" smtClean="0">
                <a:latin typeface="Arial" charset="0"/>
              </a:rPr>
              <a:t> can be shared across networks, for example across an NFS mount.</a:t>
            </a:r>
            <a:br>
              <a:rPr lang="en-US" sz="2000" dirty="0" smtClean="0">
                <a:latin typeface="Arial" charset="0"/>
              </a:rPr>
            </a:br>
            <a:endParaRPr lang="en-US" sz="1600" dirty="0">
              <a:latin typeface="Arial" charset="0"/>
            </a:endParaRPr>
          </a:p>
          <a:p>
            <a:pPr eaLnBrk="1" hangingPunct="1">
              <a:spcBef>
                <a:spcPts val="900"/>
              </a:spcBef>
              <a:buFontTx/>
              <a:buChar char="•"/>
            </a:pPr>
            <a:r>
              <a:rPr lang="en-US" sz="2000" dirty="0" smtClean="0">
                <a:latin typeface="Arial" charset="0"/>
              </a:rPr>
              <a:t>The </a:t>
            </a:r>
            <a:r>
              <a:rPr lang="en-US" sz="2000" dirty="0" err="1">
                <a:latin typeface="Arial" charset="0"/>
              </a:rPr>
              <a:t>sstate</a:t>
            </a:r>
            <a:r>
              <a:rPr lang="en-US" sz="2000" dirty="0">
                <a:latin typeface="Arial" charset="0"/>
              </a:rPr>
              <a:t> and download directories</a:t>
            </a:r>
            <a:r>
              <a:rPr lang="en-US" sz="2000" dirty="0" smtClean="0">
                <a:latin typeface="Arial" charset="0"/>
              </a:rPr>
              <a:t> are portable, meaning that it can be copied from one machine to another.</a:t>
            </a:r>
            <a:r>
              <a:rPr lang="en-US" sz="2000" dirty="0">
                <a:latin typeface="Arial" charset="0"/>
              </a:rPr>
              <a:t> </a:t>
            </a:r>
            <a:r>
              <a:rPr lang="en-US" sz="2000" dirty="0" smtClean="0">
                <a:latin typeface="Arial" charset="0"/>
              </a:rPr>
              <a:t/>
            </a:r>
            <a:br>
              <a:rPr lang="en-US" sz="2000" dirty="0" smtClean="0">
                <a:latin typeface="Arial" charset="0"/>
              </a:rPr>
            </a:br>
            <a:endParaRPr lang="en-US" sz="1600" dirty="0" smtClean="0">
              <a:latin typeface="Arial" charset="0"/>
            </a:endParaRPr>
          </a:p>
          <a:p>
            <a:pPr eaLnBrk="1" hangingPunct="1">
              <a:spcBef>
                <a:spcPts val="900"/>
              </a:spcBef>
              <a:buFontTx/>
              <a:buChar char="•"/>
            </a:pPr>
            <a:r>
              <a:rPr lang="en-US" sz="2000" dirty="0" smtClean="0">
                <a:solidFill>
                  <a:schemeClr val="tx1"/>
                </a:solidFill>
                <a:latin typeface="Arial" charset="0"/>
              </a:rPr>
              <a:t>The </a:t>
            </a:r>
            <a:r>
              <a:rPr lang="en-US" sz="2000" dirty="0" err="1" smtClean="0">
                <a:solidFill>
                  <a:schemeClr val="tx1"/>
                </a:solidFill>
                <a:latin typeface="Arial" charset="0"/>
              </a:rPr>
              <a:t>sstate</a:t>
            </a:r>
            <a:r>
              <a:rPr lang="en-US" sz="2000" dirty="0" smtClean="0">
                <a:solidFill>
                  <a:schemeClr val="tx1"/>
                </a:solidFill>
                <a:latin typeface="Arial" charset="0"/>
              </a:rPr>
              <a:t>-cache is access-rights safe between users. The bitbake required </a:t>
            </a:r>
            <a:r>
              <a:rPr lang="en-US" sz="2000" dirty="0" err="1" smtClean="0">
                <a:solidFill>
                  <a:schemeClr val="tx1"/>
                </a:solidFill>
                <a:latin typeface="Arial" charset="0"/>
              </a:rPr>
              <a:t>umask</a:t>
            </a:r>
            <a:r>
              <a:rPr lang="en-US" sz="2000" dirty="0" smtClean="0">
                <a:solidFill>
                  <a:schemeClr val="tx1"/>
                </a:solidFill>
                <a:latin typeface="Arial" charset="0"/>
              </a:rPr>
              <a:t> of 022 insures that all such files are readable by all other users.</a:t>
            </a:r>
            <a:r>
              <a:rPr lang="en-US" sz="2000" dirty="0" smtClean="0">
                <a:solidFill>
                  <a:srgbClr val="FF0000"/>
                </a:solidFill>
                <a:latin typeface="Arial" charset="0"/>
              </a:rPr>
              <a:t/>
            </a:r>
            <a:br>
              <a:rPr lang="en-US" sz="2000" dirty="0" smtClean="0">
                <a:solidFill>
                  <a:srgbClr val="FF0000"/>
                </a:solidFill>
                <a:latin typeface="Arial" charset="0"/>
              </a:rPr>
            </a:br>
            <a:r>
              <a:rPr lang="en-US" sz="2000" dirty="0" smtClean="0">
                <a:latin typeface="Arial" charset="0"/>
              </a:rPr>
              <a:t/>
            </a:r>
            <a:br>
              <a:rPr lang="en-US" sz="2000" dirty="0" smtClean="0">
                <a:latin typeface="Arial" charset="0"/>
              </a:rPr>
            </a:br>
            <a:endParaRPr lang="en-US" sz="2000" dirty="0" smtClean="0">
              <a:latin typeface="Arial" charset="0"/>
            </a:endParaRPr>
          </a:p>
          <a:p>
            <a:pPr eaLnBrk="1" hangingPunct="1">
              <a:spcBef>
                <a:spcPts val="900"/>
              </a:spcBef>
              <a:buFontTx/>
              <a:buChar char="•"/>
            </a:pPr>
            <a:endParaRPr lang="en-US" sz="1800" dirty="0">
              <a:latin typeface="Arial" charset="0"/>
            </a:endParaRPr>
          </a:p>
          <a:p>
            <a:pPr eaLnBrk="1" hangingPunct="1">
              <a:spcBef>
                <a:spcPts val="900"/>
              </a:spcBef>
              <a:buFontTx/>
              <a:buChar char="•"/>
            </a:pPr>
            <a:endParaRPr lang="en-US" sz="1800" dirty="0">
              <a:latin typeface="Arial" charset="0"/>
            </a:endParaRPr>
          </a:p>
          <a:p>
            <a:pPr eaLnBrk="1" hangingPunct="1">
              <a:spcBef>
                <a:spcPts val="900"/>
              </a:spcBef>
              <a:buFontTx/>
              <a:buChar char="•"/>
            </a:pPr>
            <a:endParaRPr lang="en-US" sz="1800" dirty="0" smtClean="0">
              <a:latin typeface="Arial" charset="0"/>
            </a:endParaRPr>
          </a:p>
          <a:p>
            <a:pPr eaLnBrk="1" hangingPunct="1">
              <a:spcBef>
                <a:spcPts val="900"/>
              </a:spcBef>
              <a:buFontTx/>
              <a:buChar char="•"/>
            </a:pPr>
            <a:endParaRPr lang="en-US" sz="1800" dirty="0">
              <a:latin typeface="Arial" charset="0"/>
            </a:endParaRPr>
          </a:p>
        </p:txBody>
      </p:sp>
    </p:spTree>
    <p:extLst>
      <p:ext uri="{BB962C8B-B14F-4D97-AF65-F5344CB8AC3E}">
        <p14:creationId xmlns:p14="http://schemas.microsoft.com/office/powerpoint/2010/main" val="3064150337"/>
      </p:ext>
    </p:extLst>
  </p:cSld>
  <p:clrMapOvr>
    <a:masterClrMapping/>
  </p:clrMapOvr>
  <p:transition>
    <p:fade/>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p:txBody>
          <a:bodyPr/>
          <a:lstStyle/>
          <a:p>
            <a:r>
              <a:rPr lang="en-US" dirty="0" err="1" smtClean="0">
                <a:solidFill>
                  <a:srgbClr val="00B0F0"/>
                </a:solidFill>
              </a:rPr>
              <a:t>Sstate</a:t>
            </a:r>
            <a:r>
              <a:rPr lang="en-US" dirty="0" smtClean="0">
                <a:solidFill>
                  <a:srgbClr val="00B0F0"/>
                </a:solidFill>
              </a:rPr>
              <a:t>: Mirrors</a:t>
            </a:r>
            <a:endParaRPr lang="en-US" dirty="0">
              <a:solidFill>
                <a:srgbClr val="00B0F0"/>
              </a:solidFill>
              <a:latin typeface="Arial" charset="0"/>
            </a:endParaRPr>
          </a:p>
        </p:txBody>
      </p:sp>
      <p:sp>
        <p:nvSpPr>
          <p:cNvPr id="13314" name="Content Placeholder 2"/>
          <p:cNvSpPr>
            <a:spLocks noGrp="1"/>
          </p:cNvSpPr>
          <p:nvPr>
            <p:ph sz="quarter" idx="13"/>
          </p:nvPr>
        </p:nvSpPr>
        <p:spPr>
          <a:xfrm>
            <a:off x="515931" y="907706"/>
            <a:ext cx="8233186" cy="5305646"/>
          </a:xfrm>
        </p:spPr>
        <p:txBody>
          <a:bodyPr/>
          <a:lstStyle/>
          <a:p>
            <a:pPr eaLnBrk="1" hangingPunct="1">
              <a:spcBef>
                <a:spcPts val="900"/>
              </a:spcBef>
              <a:buFontTx/>
              <a:buChar char="•"/>
            </a:pPr>
            <a:r>
              <a:rPr lang="en-US" sz="2000" dirty="0" smtClean="0">
                <a:latin typeface="Arial" charset="0"/>
              </a:rPr>
              <a:t>What we learned about Mirrors can apply </a:t>
            </a:r>
            <a:r>
              <a:rPr lang="en-US" sz="2000" dirty="0" err="1" smtClean="0">
                <a:latin typeface="Arial" charset="0"/>
              </a:rPr>
              <a:t>Sstate</a:t>
            </a:r>
            <a:r>
              <a:rPr lang="en-US" sz="2000" dirty="0" smtClean="0">
                <a:latin typeface="Arial" charset="0"/>
              </a:rPr>
              <a:t/>
            </a:r>
            <a:br>
              <a:rPr lang="en-US" sz="2000" dirty="0" smtClean="0">
                <a:latin typeface="Arial" charset="0"/>
              </a:rPr>
            </a:br>
            <a:endParaRPr lang="en-US" sz="2000" dirty="0" smtClean="0">
              <a:latin typeface="Arial" charset="0"/>
            </a:endParaRPr>
          </a:p>
          <a:p>
            <a:pPr eaLnBrk="1" hangingPunct="1">
              <a:spcBef>
                <a:spcPts val="900"/>
              </a:spcBef>
              <a:buFontTx/>
              <a:buChar char="•"/>
            </a:pPr>
            <a:r>
              <a:rPr lang="en-US" sz="2000" dirty="0">
                <a:latin typeface="Arial" charset="0"/>
              </a:rPr>
              <a:t>SSTATE_MIRRORS</a:t>
            </a:r>
          </a:p>
          <a:p>
            <a:pPr lvl="1" eaLnBrk="1" hangingPunct="1">
              <a:spcBef>
                <a:spcPts val="900"/>
              </a:spcBef>
              <a:buFontTx/>
              <a:buChar char="•"/>
            </a:pPr>
            <a:r>
              <a:rPr lang="en-US" sz="1800" dirty="0">
                <a:latin typeface="Arial" charset="0"/>
              </a:rPr>
              <a:t>Configures the build system to search other mirror locations for prebuilt cache data objects before building out the data. This variable works like fetcher MIRRORS and PREMIRRORS and points to the cache locations to check for the shared objects</a:t>
            </a:r>
            <a:r>
              <a:rPr lang="en-US" sz="1800" dirty="0" smtClean="0">
                <a:latin typeface="Arial" charset="0"/>
              </a:rPr>
              <a:t>.</a:t>
            </a:r>
            <a:br>
              <a:rPr lang="en-US" sz="1800" dirty="0" smtClean="0">
                <a:latin typeface="Arial" charset="0"/>
              </a:rPr>
            </a:br>
            <a:endParaRPr lang="en-US" sz="2000" dirty="0">
              <a:latin typeface="Arial" charset="0"/>
            </a:endParaRPr>
          </a:p>
          <a:p>
            <a:pPr eaLnBrk="1" hangingPunct="1">
              <a:spcBef>
                <a:spcPts val="900"/>
              </a:spcBef>
              <a:buFontTx/>
              <a:buChar char="•"/>
            </a:pPr>
            <a:r>
              <a:rPr lang="en-US" sz="2000" dirty="0" smtClean="0">
                <a:latin typeface="Arial" charset="0"/>
              </a:rPr>
              <a:t>SSTATE_MIRROR_ALLOW_NETWORK</a:t>
            </a:r>
          </a:p>
          <a:p>
            <a:pPr lvl="1" eaLnBrk="1" hangingPunct="1">
              <a:spcBef>
                <a:spcPts val="900"/>
              </a:spcBef>
              <a:buFontTx/>
              <a:buChar char="•"/>
            </a:pPr>
            <a:r>
              <a:rPr lang="en-US" sz="1800" dirty="0" smtClean="0">
                <a:latin typeface="Arial" charset="0"/>
              </a:rPr>
              <a:t>If </a:t>
            </a:r>
            <a:r>
              <a:rPr lang="en-US" sz="1800" dirty="0">
                <a:latin typeface="Arial" charset="0"/>
              </a:rPr>
              <a:t>set to "1", allows fetches from mirrors that are specified in SSTATE_MIRRORS to work even when fetching from the network has been disabled by setting BB_NO_NETWORK to "1". Using </a:t>
            </a:r>
            <a:r>
              <a:rPr lang="en-US" sz="1800" dirty="0" smtClean="0">
                <a:latin typeface="Arial" charset="0"/>
              </a:rPr>
              <a:t>the SSTATE_MIRROR_ALLOW_NETWORK </a:t>
            </a:r>
            <a:r>
              <a:rPr lang="en-US" sz="1800" dirty="0">
                <a:latin typeface="Arial" charset="0"/>
              </a:rPr>
              <a:t>variable is useful if you have set SSTATE_MIRRORS to point to an internal server for your shared state cache, but you want to disable any other fetching from the network. </a:t>
            </a:r>
          </a:p>
          <a:p>
            <a:pPr eaLnBrk="1" hangingPunct="1">
              <a:spcBef>
                <a:spcPts val="900"/>
              </a:spcBef>
              <a:buFontTx/>
              <a:buChar char="•"/>
            </a:pPr>
            <a:endParaRPr lang="en-US" sz="1800" dirty="0">
              <a:latin typeface="Arial" charset="0"/>
            </a:endParaRPr>
          </a:p>
          <a:p>
            <a:pPr eaLnBrk="1" hangingPunct="1">
              <a:spcBef>
                <a:spcPts val="900"/>
              </a:spcBef>
              <a:buFontTx/>
              <a:buChar char="•"/>
            </a:pPr>
            <a:endParaRPr lang="en-US" sz="1800" dirty="0" smtClean="0">
              <a:latin typeface="Arial" charset="0"/>
            </a:endParaRPr>
          </a:p>
          <a:p>
            <a:pPr eaLnBrk="1" hangingPunct="1">
              <a:spcBef>
                <a:spcPts val="900"/>
              </a:spcBef>
              <a:buFontTx/>
              <a:buChar char="•"/>
            </a:pPr>
            <a:endParaRPr lang="en-US" sz="1800" dirty="0">
              <a:latin typeface="Arial" charset="0"/>
            </a:endParaRPr>
          </a:p>
        </p:txBody>
      </p:sp>
    </p:spTree>
    <p:extLst>
      <p:ext uri="{BB962C8B-B14F-4D97-AF65-F5344CB8AC3E}">
        <p14:creationId xmlns:p14="http://schemas.microsoft.com/office/powerpoint/2010/main" val="4255499198"/>
      </p:ext>
    </p:extLst>
  </p:cSld>
  <p:clrMapOvr>
    <a:masterClrMapping/>
  </p:clrMapOvr>
  <p:transition>
    <p:fade/>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p:txBody>
          <a:bodyPr/>
          <a:lstStyle/>
          <a:p>
            <a:r>
              <a:rPr lang="en-US" dirty="0" err="1" smtClean="0">
                <a:solidFill>
                  <a:srgbClr val="00B0F0"/>
                </a:solidFill>
              </a:rPr>
              <a:t>Sstate</a:t>
            </a:r>
            <a:r>
              <a:rPr lang="en-US" dirty="0" smtClean="0">
                <a:solidFill>
                  <a:srgbClr val="00B0F0"/>
                </a:solidFill>
              </a:rPr>
              <a:t>: recommendations</a:t>
            </a:r>
            <a:endParaRPr lang="en-US" dirty="0">
              <a:solidFill>
                <a:srgbClr val="00B0F0"/>
              </a:solidFill>
              <a:latin typeface="Arial" charset="0"/>
            </a:endParaRPr>
          </a:p>
        </p:txBody>
      </p:sp>
      <p:sp>
        <p:nvSpPr>
          <p:cNvPr id="13314" name="Content Placeholder 2"/>
          <p:cNvSpPr>
            <a:spLocks noGrp="1"/>
          </p:cNvSpPr>
          <p:nvPr>
            <p:ph sz="quarter" idx="13"/>
          </p:nvPr>
        </p:nvSpPr>
        <p:spPr>
          <a:xfrm>
            <a:off x="459486" y="839973"/>
            <a:ext cx="8233186" cy="5305646"/>
          </a:xfrm>
        </p:spPr>
        <p:txBody>
          <a:bodyPr/>
          <a:lstStyle/>
          <a:p>
            <a:pPr eaLnBrk="1" hangingPunct="1">
              <a:spcBef>
                <a:spcPts val="900"/>
              </a:spcBef>
              <a:buFontTx/>
              <a:buChar char="•"/>
            </a:pPr>
            <a:r>
              <a:rPr lang="en-US" sz="1800" dirty="0" smtClean="0">
                <a:latin typeface="Arial" charset="0"/>
              </a:rPr>
              <a:t>In complex systems it is recommended to separate </a:t>
            </a:r>
            <a:r>
              <a:rPr lang="en-US" sz="1800" dirty="0" err="1">
                <a:latin typeface="Arial" charset="0"/>
              </a:rPr>
              <a:t>sstate</a:t>
            </a:r>
            <a:r>
              <a:rPr lang="en-US" sz="1800" dirty="0">
                <a:latin typeface="Arial" charset="0"/>
              </a:rPr>
              <a:t> </a:t>
            </a:r>
            <a:r>
              <a:rPr lang="en-US" sz="1800" dirty="0" smtClean="0">
                <a:latin typeface="Arial" charset="0"/>
              </a:rPr>
              <a:t>directories, for example native </a:t>
            </a:r>
            <a:r>
              <a:rPr lang="en-US" sz="1800" dirty="0">
                <a:latin typeface="Arial" charset="0"/>
              </a:rPr>
              <a:t>and non-native </a:t>
            </a:r>
            <a:r>
              <a:rPr lang="en-US" sz="1800" dirty="0" err="1" smtClean="0">
                <a:latin typeface="Arial" charset="0"/>
              </a:rPr>
              <a:t>sstate</a:t>
            </a:r>
            <a:r>
              <a:rPr lang="en-US" sz="1800" dirty="0" smtClean="0">
                <a:latin typeface="Arial" charset="0"/>
              </a:rPr>
              <a:t> directories, and also different BSPs and arches.</a:t>
            </a:r>
            <a:endParaRPr lang="en-US" sz="1800" dirty="0">
              <a:latin typeface="Arial" charset="0"/>
            </a:endParaRPr>
          </a:p>
          <a:p>
            <a:pPr eaLnBrk="1" hangingPunct="1">
              <a:spcBef>
                <a:spcPts val="900"/>
              </a:spcBef>
              <a:buFontTx/>
              <a:buChar char="•"/>
            </a:pPr>
            <a:r>
              <a:rPr lang="en-US" sz="1800" dirty="0" smtClean="0">
                <a:latin typeface="Arial" charset="0"/>
              </a:rPr>
              <a:t>Reusing </a:t>
            </a:r>
            <a:r>
              <a:rPr lang="en-US" sz="1800" dirty="0">
                <a:latin typeface="Arial" charset="0"/>
              </a:rPr>
              <a:t>a single directory will grow very large very quickly. Use </a:t>
            </a:r>
            <a:r>
              <a:rPr lang="en-US" sz="1800" dirty="0" err="1" smtClean="0">
                <a:latin typeface="Arial" charset="0"/>
              </a:rPr>
              <a:t>atime</a:t>
            </a:r>
            <a:r>
              <a:rPr lang="en-US" sz="1800" dirty="0" smtClean="0">
                <a:latin typeface="Arial" charset="0"/>
              </a:rPr>
              <a:t> </a:t>
            </a:r>
            <a:r>
              <a:rPr lang="en-US" sz="1800" dirty="0">
                <a:latin typeface="Arial" charset="0"/>
              </a:rPr>
              <a:t>to delete old files. Note: this requires the </a:t>
            </a:r>
            <a:r>
              <a:rPr lang="en-US" sz="1800" dirty="0" err="1">
                <a:latin typeface="Arial" charset="0"/>
              </a:rPr>
              <a:t>filesystem</a:t>
            </a:r>
            <a:r>
              <a:rPr lang="en-US" sz="1800" dirty="0">
                <a:latin typeface="Arial" charset="0"/>
              </a:rPr>
              <a:t> mounted with </a:t>
            </a:r>
            <a:r>
              <a:rPr lang="en-US" sz="1800" dirty="0" err="1">
                <a:latin typeface="Arial" charset="0"/>
              </a:rPr>
              <a:t>atime</a:t>
            </a:r>
            <a:r>
              <a:rPr lang="en-US" sz="1800" dirty="0">
                <a:latin typeface="Arial" charset="0"/>
              </a:rPr>
              <a:t>/</a:t>
            </a:r>
            <a:r>
              <a:rPr lang="en-US" sz="1800" dirty="0" err="1">
                <a:latin typeface="Arial" charset="0"/>
              </a:rPr>
              <a:t>relatime</a:t>
            </a:r>
            <a:r>
              <a:rPr lang="en-US" sz="1800" dirty="0">
                <a:latin typeface="Arial" charset="0"/>
              </a:rPr>
              <a:t> which we normally recommend to disable for build performance</a:t>
            </a:r>
            <a:r>
              <a:rPr lang="en-US" sz="1800" dirty="0" smtClean="0">
                <a:latin typeface="Arial" charset="0"/>
              </a:rPr>
              <a:t>.</a:t>
            </a:r>
            <a:br>
              <a:rPr lang="en-US" sz="1800" dirty="0" smtClean="0">
                <a:latin typeface="Arial" charset="0"/>
              </a:rPr>
            </a:br>
            <a:r>
              <a:rPr lang="en-US" sz="1050" dirty="0" smtClean="0">
                <a:latin typeface="Arial" charset="0"/>
              </a:rPr>
              <a:t/>
            </a:r>
            <a:br>
              <a:rPr lang="en-US" sz="1050" dirty="0" smtClean="0">
                <a:latin typeface="Arial" charset="0"/>
              </a:rPr>
            </a:br>
            <a:r>
              <a:rPr lang="en-US" sz="1800" dirty="0" smtClean="0">
                <a:latin typeface="Arial" charset="0"/>
              </a:rPr>
              <a:t>   find </a:t>
            </a:r>
            <a:r>
              <a:rPr lang="en-US" sz="1800" dirty="0">
                <a:latin typeface="Arial" charset="0"/>
              </a:rPr>
              <a:t>${</a:t>
            </a:r>
            <a:r>
              <a:rPr lang="en-US" sz="1800" dirty="0" err="1">
                <a:latin typeface="Arial" charset="0"/>
              </a:rPr>
              <a:t>sstate_dir</a:t>
            </a:r>
            <a:r>
              <a:rPr lang="en-US" sz="1800" dirty="0">
                <a:latin typeface="Arial" charset="0"/>
              </a:rPr>
              <a:t>} -name '</a:t>
            </a:r>
            <a:r>
              <a:rPr lang="en-US" sz="1800" dirty="0" err="1">
                <a:latin typeface="Arial" charset="0"/>
              </a:rPr>
              <a:t>sstate</a:t>
            </a:r>
            <a:r>
              <a:rPr lang="en-US" sz="1800" dirty="0">
                <a:latin typeface="Arial" charset="0"/>
              </a:rPr>
              <a:t>*' -</a:t>
            </a:r>
            <a:r>
              <a:rPr lang="en-US" sz="1800" dirty="0" err="1">
                <a:latin typeface="Arial" charset="0"/>
              </a:rPr>
              <a:t>atime</a:t>
            </a:r>
            <a:r>
              <a:rPr lang="en-US" sz="1800" dirty="0">
                <a:latin typeface="Arial" charset="0"/>
              </a:rPr>
              <a:t> +3 -delete; </a:t>
            </a:r>
            <a:r>
              <a:rPr lang="en-US" sz="1800" dirty="0" smtClean="0">
                <a:latin typeface="Arial" charset="0"/>
              </a:rPr>
              <a:t>fi</a:t>
            </a:r>
            <a:br>
              <a:rPr lang="en-US" sz="1800" dirty="0" smtClean="0">
                <a:latin typeface="Arial" charset="0"/>
              </a:rPr>
            </a:br>
            <a:endParaRPr lang="en-US" sz="1050" dirty="0" smtClean="0">
              <a:latin typeface="Arial" charset="0"/>
            </a:endParaRPr>
          </a:p>
          <a:p>
            <a:pPr eaLnBrk="1" hangingPunct="1">
              <a:spcBef>
                <a:spcPts val="900"/>
              </a:spcBef>
              <a:buFontTx/>
              <a:buChar char="•"/>
            </a:pPr>
            <a:r>
              <a:rPr lang="en-US" sz="1800" dirty="0" smtClean="0">
                <a:latin typeface="Arial" charset="0"/>
              </a:rPr>
              <a:t>Rebuild </a:t>
            </a:r>
            <a:r>
              <a:rPr lang="en-US" sz="1800" dirty="0" err="1">
                <a:latin typeface="Arial" charset="0"/>
              </a:rPr>
              <a:t>sstate</a:t>
            </a:r>
            <a:r>
              <a:rPr lang="en-US" sz="1800" dirty="0">
                <a:latin typeface="Arial" charset="0"/>
              </a:rPr>
              <a:t> to new directory periodically and delete old </a:t>
            </a:r>
            <a:r>
              <a:rPr lang="en-US" sz="1800" dirty="0" err="1">
                <a:latin typeface="Arial" charset="0"/>
              </a:rPr>
              <a:t>sstate</a:t>
            </a:r>
            <a:r>
              <a:rPr lang="en-US" sz="1800" dirty="0">
                <a:latin typeface="Arial" charset="0"/>
              </a:rPr>
              <a:t> </a:t>
            </a:r>
            <a:r>
              <a:rPr lang="en-US" sz="1800" dirty="0" err="1">
                <a:latin typeface="Arial" charset="0"/>
              </a:rPr>
              <a:t>dir</a:t>
            </a:r>
            <a:r>
              <a:rPr lang="en-US" sz="1800" dirty="0">
                <a:latin typeface="Arial" charset="0"/>
              </a:rPr>
              <a:t> </a:t>
            </a:r>
            <a:r>
              <a:rPr lang="en-US" sz="1800" dirty="0" smtClean="0">
                <a:latin typeface="Arial" charset="0"/>
              </a:rPr>
              <a:t>to </a:t>
            </a:r>
            <a:r>
              <a:rPr lang="en-US" sz="1800" dirty="0">
                <a:latin typeface="Arial" charset="0"/>
              </a:rPr>
              <a:t>maintain bounded size. </a:t>
            </a:r>
            <a:r>
              <a:rPr lang="en-US" sz="1800" dirty="0" smtClean="0">
                <a:latin typeface="Arial" charset="0"/>
              </a:rPr>
              <a:t>There may be packages or package versions that are no longer used and just take up space.</a:t>
            </a:r>
          </a:p>
          <a:p>
            <a:pPr eaLnBrk="1" hangingPunct="1">
              <a:spcBef>
                <a:spcPts val="900"/>
              </a:spcBef>
              <a:buFontTx/>
              <a:buChar char="•"/>
            </a:pPr>
            <a:r>
              <a:rPr lang="en-US" sz="1800" dirty="0">
                <a:latin typeface="Arial" charset="0"/>
              </a:rPr>
              <a:t>Although it is possible to use other protocols for the </a:t>
            </a:r>
            <a:r>
              <a:rPr lang="en-US" sz="1800" dirty="0" err="1">
                <a:latin typeface="Arial" charset="0"/>
              </a:rPr>
              <a:t>sstate</a:t>
            </a:r>
            <a:r>
              <a:rPr lang="en-US" sz="1800" dirty="0">
                <a:latin typeface="Arial" charset="0"/>
              </a:rPr>
              <a:t> such as HTTP and FTP, you should avoid these. Using HTTP limits the </a:t>
            </a:r>
            <a:r>
              <a:rPr lang="en-US" sz="1800" dirty="0" err="1">
                <a:latin typeface="Arial" charset="0"/>
              </a:rPr>
              <a:t>sstate</a:t>
            </a:r>
            <a:r>
              <a:rPr lang="en-US" sz="1800" dirty="0">
                <a:latin typeface="Arial" charset="0"/>
              </a:rPr>
              <a:t> to read-only and FTP provides poor performance. </a:t>
            </a:r>
          </a:p>
          <a:p>
            <a:pPr eaLnBrk="1" hangingPunct="1">
              <a:spcBef>
                <a:spcPts val="900"/>
              </a:spcBef>
              <a:buFontTx/>
              <a:buChar char="•"/>
            </a:pPr>
            <a:r>
              <a:rPr lang="en-US" sz="1800" dirty="0">
                <a:latin typeface="Arial" charset="0"/>
              </a:rPr>
              <a:t>Additionally, </a:t>
            </a:r>
            <a:r>
              <a:rPr lang="en-US" sz="1800" dirty="0" smtClean="0">
                <a:latin typeface="Arial" charset="0"/>
              </a:rPr>
              <a:t>a missing </a:t>
            </a:r>
            <a:r>
              <a:rPr lang="en-US" sz="1800" dirty="0" err="1">
                <a:latin typeface="Arial" charset="0"/>
              </a:rPr>
              <a:t>sstate</a:t>
            </a:r>
            <a:r>
              <a:rPr lang="en-US" sz="1800" dirty="0">
                <a:latin typeface="Arial" charset="0"/>
              </a:rPr>
              <a:t> file on http/ftp server cause </a:t>
            </a:r>
            <a:r>
              <a:rPr lang="en-US" sz="1800" dirty="0" err="1">
                <a:latin typeface="Arial" charset="0"/>
              </a:rPr>
              <a:t>wget</a:t>
            </a:r>
            <a:r>
              <a:rPr lang="en-US" sz="1800" dirty="0">
                <a:latin typeface="Arial" charset="0"/>
              </a:rPr>
              <a:t> to hang for a long time due to the retries and </a:t>
            </a:r>
            <a:r>
              <a:rPr lang="en-US" sz="1800" dirty="0" smtClean="0">
                <a:latin typeface="Arial" charset="0"/>
              </a:rPr>
              <a:t>timeout</a:t>
            </a:r>
            <a:endParaRPr lang="en-US" sz="1800" dirty="0">
              <a:latin typeface="Arial" charset="0"/>
            </a:endParaRPr>
          </a:p>
        </p:txBody>
      </p:sp>
    </p:spTree>
    <p:extLst>
      <p:ext uri="{BB962C8B-B14F-4D97-AF65-F5344CB8AC3E}">
        <p14:creationId xmlns:p14="http://schemas.microsoft.com/office/powerpoint/2010/main" val="929776434"/>
      </p:ext>
    </p:extLst>
  </p:cSld>
  <p:clrMapOvr>
    <a:masterClrMapping/>
  </p:clrMapOvr>
  <p:transition>
    <p:fade/>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p:txBody>
          <a:bodyPr/>
          <a:lstStyle/>
          <a:p>
            <a:r>
              <a:rPr lang="en-US" sz="2800" dirty="0">
                <a:solidFill>
                  <a:srgbClr val="00B0F0"/>
                </a:solidFill>
                <a:latin typeface="Arial" charset="0"/>
              </a:rPr>
              <a:t> </a:t>
            </a:r>
            <a:r>
              <a:rPr lang="en-US" sz="2800" dirty="0" err="1" smtClean="0">
                <a:solidFill>
                  <a:srgbClr val="00B0F0"/>
                </a:solidFill>
              </a:rPr>
              <a:t>Sstate</a:t>
            </a:r>
            <a:r>
              <a:rPr lang="en-US" sz="2800" dirty="0" smtClean="0">
                <a:solidFill>
                  <a:srgbClr val="00B0F0"/>
                </a:solidFill>
              </a:rPr>
              <a:t>: </a:t>
            </a:r>
            <a:r>
              <a:rPr lang="en-US" sz="2800" dirty="0" smtClean="0">
                <a:solidFill>
                  <a:srgbClr val="00B0F0"/>
                </a:solidFill>
                <a:latin typeface="Arial" charset="0"/>
              </a:rPr>
              <a:t>Known </a:t>
            </a:r>
            <a:r>
              <a:rPr lang="en-US" sz="2800" dirty="0">
                <a:solidFill>
                  <a:srgbClr val="00B0F0"/>
                </a:solidFill>
                <a:latin typeface="Arial" charset="0"/>
              </a:rPr>
              <a:t>issues</a:t>
            </a:r>
            <a:endParaRPr lang="en-US" dirty="0">
              <a:solidFill>
                <a:srgbClr val="00B0F0"/>
              </a:solidFill>
              <a:latin typeface="Arial" charset="0"/>
            </a:endParaRPr>
          </a:p>
        </p:txBody>
      </p:sp>
      <p:sp>
        <p:nvSpPr>
          <p:cNvPr id="13314" name="Content Placeholder 2"/>
          <p:cNvSpPr>
            <a:spLocks noGrp="1"/>
          </p:cNvSpPr>
          <p:nvPr>
            <p:ph sz="quarter" idx="13"/>
          </p:nvPr>
        </p:nvSpPr>
        <p:spPr>
          <a:xfrm>
            <a:off x="459486" y="839973"/>
            <a:ext cx="8233186" cy="5305646"/>
          </a:xfrm>
        </p:spPr>
        <p:txBody>
          <a:bodyPr/>
          <a:lstStyle/>
          <a:p>
            <a:pPr eaLnBrk="1" hangingPunct="1">
              <a:spcBef>
                <a:spcPts val="900"/>
              </a:spcBef>
              <a:buFontTx/>
              <a:buChar char="•"/>
            </a:pPr>
            <a:r>
              <a:rPr lang="en-US" sz="1800" dirty="0" smtClean="0">
                <a:latin typeface="Arial" charset="0"/>
              </a:rPr>
              <a:t>A new </a:t>
            </a:r>
            <a:r>
              <a:rPr lang="en-US" sz="1800" dirty="0" err="1">
                <a:latin typeface="Arial" charset="0"/>
              </a:rPr>
              <a:t>changeset</a:t>
            </a:r>
            <a:r>
              <a:rPr lang="en-US" sz="1800" dirty="0">
                <a:latin typeface="Arial" charset="0"/>
              </a:rPr>
              <a:t> may invalidate part or all of the </a:t>
            </a:r>
            <a:r>
              <a:rPr lang="en-US" sz="1800" dirty="0" err="1">
                <a:latin typeface="Arial" charset="0"/>
              </a:rPr>
              <a:t>sstate</a:t>
            </a:r>
            <a:r>
              <a:rPr lang="en-US" sz="1800" dirty="0">
                <a:latin typeface="Arial" charset="0"/>
              </a:rPr>
              <a:t> cache occasionally - this is by design</a:t>
            </a:r>
          </a:p>
          <a:p>
            <a:pPr eaLnBrk="1" hangingPunct="1">
              <a:spcBef>
                <a:spcPts val="900"/>
              </a:spcBef>
              <a:buFontTx/>
              <a:buChar char="•"/>
            </a:pPr>
            <a:r>
              <a:rPr lang="en-US" sz="1800" dirty="0" smtClean="0">
                <a:latin typeface="Arial" charset="0"/>
              </a:rPr>
              <a:t>Native </a:t>
            </a:r>
            <a:r>
              <a:rPr lang="en-US" sz="1800" dirty="0">
                <a:latin typeface="Arial" charset="0"/>
              </a:rPr>
              <a:t>package’s </a:t>
            </a:r>
            <a:r>
              <a:rPr lang="en-US" sz="1800" dirty="0" err="1" smtClean="0">
                <a:latin typeface="Arial" charset="0"/>
              </a:rPr>
              <a:t>sstate</a:t>
            </a:r>
            <a:r>
              <a:rPr lang="en-US" sz="1800" dirty="0" smtClean="0">
                <a:latin typeface="Arial" charset="0"/>
              </a:rPr>
              <a:t>-cache </a:t>
            </a:r>
            <a:r>
              <a:rPr lang="en-US" sz="1800" dirty="0">
                <a:latin typeface="Arial" charset="0"/>
              </a:rPr>
              <a:t>can’t be reused among </a:t>
            </a:r>
            <a:r>
              <a:rPr lang="en-US" sz="1800" dirty="0" smtClean="0">
                <a:latin typeface="Arial" charset="0"/>
              </a:rPr>
              <a:t>32-bit </a:t>
            </a:r>
            <a:r>
              <a:rPr lang="en-US" sz="1800" dirty="0">
                <a:latin typeface="Arial" charset="0"/>
              </a:rPr>
              <a:t>and </a:t>
            </a:r>
            <a:r>
              <a:rPr lang="en-US" sz="1800" dirty="0" smtClean="0">
                <a:latin typeface="Arial" charset="0"/>
              </a:rPr>
              <a:t>64-bit </a:t>
            </a:r>
            <a:r>
              <a:rPr lang="en-US" sz="1800" dirty="0">
                <a:latin typeface="Arial" charset="0"/>
              </a:rPr>
              <a:t>host</a:t>
            </a:r>
          </a:p>
          <a:p>
            <a:pPr eaLnBrk="1" hangingPunct="1">
              <a:spcBef>
                <a:spcPts val="900"/>
              </a:spcBef>
              <a:buFontTx/>
              <a:buChar char="•"/>
            </a:pPr>
            <a:r>
              <a:rPr lang="en-US" sz="1800" dirty="0" smtClean="0">
                <a:latin typeface="Arial" charset="0"/>
              </a:rPr>
              <a:t>Native </a:t>
            </a:r>
            <a:r>
              <a:rPr lang="en-US" sz="1800" dirty="0" err="1">
                <a:latin typeface="Arial" charset="0"/>
              </a:rPr>
              <a:t>sstate</a:t>
            </a:r>
            <a:r>
              <a:rPr lang="en-US" sz="1800" dirty="0">
                <a:latin typeface="Arial" charset="0"/>
              </a:rPr>
              <a:t> dependent on </a:t>
            </a:r>
            <a:r>
              <a:rPr lang="en-US" sz="1800" dirty="0" err="1">
                <a:latin typeface="Arial" charset="0"/>
              </a:rPr>
              <a:t>glibc</a:t>
            </a:r>
            <a:r>
              <a:rPr lang="en-US" sz="1800" dirty="0">
                <a:latin typeface="Arial" charset="0"/>
              </a:rPr>
              <a:t> version and native </a:t>
            </a:r>
            <a:r>
              <a:rPr lang="en-US" sz="1800" dirty="0" err="1">
                <a:latin typeface="Arial" charset="0"/>
              </a:rPr>
              <a:t>sstate</a:t>
            </a:r>
            <a:r>
              <a:rPr lang="en-US" sz="1800" dirty="0">
                <a:latin typeface="Arial" charset="0"/>
              </a:rPr>
              <a:t> compiled  with newer </a:t>
            </a:r>
            <a:r>
              <a:rPr lang="en-US" sz="1800" dirty="0" err="1">
                <a:latin typeface="Arial" charset="0"/>
              </a:rPr>
              <a:t>glibc</a:t>
            </a:r>
            <a:r>
              <a:rPr lang="en-US" sz="1800" dirty="0">
                <a:latin typeface="Arial" charset="0"/>
              </a:rPr>
              <a:t> version cannot be used on systems with older </a:t>
            </a:r>
            <a:r>
              <a:rPr lang="en-US" sz="1800" dirty="0" err="1" smtClean="0">
                <a:latin typeface="Arial" charset="0"/>
              </a:rPr>
              <a:t>glibc</a:t>
            </a:r>
            <a:endParaRPr lang="en-US" sz="1800" dirty="0" smtClean="0">
              <a:latin typeface="Arial" charset="0"/>
            </a:endParaRPr>
          </a:p>
          <a:p>
            <a:pPr eaLnBrk="1" hangingPunct="1">
              <a:spcBef>
                <a:spcPts val="900"/>
              </a:spcBef>
              <a:buFontTx/>
              <a:buChar char="•"/>
            </a:pPr>
            <a:r>
              <a:rPr lang="en-US" sz="1800" dirty="0" smtClean="0">
                <a:latin typeface="Arial" charset="0"/>
              </a:rPr>
              <a:t>The calculated signatures are not always perfect. For example, if a recipe copies files directly into its install directory and those files are not otherwise registered in the FILES directive, any file changes will be invisible to the signature, and even though the package builds the image will be populated by the original </a:t>
            </a:r>
            <a:r>
              <a:rPr lang="en-US" sz="1800" dirty="0" err="1" smtClean="0">
                <a:latin typeface="Arial" charset="0"/>
              </a:rPr>
              <a:t>sstate</a:t>
            </a:r>
            <a:r>
              <a:rPr lang="en-US" sz="1800" dirty="0" smtClean="0">
                <a:latin typeface="Arial" charset="0"/>
              </a:rPr>
              <a:t> version</a:t>
            </a:r>
          </a:p>
          <a:p>
            <a:pPr eaLnBrk="1" hangingPunct="1">
              <a:spcBef>
                <a:spcPts val="900"/>
              </a:spcBef>
              <a:buFontTx/>
              <a:buChar char="•"/>
            </a:pPr>
            <a:r>
              <a:rPr lang="en-US" sz="1800" dirty="0" smtClean="0">
                <a:latin typeface="Arial" charset="0"/>
              </a:rPr>
              <a:t>Users with different PR Servers can cause package extra-version incrementing that is inconsistent, resulting in false wins</a:t>
            </a:r>
          </a:p>
          <a:p>
            <a:pPr eaLnBrk="1" hangingPunct="1">
              <a:spcBef>
                <a:spcPts val="900"/>
              </a:spcBef>
              <a:buFontTx/>
              <a:buChar char="•"/>
            </a:pPr>
            <a:r>
              <a:rPr lang="en-US" sz="1800" dirty="0" smtClean="0">
                <a:latin typeface="Arial" charset="0"/>
              </a:rPr>
              <a:t>Never the less, the </a:t>
            </a:r>
            <a:r>
              <a:rPr lang="en-US" sz="1800" dirty="0" err="1">
                <a:latin typeface="Arial" charset="0"/>
              </a:rPr>
              <a:t>sstate</a:t>
            </a:r>
            <a:r>
              <a:rPr lang="en-US" sz="1800" dirty="0">
                <a:latin typeface="Arial" charset="0"/>
              </a:rPr>
              <a:t>-cache feature will save you a tremendous amount of time, and it has proven to be very </a:t>
            </a:r>
            <a:r>
              <a:rPr lang="en-US" sz="1800" dirty="0" smtClean="0">
                <a:latin typeface="Arial" charset="0"/>
              </a:rPr>
              <a:t>stable. </a:t>
            </a:r>
            <a:r>
              <a:rPr lang="en-US" sz="1800" dirty="0">
                <a:latin typeface="Arial" charset="0"/>
              </a:rPr>
              <a:t>Use it!</a:t>
            </a:r>
          </a:p>
          <a:p>
            <a:pPr eaLnBrk="1" hangingPunct="1">
              <a:spcBef>
                <a:spcPts val="900"/>
              </a:spcBef>
              <a:buFontTx/>
              <a:buChar char="•"/>
            </a:pPr>
            <a:endParaRPr lang="en-US" sz="1800" dirty="0">
              <a:latin typeface="Arial" charset="0"/>
            </a:endParaRPr>
          </a:p>
          <a:p>
            <a:pPr eaLnBrk="1" hangingPunct="1">
              <a:spcBef>
                <a:spcPts val="900"/>
              </a:spcBef>
              <a:buFontTx/>
              <a:buChar char="•"/>
            </a:pPr>
            <a:endParaRPr lang="en-US" sz="1800" dirty="0">
              <a:latin typeface="Arial" charset="0"/>
            </a:endParaRPr>
          </a:p>
        </p:txBody>
      </p:sp>
    </p:spTree>
    <p:extLst>
      <p:ext uri="{BB962C8B-B14F-4D97-AF65-F5344CB8AC3E}">
        <p14:creationId xmlns:p14="http://schemas.microsoft.com/office/powerpoint/2010/main" val="987299534"/>
      </p:ext>
    </p:extLst>
  </p:cSld>
  <p:clrMapOvr>
    <a:masterClrMapping/>
  </p:clrMapOvr>
  <p:transition>
    <p:fade/>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p:txBody>
          <a:bodyPr/>
          <a:lstStyle/>
          <a:p>
            <a:r>
              <a:rPr lang="en-US" sz="2800" dirty="0">
                <a:latin typeface="Arial" charset="0"/>
              </a:rPr>
              <a:t> </a:t>
            </a:r>
            <a:r>
              <a:rPr lang="en-US" sz="2800" dirty="0" smtClean="0">
                <a:latin typeface="Arial" charset="0"/>
              </a:rPr>
              <a:t>Debugging </a:t>
            </a:r>
            <a:r>
              <a:rPr lang="en-US" sz="2800" dirty="0" err="1" smtClean="0">
                <a:latin typeface="Arial" charset="0"/>
              </a:rPr>
              <a:t>Sstate</a:t>
            </a:r>
            <a:r>
              <a:rPr lang="en-US" sz="2800" dirty="0" smtClean="0">
                <a:latin typeface="Arial" charset="0"/>
              </a:rPr>
              <a:t> Issues</a:t>
            </a:r>
            <a:endParaRPr lang="en-US" dirty="0">
              <a:solidFill>
                <a:schemeClr val="tx1"/>
              </a:solidFill>
              <a:latin typeface="Arial" charset="0"/>
            </a:endParaRPr>
          </a:p>
        </p:txBody>
      </p:sp>
      <p:sp>
        <p:nvSpPr>
          <p:cNvPr id="13314" name="Content Placeholder 2"/>
          <p:cNvSpPr>
            <a:spLocks noGrp="1"/>
          </p:cNvSpPr>
          <p:nvPr>
            <p:ph sz="quarter" idx="13"/>
          </p:nvPr>
        </p:nvSpPr>
        <p:spPr>
          <a:xfrm>
            <a:off x="459486" y="839973"/>
            <a:ext cx="8233186" cy="5305646"/>
          </a:xfrm>
        </p:spPr>
        <p:txBody>
          <a:bodyPr/>
          <a:lstStyle/>
          <a:p>
            <a:pPr eaLnBrk="1" hangingPunct="1">
              <a:spcBef>
                <a:spcPts val="900"/>
              </a:spcBef>
              <a:buFontTx/>
              <a:buChar char="•"/>
            </a:pPr>
            <a:r>
              <a:rPr lang="en-US" sz="1800" dirty="0" smtClean="0">
                <a:latin typeface="Arial" charset="0"/>
              </a:rPr>
              <a:t>There are two important tools to help debug </a:t>
            </a:r>
            <a:r>
              <a:rPr lang="en-US" sz="1800" dirty="0" err="1" smtClean="0">
                <a:latin typeface="Arial" charset="0"/>
              </a:rPr>
              <a:t>sstate</a:t>
            </a:r>
            <a:r>
              <a:rPr lang="en-US" sz="1800" dirty="0" smtClean="0">
                <a:latin typeface="Arial" charset="0"/>
              </a:rPr>
              <a:t> issues</a:t>
            </a:r>
          </a:p>
          <a:p>
            <a:pPr marL="0" indent="0" eaLnBrk="1" hangingPunct="1">
              <a:spcBef>
                <a:spcPts val="900"/>
              </a:spcBef>
              <a:buNone/>
            </a:pPr>
            <a:r>
              <a:rPr lang="en-US" sz="1600" dirty="0" smtClean="0">
                <a:latin typeface="Arial" charset="0"/>
              </a:rPr>
              <a:t>            </a:t>
            </a:r>
            <a:r>
              <a:rPr lang="en-US" sz="2000" dirty="0" smtClean="0">
                <a:latin typeface="Arial" charset="0"/>
              </a:rPr>
              <a:t>Build History: </a:t>
            </a:r>
            <a:r>
              <a:rPr lang="en-US" sz="1800" dirty="0" smtClean="0">
                <a:latin typeface="Arial" charset="0"/>
              </a:rPr>
              <a:t>tells you ‘what’ changed</a:t>
            </a:r>
            <a:endParaRPr lang="en-US" sz="1600" dirty="0" smtClean="0">
              <a:latin typeface="Arial" charset="0"/>
            </a:endParaRPr>
          </a:p>
          <a:p>
            <a:pPr marL="0" indent="0" eaLnBrk="1" hangingPunct="1">
              <a:spcBef>
                <a:spcPts val="900"/>
              </a:spcBef>
              <a:buNone/>
            </a:pPr>
            <a:r>
              <a:rPr lang="en-US" sz="1600" dirty="0">
                <a:latin typeface="Arial" charset="0"/>
              </a:rPr>
              <a:t> </a:t>
            </a:r>
            <a:r>
              <a:rPr lang="en-US" sz="1600" dirty="0" smtClean="0">
                <a:latin typeface="Arial" charset="0"/>
              </a:rPr>
              <a:t>           </a:t>
            </a:r>
            <a:r>
              <a:rPr lang="en-US" sz="2000" dirty="0">
                <a:latin typeface="Arial" charset="0"/>
              </a:rPr>
              <a:t>bitbake-</a:t>
            </a:r>
            <a:r>
              <a:rPr lang="en-US" sz="2000" dirty="0" err="1">
                <a:latin typeface="Arial" charset="0"/>
              </a:rPr>
              <a:t>diffsigs</a:t>
            </a:r>
            <a:r>
              <a:rPr lang="en-US" sz="2000" dirty="0">
                <a:latin typeface="Arial" charset="0"/>
              </a:rPr>
              <a:t>:</a:t>
            </a:r>
            <a:r>
              <a:rPr lang="en-US" sz="1800" dirty="0" smtClean="0">
                <a:latin typeface="Arial" charset="0"/>
              </a:rPr>
              <a:t> helps you </a:t>
            </a:r>
            <a:r>
              <a:rPr lang="en-US" sz="1800" dirty="0">
                <a:latin typeface="Arial" charset="0"/>
              </a:rPr>
              <a:t>figure out the </a:t>
            </a:r>
            <a:r>
              <a:rPr lang="en-US" sz="1800" dirty="0" smtClean="0">
                <a:latin typeface="Arial" charset="0"/>
              </a:rPr>
              <a:t>'why‘</a:t>
            </a:r>
            <a:br>
              <a:rPr lang="en-US" sz="1800" dirty="0" smtClean="0">
                <a:latin typeface="Arial" charset="0"/>
              </a:rPr>
            </a:br>
            <a:endParaRPr lang="en-US" sz="1100" dirty="0">
              <a:latin typeface="Arial" charset="0"/>
            </a:endParaRPr>
          </a:p>
          <a:p>
            <a:pPr eaLnBrk="1" hangingPunct="1">
              <a:spcBef>
                <a:spcPts val="900"/>
              </a:spcBef>
              <a:buFontTx/>
              <a:buChar char="•"/>
            </a:pPr>
            <a:r>
              <a:rPr lang="en-US" sz="2000" dirty="0" smtClean="0">
                <a:latin typeface="Arial" charset="0"/>
              </a:rPr>
              <a:t>Build History</a:t>
            </a:r>
          </a:p>
          <a:p>
            <a:pPr lvl="1" eaLnBrk="1" hangingPunct="1">
              <a:spcBef>
                <a:spcPts val="900"/>
              </a:spcBef>
              <a:buFontTx/>
              <a:buChar char="•"/>
            </a:pPr>
            <a:r>
              <a:rPr lang="en-US" sz="1800" dirty="0">
                <a:latin typeface="Arial" charset="0"/>
              </a:rPr>
              <a:t>The </a:t>
            </a:r>
            <a:r>
              <a:rPr lang="en-US" sz="1800" dirty="0" err="1" smtClean="0">
                <a:latin typeface="Arial" charset="0"/>
              </a:rPr>
              <a:t>buildhistory</a:t>
            </a:r>
            <a:r>
              <a:rPr lang="en-US" sz="1800" dirty="0" smtClean="0">
                <a:latin typeface="Arial" charset="0"/>
              </a:rPr>
              <a:t> class </a:t>
            </a:r>
            <a:r>
              <a:rPr lang="en-US" sz="1800" dirty="0">
                <a:latin typeface="Arial" charset="0"/>
              </a:rPr>
              <a:t>exists to help you maintain the quality of your build output. You can use the class to highlight unexpected and possibly unwanted changes in the build output. When you enable build history, it records information about the contents of each package and image and then commits that information to a local </a:t>
            </a:r>
            <a:r>
              <a:rPr lang="en-US" sz="1800" dirty="0" err="1">
                <a:latin typeface="Arial" charset="0"/>
              </a:rPr>
              <a:t>Git</a:t>
            </a:r>
            <a:r>
              <a:rPr lang="en-US" sz="1800" dirty="0">
                <a:latin typeface="Arial" charset="0"/>
              </a:rPr>
              <a:t> repository where you can examine the information</a:t>
            </a:r>
            <a:r>
              <a:rPr lang="en-US" sz="1800" dirty="0" smtClean="0">
                <a:latin typeface="Arial" charset="0"/>
              </a:rPr>
              <a:t>.</a:t>
            </a:r>
            <a:br>
              <a:rPr lang="en-US" sz="1800" dirty="0" smtClean="0">
                <a:latin typeface="Arial" charset="0"/>
              </a:rPr>
            </a:br>
            <a:endParaRPr lang="en-US" sz="1800" dirty="0" smtClean="0">
              <a:latin typeface="Arial" charset="0"/>
            </a:endParaRPr>
          </a:p>
          <a:p>
            <a:pPr eaLnBrk="1" hangingPunct="1">
              <a:spcBef>
                <a:spcPts val="900"/>
              </a:spcBef>
              <a:buFontTx/>
              <a:buChar char="•"/>
            </a:pPr>
            <a:r>
              <a:rPr lang="en-US" sz="2000" dirty="0" smtClean="0">
                <a:latin typeface="Arial" charset="0"/>
              </a:rPr>
              <a:t>bitbake-</a:t>
            </a:r>
            <a:r>
              <a:rPr lang="en-US" sz="2000" dirty="0" err="1" smtClean="0">
                <a:latin typeface="Arial" charset="0"/>
              </a:rPr>
              <a:t>diffsigs</a:t>
            </a:r>
            <a:endParaRPr lang="en-US" sz="2000" dirty="0" smtClean="0">
              <a:latin typeface="Arial" charset="0"/>
            </a:endParaRPr>
          </a:p>
          <a:p>
            <a:pPr lvl="1" eaLnBrk="1" hangingPunct="1">
              <a:spcBef>
                <a:spcPts val="900"/>
              </a:spcBef>
              <a:buFontTx/>
              <a:buChar char="•"/>
            </a:pPr>
            <a:r>
              <a:rPr lang="en-US" sz="1800" dirty="0" smtClean="0"/>
              <a:t>This tool is a </a:t>
            </a:r>
            <a:r>
              <a:rPr lang="en-US" sz="1800" dirty="0" err="1" smtClean="0"/>
              <a:t>BitBake</a:t>
            </a:r>
            <a:r>
              <a:rPr lang="en-US" sz="1800" dirty="0" smtClean="0"/>
              <a:t> </a:t>
            </a:r>
            <a:r>
              <a:rPr lang="en-US" sz="1800" dirty="0"/>
              <a:t>task signature data comparison </a:t>
            </a:r>
            <a:r>
              <a:rPr lang="en-US" sz="1800" dirty="0" smtClean="0"/>
              <a:t>utility</a:t>
            </a:r>
          </a:p>
          <a:p>
            <a:pPr lvl="1" eaLnBrk="1" hangingPunct="1">
              <a:spcBef>
                <a:spcPts val="900"/>
              </a:spcBef>
              <a:buFontTx/>
              <a:buChar char="•"/>
            </a:pPr>
            <a:r>
              <a:rPr lang="en-US" sz="1800" dirty="0"/>
              <a:t>You can use </a:t>
            </a:r>
            <a:r>
              <a:rPr lang="en-US" sz="1800" dirty="0" smtClean="0"/>
              <a:t>this tool </a:t>
            </a:r>
            <a:r>
              <a:rPr lang="en-US" sz="1800" dirty="0"/>
              <a:t>to check any changes between </a:t>
            </a:r>
            <a:r>
              <a:rPr lang="en-US" sz="1800" dirty="0" err="1"/>
              <a:t>sstate</a:t>
            </a:r>
            <a:r>
              <a:rPr lang="en-US" sz="1800" dirty="0"/>
              <a:t> cache and new produced one.</a:t>
            </a:r>
            <a:endParaRPr lang="en-US" sz="1800" dirty="0" smtClean="0">
              <a:latin typeface="Arial" charset="0"/>
            </a:endParaRPr>
          </a:p>
          <a:p>
            <a:pPr eaLnBrk="1" hangingPunct="1">
              <a:spcBef>
                <a:spcPts val="900"/>
              </a:spcBef>
            </a:pPr>
            <a:endParaRPr lang="en-US" sz="1800" dirty="0">
              <a:latin typeface="Arial" charset="0"/>
            </a:endParaRPr>
          </a:p>
        </p:txBody>
      </p:sp>
    </p:spTree>
    <p:extLst>
      <p:ext uri="{BB962C8B-B14F-4D97-AF65-F5344CB8AC3E}">
        <p14:creationId xmlns:p14="http://schemas.microsoft.com/office/powerpoint/2010/main" val="1142602566"/>
      </p:ext>
    </p:extLst>
  </p:cSld>
  <p:clrMapOvr>
    <a:masterClrMapping/>
  </p:clrMapOvr>
  <p:transition>
    <p:fade/>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p:txBody>
          <a:bodyPr/>
          <a:lstStyle/>
          <a:p>
            <a:r>
              <a:rPr lang="en-US" sz="2800" dirty="0">
                <a:latin typeface="Arial" charset="0"/>
              </a:rPr>
              <a:t> </a:t>
            </a:r>
            <a:r>
              <a:rPr lang="en-US" sz="2800" dirty="0" smtClean="0">
                <a:latin typeface="Arial" charset="0"/>
              </a:rPr>
              <a:t>Debugging </a:t>
            </a:r>
            <a:r>
              <a:rPr lang="en-US" sz="2800" dirty="0" err="1" smtClean="0">
                <a:latin typeface="Arial" charset="0"/>
              </a:rPr>
              <a:t>Sstate</a:t>
            </a:r>
            <a:r>
              <a:rPr lang="en-US" sz="2800" dirty="0" smtClean="0">
                <a:latin typeface="Arial" charset="0"/>
              </a:rPr>
              <a:t> Issues</a:t>
            </a:r>
            <a:endParaRPr lang="en-US" dirty="0">
              <a:solidFill>
                <a:schemeClr val="tx1"/>
              </a:solidFill>
              <a:latin typeface="Arial" charset="0"/>
            </a:endParaRPr>
          </a:p>
        </p:txBody>
      </p:sp>
      <p:sp>
        <p:nvSpPr>
          <p:cNvPr id="13314" name="Content Placeholder 2"/>
          <p:cNvSpPr>
            <a:spLocks noGrp="1"/>
          </p:cNvSpPr>
          <p:nvPr>
            <p:ph sz="quarter" idx="13"/>
          </p:nvPr>
        </p:nvSpPr>
        <p:spPr>
          <a:xfrm>
            <a:off x="459486" y="839973"/>
            <a:ext cx="8233186" cy="5305646"/>
          </a:xfrm>
        </p:spPr>
        <p:txBody>
          <a:bodyPr/>
          <a:lstStyle/>
          <a:p>
            <a:pPr eaLnBrk="1" hangingPunct="1">
              <a:spcBef>
                <a:spcPts val="900"/>
              </a:spcBef>
              <a:buFontTx/>
              <a:buChar char="•"/>
            </a:pPr>
            <a:r>
              <a:rPr lang="en-US" sz="2000" dirty="0">
                <a:latin typeface="Arial" charset="0"/>
              </a:rPr>
              <a:t>Build History</a:t>
            </a:r>
          </a:p>
          <a:p>
            <a:pPr lvl="1" eaLnBrk="1" hangingPunct="1">
              <a:spcBef>
                <a:spcPts val="900"/>
              </a:spcBef>
              <a:buFontTx/>
              <a:buChar char="•"/>
            </a:pPr>
            <a:r>
              <a:rPr lang="en-US" sz="1600" dirty="0">
                <a:latin typeface="Arial" charset="0"/>
              </a:rPr>
              <a:t>Enabling: build history is disabled by default. To enable it, add the following </a:t>
            </a:r>
            <a:r>
              <a:rPr lang="en-US" sz="1800" dirty="0" smtClean="0">
                <a:latin typeface="Arial" charset="0"/>
              </a:rPr>
              <a:t>at </a:t>
            </a:r>
            <a:r>
              <a:rPr lang="en-US" sz="1800" dirty="0">
                <a:latin typeface="Arial" charset="0"/>
              </a:rPr>
              <a:t>the end of your </a:t>
            </a:r>
            <a:r>
              <a:rPr lang="en-US" sz="1800" dirty="0" err="1">
                <a:latin typeface="Arial" charset="0"/>
              </a:rPr>
              <a:t>conf</a:t>
            </a:r>
            <a:r>
              <a:rPr lang="en-US" sz="1800" dirty="0">
                <a:latin typeface="Arial" charset="0"/>
              </a:rPr>
              <a:t>/</a:t>
            </a:r>
            <a:r>
              <a:rPr lang="en-US" sz="1800" dirty="0" err="1">
                <a:latin typeface="Arial" charset="0"/>
              </a:rPr>
              <a:t>local.conf</a:t>
            </a:r>
            <a:r>
              <a:rPr lang="en-US" sz="1800" dirty="0">
                <a:latin typeface="Arial" charset="0"/>
              </a:rPr>
              <a:t> file:</a:t>
            </a:r>
          </a:p>
          <a:p>
            <a:pPr marL="0" indent="0" eaLnBrk="1" hangingPunct="1">
              <a:spcBef>
                <a:spcPts val="900"/>
              </a:spcBef>
              <a:buNone/>
            </a:pPr>
            <a:r>
              <a:rPr lang="en-US" sz="1800" dirty="0">
                <a:latin typeface="Arial" charset="0"/>
              </a:rPr>
              <a:t>             </a:t>
            </a:r>
            <a:r>
              <a:rPr lang="en-US" sz="1800" dirty="0">
                <a:latin typeface="Courier New" panose="02070309020205020404" pitchFamily="49" charset="0"/>
                <a:cs typeface="Courier New" panose="02070309020205020404" pitchFamily="49" charset="0"/>
              </a:rPr>
              <a:t>INHERIT += "</a:t>
            </a:r>
            <a:r>
              <a:rPr lang="en-US" sz="1800" dirty="0" err="1">
                <a:latin typeface="Courier New" panose="02070309020205020404" pitchFamily="49" charset="0"/>
                <a:cs typeface="Courier New" panose="02070309020205020404" pitchFamily="49" charset="0"/>
              </a:rPr>
              <a:t>buildhistory</a:t>
            </a:r>
            <a:r>
              <a:rPr lang="en-US" sz="1800" dirty="0">
                <a:latin typeface="Courier New" panose="02070309020205020404" pitchFamily="49" charset="0"/>
                <a:cs typeface="Courier New" panose="02070309020205020404" pitchFamily="49" charset="0"/>
              </a:rPr>
              <a:t>“</a:t>
            </a:r>
            <a:br>
              <a:rPr lang="en-US" sz="1800" dirty="0">
                <a:latin typeface="Courier New" panose="02070309020205020404" pitchFamily="49" charset="0"/>
                <a:cs typeface="Courier New" panose="02070309020205020404" pitchFamily="49" charset="0"/>
              </a:rPr>
            </a:br>
            <a:r>
              <a:rPr lang="en-US" sz="1800" dirty="0">
                <a:latin typeface="Courier New" panose="02070309020205020404" pitchFamily="49" charset="0"/>
                <a:cs typeface="Courier New" panose="02070309020205020404" pitchFamily="49" charset="0"/>
              </a:rPr>
              <a:t>      </a:t>
            </a:r>
            <a:r>
              <a:rPr lang="en-US" sz="1800" dirty="0" smtClean="0">
                <a:latin typeface="Courier New" panose="02070309020205020404" pitchFamily="49" charset="0"/>
                <a:cs typeface="Courier New" panose="02070309020205020404" pitchFamily="49" charset="0"/>
              </a:rPr>
              <a:t>BUILDHISTORY_COMMIT </a:t>
            </a:r>
            <a:r>
              <a:rPr lang="en-US" sz="1800" dirty="0">
                <a:latin typeface="Courier New" panose="02070309020205020404" pitchFamily="49" charset="0"/>
                <a:cs typeface="Courier New" panose="02070309020205020404" pitchFamily="49" charset="0"/>
              </a:rPr>
              <a:t>= "1“</a:t>
            </a:r>
          </a:p>
          <a:p>
            <a:pPr lvl="1" eaLnBrk="1" hangingPunct="1">
              <a:spcBef>
                <a:spcPts val="900"/>
              </a:spcBef>
            </a:pPr>
            <a:r>
              <a:rPr lang="en-US" sz="1600" dirty="0"/>
              <a:t>The build history information is kept in BUILDHISTORY_DIR , generally equal to “${</a:t>
            </a:r>
            <a:r>
              <a:rPr lang="en-US" sz="1600" dirty="0">
                <a:hlinkClick r:id="rId2" tooltip="TOPDIR"/>
              </a:rPr>
              <a:t>TOPDIR</a:t>
            </a:r>
            <a:r>
              <a:rPr lang="en-US" sz="1600" dirty="0"/>
              <a:t>}/</a:t>
            </a:r>
            <a:r>
              <a:rPr lang="en-US" sz="1600" dirty="0" err="1"/>
              <a:t>buildhistory</a:t>
            </a:r>
            <a:r>
              <a:rPr lang="en-US" sz="1600" dirty="0"/>
              <a:t>”</a:t>
            </a:r>
          </a:p>
          <a:p>
            <a:pPr lvl="1" eaLnBrk="1" hangingPunct="1">
              <a:spcBef>
                <a:spcPts val="900"/>
              </a:spcBef>
            </a:pPr>
            <a:r>
              <a:rPr lang="en-US" sz="1600" dirty="0">
                <a:latin typeface="Arial" charset="0"/>
              </a:rPr>
              <a:t>The directory tracks build information into image, packages, and SDK subdirectories.</a:t>
            </a:r>
          </a:p>
          <a:p>
            <a:pPr eaLnBrk="1" hangingPunct="1">
              <a:spcBef>
                <a:spcPts val="900"/>
              </a:spcBef>
              <a:buFontTx/>
              <a:buChar char="•"/>
            </a:pPr>
            <a:r>
              <a:rPr lang="en-US" sz="2000" dirty="0" smtClean="0">
                <a:latin typeface="Arial" charset="0"/>
              </a:rPr>
              <a:t>bitbake-</a:t>
            </a:r>
            <a:r>
              <a:rPr lang="en-US" sz="2000" dirty="0" err="1" smtClean="0">
                <a:latin typeface="Arial" charset="0"/>
              </a:rPr>
              <a:t>diffsigs</a:t>
            </a:r>
            <a:endParaRPr lang="en-US" sz="2000" dirty="0" smtClean="0">
              <a:latin typeface="Arial" charset="0"/>
            </a:endParaRPr>
          </a:p>
          <a:p>
            <a:pPr lvl="1" eaLnBrk="1" hangingPunct="1">
              <a:spcBef>
                <a:spcPts val="900"/>
              </a:spcBef>
              <a:buFontTx/>
              <a:buChar char="•"/>
            </a:pPr>
            <a:r>
              <a:rPr lang="en-US" sz="1600" dirty="0" smtClean="0">
                <a:latin typeface="Arial" charset="0"/>
              </a:rPr>
              <a:t>The usage is:</a:t>
            </a:r>
            <a:br>
              <a:rPr lang="en-US" sz="1600" dirty="0" smtClean="0">
                <a:latin typeface="Arial" charset="0"/>
              </a:rPr>
            </a:br>
            <a:r>
              <a:rPr lang="en-US" sz="1600" b="1" dirty="0" smtClean="0">
                <a:latin typeface="Courier New" panose="02070309020205020404" pitchFamily="49" charset="0"/>
                <a:cs typeface="Courier New" panose="02070309020205020404" pitchFamily="49" charset="0"/>
              </a:rPr>
              <a:t>  bitbake-</a:t>
            </a:r>
            <a:r>
              <a:rPr lang="en-US" sz="1600" b="1" dirty="0" err="1" smtClean="0">
                <a:latin typeface="Courier New" panose="02070309020205020404" pitchFamily="49" charset="0"/>
                <a:cs typeface="Courier New" panose="02070309020205020404" pitchFamily="49" charset="0"/>
              </a:rPr>
              <a:t>diffsigs</a:t>
            </a:r>
            <a:r>
              <a:rPr lang="en-US" sz="1600" b="1" dirty="0" smtClean="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-t </a:t>
            </a:r>
            <a:r>
              <a:rPr lang="en-US" sz="1600" b="1" dirty="0" err="1">
                <a:latin typeface="Courier New" panose="02070309020205020404" pitchFamily="49" charset="0"/>
                <a:cs typeface="Courier New" panose="02070309020205020404" pitchFamily="49" charset="0"/>
              </a:rPr>
              <a:t>recipename</a:t>
            </a:r>
            <a:r>
              <a:rPr lang="en-US" sz="1600" b="1" dirty="0">
                <a:latin typeface="Courier New" panose="02070309020205020404" pitchFamily="49" charset="0"/>
                <a:cs typeface="Courier New" panose="02070309020205020404" pitchFamily="49" charset="0"/>
              </a:rPr>
              <a:t> </a:t>
            </a:r>
            <a:r>
              <a:rPr lang="en-US" sz="1600" b="1" dirty="0" err="1" smtClean="0">
                <a:latin typeface="Courier New" panose="02070309020205020404" pitchFamily="49" charset="0"/>
                <a:cs typeface="Courier New" panose="02070309020205020404" pitchFamily="49" charset="0"/>
              </a:rPr>
              <a:t>taskname</a:t>
            </a:r>
            <a:r>
              <a:rPr lang="en-US" sz="1600" b="1" dirty="0" smtClean="0">
                <a:latin typeface="Courier New" panose="02070309020205020404" pitchFamily="49" charset="0"/>
                <a:cs typeface="Courier New" panose="02070309020205020404" pitchFamily="49" charset="0"/>
              </a:rPr>
              <a:t/>
            </a:r>
            <a:br>
              <a:rPr lang="en-US" sz="1600" b="1" dirty="0" smtClean="0">
                <a:latin typeface="Courier New" panose="02070309020205020404" pitchFamily="49" charset="0"/>
                <a:cs typeface="Courier New" panose="02070309020205020404" pitchFamily="49" charset="0"/>
              </a:rPr>
            </a:br>
            <a:r>
              <a:rPr lang="en-US" sz="1600" b="1" dirty="0" smtClean="0">
                <a:latin typeface="Courier New" panose="02070309020205020404" pitchFamily="49" charset="0"/>
                <a:cs typeface="Courier New" panose="02070309020205020404" pitchFamily="49" charset="0"/>
              </a:rPr>
              <a:t>  bitbake-</a:t>
            </a:r>
            <a:r>
              <a:rPr lang="en-US" sz="1600" b="1" dirty="0" err="1" smtClean="0">
                <a:latin typeface="Courier New" panose="02070309020205020404" pitchFamily="49" charset="0"/>
                <a:cs typeface="Courier New" panose="02070309020205020404" pitchFamily="49" charset="0"/>
              </a:rPr>
              <a:t>diffsigs</a:t>
            </a:r>
            <a:r>
              <a:rPr lang="en-US" sz="1600" b="1" dirty="0" smtClean="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sigdatafile1 </a:t>
            </a:r>
            <a:r>
              <a:rPr lang="en-US" sz="1600" b="1" dirty="0" smtClean="0">
                <a:latin typeface="Courier New" panose="02070309020205020404" pitchFamily="49" charset="0"/>
                <a:cs typeface="Courier New" panose="02070309020205020404" pitchFamily="49" charset="0"/>
              </a:rPr>
              <a:t>sigdatafile2</a:t>
            </a:r>
            <a:br>
              <a:rPr lang="en-US" sz="1600" b="1" dirty="0" smtClean="0">
                <a:latin typeface="Courier New" panose="02070309020205020404" pitchFamily="49" charset="0"/>
                <a:cs typeface="Courier New" panose="02070309020205020404" pitchFamily="49" charset="0"/>
              </a:rPr>
            </a:br>
            <a:r>
              <a:rPr lang="en-US" sz="1600" b="1" dirty="0" smtClean="0">
                <a:latin typeface="Courier New" panose="02070309020205020404" pitchFamily="49" charset="0"/>
                <a:cs typeface="Courier New" panose="02070309020205020404" pitchFamily="49" charset="0"/>
              </a:rPr>
              <a:t>  bitbake-</a:t>
            </a:r>
            <a:r>
              <a:rPr lang="en-US" sz="1600" b="1" dirty="0" err="1" smtClean="0">
                <a:latin typeface="Courier New" panose="02070309020205020404" pitchFamily="49" charset="0"/>
                <a:cs typeface="Courier New" panose="02070309020205020404" pitchFamily="49" charset="0"/>
              </a:rPr>
              <a:t>diffsigs</a:t>
            </a:r>
            <a:r>
              <a:rPr lang="en-US" sz="1600" b="1" dirty="0" smtClean="0">
                <a:latin typeface="Courier New" panose="02070309020205020404" pitchFamily="49" charset="0"/>
                <a:cs typeface="Courier New" panose="02070309020205020404" pitchFamily="49" charset="0"/>
              </a:rPr>
              <a:t> sigdatafile1</a:t>
            </a:r>
          </a:p>
          <a:p>
            <a:pPr lvl="2" eaLnBrk="1" hangingPunct="1">
              <a:spcBef>
                <a:spcPts val="900"/>
              </a:spcBef>
              <a:buFontTx/>
              <a:buChar char="•"/>
            </a:pPr>
            <a:r>
              <a:rPr lang="en-US" sz="1600" dirty="0" smtClean="0">
                <a:latin typeface="Arial" charset="0"/>
              </a:rPr>
              <a:t>The signature files </a:t>
            </a:r>
            <a:r>
              <a:rPr lang="en-US" sz="1600" dirty="0">
                <a:latin typeface="Arial" charset="0"/>
              </a:rPr>
              <a:t>are </a:t>
            </a:r>
            <a:r>
              <a:rPr lang="en-US" sz="1600" dirty="0" smtClean="0">
                <a:latin typeface="Arial" charset="0"/>
              </a:rPr>
              <a:t>in the stamps directory, for example:</a:t>
            </a:r>
            <a:r>
              <a:rPr lang="en-US" sz="1600" dirty="0">
                <a:latin typeface="Arial" charset="0"/>
              </a:rPr>
              <a:t/>
            </a:r>
            <a:br>
              <a:rPr lang="en-US" sz="1600" dirty="0">
                <a:latin typeface="Arial" charset="0"/>
              </a:rPr>
            </a:br>
            <a:r>
              <a:rPr lang="en-US" sz="1600" b="1" dirty="0" smtClean="0">
                <a:latin typeface="Courier New" panose="02070309020205020404" pitchFamily="49" charset="0"/>
                <a:cs typeface="Courier New" panose="02070309020205020404" pitchFamily="49" charset="0"/>
              </a:rPr>
              <a:t>    </a:t>
            </a:r>
            <a:r>
              <a:rPr lang="en-US" sz="1600" b="1" dirty="0" err="1" smtClean="0">
                <a:latin typeface="Courier New" panose="02070309020205020404" pitchFamily="49" charset="0"/>
                <a:cs typeface="Courier New" panose="02070309020205020404" pitchFamily="49" charset="0"/>
              </a:rPr>
              <a:t>tmp</a:t>
            </a:r>
            <a:r>
              <a:rPr lang="en-US" sz="1600" b="1" dirty="0" smtClean="0">
                <a:latin typeface="Courier New" panose="02070309020205020404" pitchFamily="49" charset="0"/>
                <a:cs typeface="Courier New" panose="02070309020205020404" pitchFamily="49" charset="0"/>
              </a:rPr>
              <a:t>/stamps/armv5e-poky-linux-gnueabi/</a:t>
            </a:r>
            <a:r>
              <a:rPr lang="en-US" sz="1600" b="1" dirty="0" err="1" smtClean="0">
                <a:latin typeface="Courier New" panose="02070309020205020404" pitchFamily="49" charset="0"/>
                <a:cs typeface="Courier New" panose="02070309020205020404" pitchFamily="49" charset="0"/>
              </a:rPr>
              <a:t>busybox</a:t>
            </a:r>
            <a:r>
              <a:rPr lang="en-US" sz="1600" b="1" dirty="0">
                <a:latin typeface="Courier New" panose="02070309020205020404" pitchFamily="49" charset="0"/>
                <a:cs typeface="Courier New" panose="02070309020205020404" pitchFamily="49" charset="0"/>
              </a:rPr>
              <a:t>/*sig</a:t>
            </a:r>
            <a:r>
              <a:rPr lang="en-US" sz="1600" b="1" dirty="0" smtClean="0">
                <a:latin typeface="Courier New" panose="02070309020205020404" pitchFamily="49" charset="0"/>
                <a:cs typeface="Courier New" panose="02070309020205020404" pitchFamily="49" charset="0"/>
              </a:rPr>
              <a:t>*</a:t>
            </a:r>
          </a:p>
          <a:p>
            <a:pPr marL="342900" lvl="2" indent="0" eaLnBrk="1" hangingPunct="1">
              <a:spcBef>
                <a:spcPts val="900"/>
              </a:spcBef>
              <a:buNone/>
            </a:pPr>
            <a:endParaRPr lang="en-US" sz="1800"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170863870"/>
      </p:ext>
    </p:extLst>
  </p:cSld>
  <p:clrMapOvr>
    <a:masterClrMapping/>
  </p:clrMapOvr>
  <p:transition>
    <p:fade/>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cs typeface="Arial" charset="0"/>
              </a:rPr>
              <a:t>Activity Five B</a:t>
            </a:r>
            <a:endParaRPr lang="en-US" dirty="0"/>
          </a:p>
        </p:txBody>
      </p:sp>
      <p:sp>
        <p:nvSpPr>
          <p:cNvPr id="4" name="Content Placeholder 3"/>
          <p:cNvSpPr>
            <a:spLocks noGrp="1"/>
          </p:cNvSpPr>
          <p:nvPr>
            <p:ph sz="quarter" idx="11"/>
          </p:nvPr>
        </p:nvSpPr>
        <p:spPr/>
        <p:txBody>
          <a:bodyPr/>
          <a:lstStyle/>
          <a:p>
            <a:pPr eaLnBrk="1" hangingPunct="1">
              <a:spcBef>
                <a:spcPts val="900"/>
              </a:spcBef>
            </a:pPr>
            <a:r>
              <a:rPr lang="en-US" dirty="0" smtClean="0">
                <a:latin typeface="Arial" charset="0"/>
              </a:rPr>
              <a:t>WIC</a:t>
            </a:r>
          </a:p>
          <a:p>
            <a:pPr eaLnBrk="1" hangingPunct="1">
              <a:spcBef>
                <a:spcPts val="900"/>
              </a:spcBef>
            </a:pPr>
            <a:r>
              <a:rPr lang="en-GB" b="0" spc="-1" dirty="0" smtClean="0">
                <a:uFill>
                  <a:solidFill>
                    <a:srgbClr val="FFFFFF"/>
                  </a:solidFill>
                </a:uFill>
              </a:rPr>
              <a:t>Eduard </a:t>
            </a:r>
            <a:r>
              <a:rPr lang="en-GB" b="0" spc="-1" dirty="0" err="1" smtClean="0">
                <a:uFill>
                  <a:solidFill>
                    <a:srgbClr val="FFFFFF"/>
                  </a:solidFill>
                </a:uFill>
              </a:rPr>
              <a:t>Bartosh</a:t>
            </a:r>
            <a:r>
              <a:rPr lang="en-GB" b="0" spc="-1" dirty="0" smtClean="0">
                <a:uFill>
                  <a:solidFill>
                    <a:srgbClr val="FFFFFF"/>
                  </a:solidFill>
                </a:uFill>
              </a:rPr>
              <a:t>, David Reyna</a:t>
            </a:r>
            <a:endParaRPr lang="en-US" dirty="0" smtClean="0">
              <a:latin typeface="Arial" charset="0"/>
            </a:endParaRPr>
          </a:p>
          <a:p>
            <a:pPr eaLnBrk="1" hangingPunct="1">
              <a:spcBef>
                <a:spcPts val="900"/>
              </a:spcBef>
            </a:pPr>
            <a:endParaRPr lang="en-US" dirty="0" smtClean="0">
              <a:latin typeface="Arial" charset="0"/>
            </a:endParaRPr>
          </a:p>
          <a:p>
            <a:pPr eaLnBrk="1" hangingPunct="1">
              <a:spcBef>
                <a:spcPts val="900"/>
              </a:spcBef>
            </a:pPr>
            <a:endParaRPr lang="en-US" dirty="0">
              <a:latin typeface="Arial" charset="0"/>
            </a:endParaRPr>
          </a:p>
        </p:txBody>
      </p:sp>
    </p:spTree>
    <p:extLst>
      <p:ext uri="{BB962C8B-B14F-4D97-AF65-F5344CB8AC3E}">
        <p14:creationId xmlns:p14="http://schemas.microsoft.com/office/powerpoint/2010/main" val="1536564344"/>
      </p:ext>
    </p:extLst>
  </p:cSld>
  <p:clrMapOvr>
    <a:masterClrMapping/>
  </p:clrMapOvr>
  <p:transition>
    <p:fade/>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smtClean="0">
                <a:solidFill>
                  <a:srgbClr val="00B0F0"/>
                </a:solidFill>
              </a:rPr>
              <a:t>WIC: Open Embedded Image Creation</a:t>
            </a:r>
            <a:endParaRPr lang="en-US" dirty="0">
              <a:solidFill>
                <a:srgbClr val="00B0F0"/>
              </a:solidFill>
              <a:latin typeface="Arial" charset="0"/>
            </a:endParaRPr>
          </a:p>
        </p:txBody>
      </p:sp>
      <p:sp>
        <p:nvSpPr>
          <p:cNvPr id="13314" name="Content Placeholder 2"/>
          <p:cNvSpPr>
            <a:spLocks noGrp="1"/>
          </p:cNvSpPr>
          <p:nvPr>
            <p:ph sz="quarter" idx="13"/>
          </p:nvPr>
        </p:nvSpPr>
        <p:spPr>
          <a:xfrm>
            <a:off x="471209" y="734467"/>
            <a:ext cx="8233186" cy="5408426"/>
          </a:xfrm>
        </p:spPr>
        <p:txBody>
          <a:bodyPr/>
          <a:lstStyle/>
          <a:p>
            <a:r>
              <a:rPr lang="en-US" b="0" spc="-1" dirty="0">
                <a:uFill>
                  <a:solidFill>
                    <a:srgbClr val="FFFFFF"/>
                  </a:solidFill>
                </a:uFill>
              </a:rPr>
              <a:t>Physical devices accept and boot images in various ways depending on the specifics of the device. If your device require multiple partitions on an SD card, flash, or an HDD, you can use </a:t>
            </a:r>
            <a:r>
              <a:rPr lang="en-US" b="0" spc="-1" dirty="0" err="1">
                <a:uFill>
                  <a:solidFill>
                    <a:srgbClr val="FFFFFF"/>
                  </a:solidFill>
                </a:uFill>
              </a:rPr>
              <a:t>wic</a:t>
            </a:r>
            <a:r>
              <a:rPr lang="en-US" b="0" spc="-1" dirty="0">
                <a:uFill>
                  <a:solidFill>
                    <a:srgbClr val="FFFFFF"/>
                  </a:solidFill>
                </a:uFill>
              </a:rPr>
              <a:t> to create the properly partitioned image</a:t>
            </a:r>
            <a:r>
              <a:rPr lang="en-US" b="0" spc="-1" dirty="0" smtClean="0">
                <a:uFill>
                  <a:solidFill>
                    <a:srgbClr val="FFFFFF"/>
                  </a:solidFill>
                </a:uFill>
              </a:rPr>
              <a:t>.</a:t>
            </a:r>
            <a:endParaRPr lang="en-US" b="0" spc="-1" dirty="0">
              <a:uFill>
                <a:solidFill>
                  <a:srgbClr val="FFFFFF"/>
                </a:solidFill>
              </a:uFill>
            </a:endParaRPr>
          </a:p>
          <a:p>
            <a:r>
              <a:rPr lang="en-US" b="0" spc="-1" dirty="0">
                <a:uFill>
                  <a:solidFill>
                    <a:srgbClr val="FFFFFF"/>
                  </a:solidFill>
                </a:uFill>
              </a:rPr>
              <a:t>The </a:t>
            </a:r>
            <a:r>
              <a:rPr lang="en-US" b="0" spc="-1" dirty="0" err="1">
                <a:uFill>
                  <a:solidFill>
                    <a:srgbClr val="FFFFFF"/>
                  </a:solidFill>
                </a:uFill>
              </a:rPr>
              <a:t>wic</a:t>
            </a:r>
            <a:r>
              <a:rPr lang="en-US" b="0" spc="-1" dirty="0">
                <a:uFill>
                  <a:solidFill>
                    <a:srgbClr val="FFFFFF"/>
                  </a:solidFill>
                </a:uFill>
              </a:rPr>
              <a:t> command generates partitioned images from existing </a:t>
            </a:r>
            <a:r>
              <a:rPr lang="en-US" b="0" spc="-1" dirty="0" err="1">
                <a:uFill>
                  <a:solidFill>
                    <a:srgbClr val="FFFFFF"/>
                  </a:solidFill>
                </a:uFill>
              </a:rPr>
              <a:t>OpenEmbedded</a:t>
            </a:r>
            <a:r>
              <a:rPr lang="en-US" b="0" spc="-1" dirty="0">
                <a:uFill>
                  <a:solidFill>
                    <a:srgbClr val="FFFFFF"/>
                  </a:solidFill>
                </a:uFill>
              </a:rPr>
              <a:t> build artifacts. </a:t>
            </a:r>
          </a:p>
          <a:p>
            <a:r>
              <a:rPr lang="en-US" b="0" spc="-1" dirty="0">
                <a:uFill>
                  <a:solidFill>
                    <a:srgbClr val="FFFFFF"/>
                  </a:solidFill>
                </a:uFill>
              </a:rPr>
              <a:t>Image generation is driven by partitioning commands contained in an provided or custom </a:t>
            </a:r>
            <a:r>
              <a:rPr lang="en-US" b="0" spc="-1" dirty="0" err="1">
                <a:uFill>
                  <a:solidFill>
                    <a:srgbClr val="FFFFFF"/>
                  </a:solidFill>
                </a:uFill>
              </a:rPr>
              <a:t>Openembedded</a:t>
            </a:r>
            <a:r>
              <a:rPr lang="en-US" b="0" spc="-1" dirty="0">
                <a:uFill>
                  <a:solidFill>
                    <a:srgbClr val="FFFFFF"/>
                  </a:solidFill>
                </a:uFill>
              </a:rPr>
              <a:t> </a:t>
            </a:r>
            <a:r>
              <a:rPr lang="en-US" b="0" spc="-1" dirty="0" err="1">
                <a:uFill>
                  <a:solidFill>
                    <a:srgbClr val="FFFFFF"/>
                  </a:solidFill>
                </a:uFill>
              </a:rPr>
              <a:t>kickstart</a:t>
            </a:r>
            <a:r>
              <a:rPr lang="en-US" b="0" spc="-1" dirty="0">
                <a:uFill>
                  <a:solidFill>
                    <a:srgbClr val="FFFFFF"/>
                  </a:solidFill>
                </a:uFill>
              </a:rPr>
              <a:t> file (.</a:t>
            </a:r>
            <a:r>
              <a:rPr lang="en-US" b="0" spc="-1" dirty="0" err="1">
                <a:uFill>
                  <a:solidFill>
                    <a:srgbClr val="FFFFFF"/>
                  </a:solidFill>
                </a:uFill>
              </a:rPr>
              <a:t>wks</a:t>
            </a:r>
            <a:r>
              <a:rPr lang="en-US" b="0" spc="-1" dirty="0" smtClean="0">
                <a:uFill>
                  <a:solidFill>
                    <a:srgbClr val="FFFFFF"/>
                  </a:solidFill>
                </a:uFill>
              </a:rPr>
              <a:t>)</a:t>
            </a:r>
            <a:endParaRPr lang="en-US" b="0" spc="-1" dirty="0">
              <a:uFill>
                <a:solidFill>
                  <a:srgbClr val="FFFFFF"/>
                </a:solidFill>
              </a:uFill>
            </a:endParaRPr>
          </a:p>
          <a:p>
            <a:r>
              <a:rPr lang="en-US" b="0" spc="-1" dirty="0">
                <a:uFill>
                  <a:solidFill>
                    <a:srgbClr val="FFFFFF"/>
                  </a:solidFill>
                </a:uFill>
              </a:rPr>
              <a:t>The </a:t>
            </a:r>
            <a:r>
              <a:rPr lang="en-US" b="0" spc="-1" dirty="0" err="1">
                <a:uFill>
                  <a:solidFill>
                    <a:srgbClr val="FFFFFF"/>
                  </a:solidFill>
                </a:uFill>
              </a:rPr>
              <a:t>wic</a:t>
            </a:r>
            <a:r>
              <a:rPr lang="en-US" b="0" spc="-1" dirty="0">
                <a:uFill>
                  <a:solidFill>
                    <a:srgbClr val="FFFFFF"/>
                  </a:solidFill>
                </a:uFill>
              </a:rPr>
              <a:t> was designed to be completely extensible through a plug-in interface</a:t>
            </a:r>
            <a:endParaRPr lang="en-GB" b="0" spc="-1" dirty="0">
              <a:uFill>
                <a:solidFill>
                  <a:srgbClr val="FFFFFF"/>
                </a:solidFill>
              </a:uFill>
            </a:endParaRPr>
          </a:p>
        </p:txBody>
      </p:sp>
    </p:spTree>
    <p:extLst>
      <p:ext uri="{BB962C8B-B14F-4D97-AF65-F5344CB8AC3E}">
        <p14:creationId xmlns:p14="http://schemas.microsoft.com/office/powerpoint/2010/main" val="2819771543"/>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9"/>
          <p:cNvSpPr txBox="1">
            <a:spLocks noGrp="1"/>
          </p:cNvSpPr>
          <p:nvPr>
            <p:ph type="title"/>
          </p:nvPr>
        </p:nvSpPr>
        <p:spPr>
          <a:xfrm>
            <a:off x="454025" y="408517"/>
            <a:ext cx="8227500" cy="888900"/>
          </a:xfrm>
          <a:prstGeom prst="rect">
            <a:avLst/>
          </a:prstGeom>
        </p:spPr>
        <p:txBody>
          <a:bodyPr spcFirstLastPara="1" wrap="square" lIns="0" tIns="0" rIns="0" bIns="0" anchor="t" anchorCtr="0">
            <a:noAutofit/>
          </a:bodyPr>
          <a:lstStyle/>
          <a:p>
            <a:pPr marL="0" lvl="0" indent="0" algn="l" rtl="0">
              <a:spcBef>
                <a:spcPts val="0"/>
              </a:spcBef>
              <a:spcAft>
                <a:spcPts val="0"/>
              </a:spcAft>
              <a:buClr>
                <a:schemeClr val="dk2"/>
              </a:buClr>
              <a:buSzPts val="1100"/>
              <a:buFont typeface="Arial"/>
              <a:buNone/>
            </a:pPr>
            <a:r>
              <a:rPr lang="en-US"/>
              <a:t>Yocto Project at ELC (Wed)</a:t>
            </a:r>
            <a:endParaRPr/>
          </a:p>
          <a:p>
            <a:pPr marL="0" lvl="0" indent="0" algn="l" rtl="0">
              <a:spcBef>
                <a:spcPts val="0"/>
              </a:spcBef>
              <a:spcAft>
                <a:spcPts val="0"/>
              </a:spcAft>
              <a:buClr>
                <a:schemeClr val="dk2"/>
              </a:buClr>
              <a:buSzPts val="1100"/>
              <a:buFont typeface="Arial"/>
              <a:buNone/>
            </a:pPr>
            <a:endParaRPr/>
          </a:p>
          <a:p>
            <a:pPr marL="0" lvl="0" indent="0" algn="l" rtl="0">
              <a:spcBef>
                <a:spcPts val="0"/>
              </a:spcBef>
              <a:spcAft>
                <a:spcPts val="0"/>
              </a:spcAft>
              <a:buNone/>
            </a:pPr>
            <a:endParaRPr/>
          </a:p>
        </p:txBody>
      </p:sp>
      <p:graphicFrame>
        <p:nvGraphicFramePr>
          <p:cNvPr id="102" name="Google Shape;102;p19"/>
          <p:cNvGraphicFramePr/>
          <p:nvPr/>
        </p:nvGraphicFramePr>
        <p:xfrm>
          <a:off x="881075" y="1857375"/>
          <a:ext cx="7239000" cy="5120520"/>
        </p:xfrm>
        <a:graphic>
          <a:graphicData uri="http://schemas.openxmlformats.org/drawingml/2006/table">
            <a:tbl>
              <a:tblPr>
                <a:noFill/>
              </a:tblPr>
              <a:tblGrid>
                <a:gridCol w="1258100"/>
                <a:gridCol w="4175125"/>
                <a:gridCol w="1805775"/>
              </a:tblGrid>
              <a:tr h="381000">
                <a:tc>
                  <a:txBody>
                    <a:bodyPr/>
                    <a:lstStyle/>
                    <a:p>
                      <a:pPr marL="0" lvl="0" indent="0" algn="l" rtl="0">
                        <a:spcBef>
                          <a:spcPts val="0"/>
                        </a:spcBef>
                        <a:spcAft>
                          <a:spcPts val="0"/>
                        </a:spcAft>
                        <a:buNone/>
                      </a:pPr>
                      <a:r>
                        <a:rPr lang="en-US"/>
                        <a:t>11:35am </a:t>
                      </a:r>
                      <a:endParaRPr/>
                    </a:p>
                  </a:txBody>
                  <a:tcPr marL="91425" marR="91425" marT="91425" marB="91425"/>
                </a:tc>
                <a:tc>
                  <a:txBody>
                    <a:bodyPr/>
                    <a:lstStyle/>
                    <a:p>
                      <a:pPr marL="0" lvl="0" indent="0" algn="l" rtl="0">
                        <a:spcBef>
                          <a:spcPts val="0"/>
                        </a:spcBef>
                        <a:spcAft>
                          <a:spcPts val="0"/>
                        </a:spcAft>
                        <a:buNone/>
                      </a:pPr>
                      <a:r>
                        <a:rPr lang="en-US"/>
                        <a:t>Lightning Talk: Using Yocto to Deploy Digital Signage on an OpenWRT Wifi Router</a:t>
                      </a:r>
                      <a:endParaRPr/>
                    </a:p>
                  </a:txBody>
                  <a:tcPr marL="91425" marR="91425" marT="91425" marB="91425"/>
                </a:tc>
                <a:tc>
                  <a:txBody>
                    <a:bodyPr/>
                    <a:lstStyle/>
                    <a:p>
                      <a:pPr marL="0" lvl="0" indent="0" algn="l" rtl="0">
                        <a:spcBef>
                          <a:spcPts val="0"/>
                        </a:spcBef>
                        <a:spcAft>
                          <a:spcPts val="0"/>
                        </a:spcAft>
                        <a:buClr>
                          <a:schemeClr val="dk2"/>
                        </a:buClr>
                        <a:buSzPts val="1100"/>
                        <a:buFont typeface="Arial"/>
                        <a:buNone/>
                      </a:pPr>
                      <a:r>
                        <a:rPr lang="en-US"/>
                        <a:t>Alexander Sack</a:t>
                      </a:r>
                      <a:br>
                        <a:rPr lang="en-US"/>
                      </a:br>
                      <a:r>
                        <a:rPr lang="en-US"/>
                        <a:t>Pantacor Ltd</a:t>
                      </a:r>
                      <a:endParaRPr/>
                    </a:p>
                    <a:p>
                      <a:pPr marL="0" lvl="0" indent="0" algn="l" rtl="0">
                        <a:spcBef>
                          <a:spcPts val="0"/>
                        </a:spcBef>
                        <a:spcAft>
                          <a:spcPts val="0"/>
                        </a:spcAft>
                        <a:buNone/>
                      </a:pPr>
                      <a:endParaRPr/>
                    </a:p>
                  </a:txBody>
                  <a:tcPr marL="91425" marR="91425" marT="91425" marB="91425"/>
                </a:tc>
              </a:tr>
              <a:tr h="381000">
                <a:tc>
                  <a:txBody>
                    <a:bodyPr/>
                    <a:lstStyle/>
                    <a:p>
                      <a:pPr marL="0" lvl="0" indent="0" algn="l" rtl="0">
                        <a:spcBef>
                          <a:spcPts val="0"/>
                        </a:spcBef>
                        <a:spcAft>
                          <a:spcPts val="0"/>
                        </a:spcAft>
                        <a:buClr>
                          <a:schemeClr val="dk2"/>
                        </a:buClr>
                        <a:buSzPts val="1100"/>
                        <a:buFont typeface="Arial"/>
                        <a:buNone/>
                      </a:pPr>
                      <a:r>
                        <a:rPr lang="en-US"/>
                        <a:t>3:15pm</a:t>
                      </a:r>
                      <a:endParaRPr/>
                    </a:p>
                    <a:p>
                      <a:pPr marL="0" lvl="0" indent="0" algn="l" rtl="0">
                        <a:spcBef>
                          <a:spcPts val="0"/>
                        </a:spcBef>
                        <a:spcAft>
                          <a:spcPts val="0"/>
                        </a:spcAft>
                        <a:buClr>
                          <a:schemeClr val="dk2"/>
                        </a:buClr>
                        <a:buSzPts val="1100"/>
                        <a:buFont typeface="Arial"/>
                        <a:buNone/>
                      </a:pPr>
                      <a:endParaRPr/>
                    </a:p>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r>
                        <a:rPr lang="en-US"/>
                        <a:t>Migrating to Yocto: A Guide and Lessons Learned</a:t>
                      </a:r>
                      <a:endParaRPr/>
                    </a:p>
                  </a:txBody>
                  <a:tcPr marL="91425" marR="91425" marT="91425" marB="91425"/>
                </a:tc>
                <a:tc>
                  <a:txBody>
                    <a:bodyPr/>
                    <a:lstStyle/>
                    <a:p>
                      <a:pPr marL="0" lvl="0" indent="0" algn="l" rtl="0">
                        <a:spcBef>
                          <a:spcPts val="0"/>
                        </a:spcBef>
                        <a:spcAft>
                          <a:spcPts val="0"/>
                        </a:spcAft>
                        <a:buNone/>
                      </a:pPr>
                      <a:r>
                        <a:rPr lang="en-US"/>
                        <a:t>Muhammad Tauqir Ahmad &amp; Ram Subramanian</a:t>
                      </a:r>
                      <a:endParaRPr/>
                    </a:p>
                    <a:p>
                      <a:pPr marL="0" lvl="0" indent="0" algn="l" rtl="0">
                        <a:spcBef>
                          <a:spcPts val="0"/>
                        </a:spcBef>
                        <a:spcAft>
                          <a:spcPts val="0"/>
                        </a:spcAft>
                        <a:buNone/>
                      </a:pPr>
                      <a:r>
                        <a:rPr lang="en-US"/>
                        <a:t>Cisco Meraki</a:t>
                      </a:r>
                      <a:endParaRPr/>
                    </a:p>
                  </a:txBody>
                  <a:tcPr marL="91425" marR="91425" marT="91425" marB="91425"/>
                </a:tc>
              </a:tr>
              <a:tr h="381000">
                <a:tc>
                  <a:txBody>
                    <a:bodyPr/>
                    <a:lstStyle/>
                    <a:p>
                      <a:pPr marL="0" lvl="0" indent="0" algn="l" rtl="0">
                        <a:spcBef>
                          <a:spcPts val="0"/>
                        </a:spcBef>
                        <a:spcAft>
                          <a:spcPts val="0"/>
                        </a:spcAft>
                        <a:buClr>
                          <a:schemeClr val="dk2"/>
                        </a:buClr>
                        <a:buSzPts val="1100"/>
                        <a:buFont typeface="Arial"/>
                        <a:buNone/>
                      </a:pPr>
                      <a:r>
                        <a:rPr lang="en-US"/>
                        <a:t>4:20pm</a:t>
                      </a:r>
                      <a:endParaRPr/>
                    </a:p>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r>
                        <a:rPr lang="en-US"/>
                        <a:t>Sweeten your Yocto Build Times with Icecream</a:t>
                      </a:r>
                      <a:endParaRPr/>
                    </a:p>
                  </a:txBody>
                  <a:tcPr marL="91425" marR="91425" marT="91425" marB="91425"/>
                </a:tc>
                <a:tc>
                  <a:txBody>
                    <a:bodyPr/>
                    <a:lstStyle/>
                    <a:p>
                      <a:pPr marL="0" lvl="0" indent="0" algn="l" rtl="0">
                        <a:spcBef>
                          <a:spcPts val="0"/>
                        </a:spcBef>
                        <a:spcAft>
                          <a:spcPts val="0"/>
                        </a:spcAft>
                        <a:buClr>
                          <a:schemeClr val="dk2"/>
                        </a:buClr>
                        <a:buSzPts val="1100"/>
                        <a:buFont typeface="Arial"/>
                        <a:buNone/>
                      </a:pPr>
                      <a:r>
                        <a:rPr lang="en-US"/>
                        <a:t>Joshua Watt </a:t>
                      </a:r>
                      <a:br>
                        <a:rPr lang="en-US"/>
                      </a:br>
                      <a:r>
                        <a:rPr lang="en-US"/>
                        <a:t>Garmin International</a:t>
                      </a:r>
                      <a:endParaRPr/>
                    </a:p>
                    <a:p>
                      <a:pPr marL="0" lvl="0" indent="0" algn="l" rtl="0">
                        <a:spcBef>
                          <a:spcPts val="0"/>
                        </a:spcBef>
                        <a:spcAft>
                          <a:spcPts val="0"/>
                        </a:spcAft>
                        <a:buNone/>
                      </a:pPr>
                      <a:endParaRPr/>
                    </a:p>
                  </a:txBody>
                  <a:tcPr marL="91425" marR="91425" marT="91425" marB="91425"/>
                </a:tc>
              </a:tr>
              <a:tr h="381000">
                <a:tc>
                  <a:txBody>
                    <a:bodyPr/>
                    <a:lstStyle/>
                    <a:p>
                      <a:pPr marL="0" lvl="0" indent="0" algn="l" rtl="0">
                        <a:spcBef>
                          <a:spcPts val="0"/>
                        </a:spcBef>
                        <a:spcAft>
                          <a:spcPts val="0"/>
                        </a:spcAft>
                        <a:buClr>
                          <a:schemeClr val="dk2"/>
                        </a:buClr>
                        <a:buSzPts val="1100"/>
                        <a:buFont typeface="Arial"/>
                        <a:buNone/>
                      </a:pPr>
                      <a:r>
                        <a:rPr lang="en-US"/>
                        <a:t>5:10pm</a:t>
                      </a:r>
                      <a:endParaRPr/>
                    </a:p>
                    <a:p>
                      <a:pPr marL="0" lvl="0" indent="0" algn="l" rtl="0">
                        <a:spcBef>
                          <a:spcPts val="0"/>
                        </a:spcBef>
                        <a:spcAft>
                          <a:spcPts val="0"/>
                        </a:spcAft>
                        <a:buClr>
                          <a:schemeClr val="dk2"/>
                        </a:buClr>
                        <a:buSzPts val="1100"/>
                        <a:buFont typeface="Arial"/>
                        <a:buNone/>
                      </a:pPr>
                      <a:endParaRPr/>
                    </a:p>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Clr>
                          <a:schemeClr val="dk2"/>
                        </a:buClr>
                        <a:buSzPts val="1100"/>
                        <a:buFont typeface="Arial"/>
                        <a:buNone/>
                      </a:pPr>
                      <a:r>
                        <a:rPr lang="en-US"/>
                        <a:t>Open Source CVE Monitoring and Management: Cutting Through the Vulnerability Storm</a:t>
                      </a:r>
                      <a:endParaRPr/>
                    </a:p>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r>
                        <a:rPr lang="en-US"/>
                        <a:t>Akshay Bhat</a:t>
                      </a:r>
                      <a:br>
                        <a:rPr lang="en-US"/>
                      </a:br>
                      <a:r>
                        <a:rPr lang="en-US"/>
                        <a:t>Timesys</a:t>
                      </a:r>
                      <a:endParaRPr/>
                    </a:p>
                  </a:txBody>
                  <a:tcPr marL="91425" marR="91425" marT="91425" marB="91425"/>
                </a:tc>
              </a:tr>
            </a:tbl>
          </a:graphicData>
        </a:graphic>
      </p:graphicFrame>
    </p:spTree>
    <p:extLst>
      <p:ext uri="{BB962C8B-B14F-4D97-AF65-F5344CB8AC3E}">
        <p14:creationId xmlns:p14="http://schemas.microsoft.com/office/powerpoint/2010/main" val="647666391"/>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a:solidFill>
                  <a:srgbClr val="00B0F0"/>
                </a:solidFill>
              </a:rPr>
              <a:t>WIC: Requirements</a:t>
            </a:r>
            <a:endParaRPr lang="en-US" dirty="0">
              <a:solidFill>
                <a:srgbClr val="00B0F0"/>
              </a:solidFill>
              <a:latin typeface="Arial" charset="0"/>
            </a:endParaRPr>
          </a:p>
        </p:txBody>
      </p:sp>
      <p:sp>
        <p:nvSpPr>
          <p:cNvPr id="13314" name="Content Placeholder 2"/>
          <p:cNvSpPr>
            <a:spLocks noGrp="1"/>
          </p:cNvSpPr>
          <p:nvPr>
            <p:ph sz="quarter" idx="13"/>
          </p:nvPr>
        </p:nvSpPr>
        <p:spPr>
          <a:xfrm>
            <a:off x="471209" y="734467"/>
            <a:ext cx="8233186" cy="5408426"/>
          </a:xfrm>
        </p:spPr>
        <p:txBody>
          <a:bodyPr/>
          <a:lstStyle/>
          <a:p>
            <a:r>
              <a:rPr lang="en-US" b="0" spc="-1" dirty="0">
                <a:uFill>
                  <a:solidFill>
                    <a:srgbClr val="FFFFFF"/>
                  </a:solidFill>
                </a:uFill>
              </a:rPr>
              <a:t>You need to have the build artifacts already available, e.g. created an image like "core-image-minimal</a:t>
            </a:r>
            <a:r>
              <a:rPr lang="en-US" b="0" spc="-1" dirty="0" smtClean="0">
                <a:uFill>
                  <a:solidFill>
                    <a:srgbClr val="FFFFFF"/>
                  </a:solidFill>
                </a:uFill>
              </a:rPr>
              <a:t>"</a:t>
            </a:r>
            <a:endParaRPr lang="en-US" b="0" spc="-1" dirty="0">
              <a:uFill>
                <a:solidFill>
                  <a:srgbClr val="FFFFFF"/>
                </a:solidFill>
              </a:uFill>
            </a:endParaRPr>
          </a:p>
          <a:p>
            <a:r>
              <a:rPr lang="en-US" b="0" spc="-1" dirty="0">
                <a:uFill>
                  <a:solidFill>
                    <a:srgbClr val="FFFFFF"/>
                  </a:solidFill>
                </a:uFill>
              </a:rPr>
              <a:t>You must build several native tools, which are tools built to run on the build system</a:t>
            </a:r>
            <a:r>
              <a:rPr lang="en-US" b="0" spc="-1" dirty="0" smtClean="0">
                <a:uFill>
                  <a:solidFill>
                    <a:srgbClr val="FFFFFF"/>
                  </a:solidFill>
                </a:uFill>
              </a:rPr>
              <a:t>:</a:t>
            </a:r>
            <a:br>
              <a:rPr lang="en-US" b="0" spc="-1" dirty="0" smtClean="0">
                <a:uFill>
                  <a:solidFill>
                    <a:srgbClr val="FFFFFF"/>
                  </a:solidFill>
                </a:uFill>
              </a:rPr>
            </a:br>
            <a:r>
              <a:rPr lang="en-US" b="0" spc="-1" dirty="0" smtClean="0">
                <a:uFill>
                  <a:solidFill>
                    <a:srgbClr val="FFFFFF"/>
                  </a:solidFill>
                </a:uFill>
              </a:rPr>
              <a:t> </a:t>
            </a:r>
            <a:r>
              <a:rPr lang="en-US" sz="1600" spc="-1" dirty="0">
                <a:uFill>
                  <a:solidFill>
                    <a:srgbClr val="FFFFFF"/>
                  </a:solidFill>
                </a:uFill>
                <a:latin typeface="Courier New" panose="02070309020205020404" pitchFamily="49" charset="0"/>
                <a:cs typeface="Courier New" panose="02070309020205020404" pitchFamily="49" charset="0"/>
              </a:rPr>
              <a:t>$ </a:t>
            </a:r>
            <a:r>
              <a:rPr lang="en-US" sz="1600" spc="-1" dirty="0" err="1">
                <a:uFill>
                  <a:solidFill>
                    <a:srgbClr val="FFFFFF"/>
                  </a:solidFill>
                </a:uFill>
                <a:latin typeface="Courier New" panose="02070309020205020404" pitchFamily="49" charset="0"/>
                <a:cs typeface="Courier New" panose="02070309020205020404" pitchFamily="49" charset="0"/>
              </a:rPr>
              <a:t>bitbake</a:t>
            </a:r>
            <a:r>
              <a:rPr lang="en-US" sz="1600" spc="-1" dirty="0">
                <a:uFill>
                  <a:solidFill>
                    <a:srgbClr val="FFFFFF"/>
                  </a:solidFill>
                </a:uFill>
                <a:latin typeface="Courier New" panose="02070309020205020404" pitchFamily="49" charset="0"/>
                <a:cs typeface="Courier New" panose="02070309020205020404" pitchFamily="49" charset="0"/>
              </a:rPr>
              <a:t> parted-native </a:t>
            </a:r>
            <a:r>
              <a:rPr lang="en-US" sz="1600" spc="-1" dirty="0" err="1">
                <a:uFill>
                  <a:solidFill>
                    <a:srgbClr val="FFFFFF"/>
                  </a:solidFill>
                </a:uFill>
                <a:latin typeface="Courier New" panose="02070309020205020404" pitchFamily="49" charset="0"/>
                <a:cs typeface="Courier New" panose="02070309020205020404" pitchFamily="49" charset="0"/>
              </a:rPr>
              <a:t>dosfstools</a:t>
            </a:r>
            <a:r>
              <a:rPr lang="en-US" sz="1600" spc="-1" dirty="0">
                <a:uFill>
                  <a:solidFill>
                    <a:srgbClr val="FFFFFF"/>
                  </a:solidFill>
                </a:uFill>
                <a:latin typeface="Courier New" panose="02070309020205020404" pitchFamily="49" charset="0"/>
                <a:cs typeface="Courier New" panose="02070309020205020404" pitchFamily="49" charset="0"/>
              </a:rPr>
              <a:t>-native </a:t>
            </a:r>
            <a:r>
              <a:rPr lang="en-US" sz="1600" spc="-1" dirty="0" err="1" smtClean="0">
                <a:uFill>
                  <a:solidFill>
                    <a:srgbClr val="FFFFFF"/>
                  </a:solidFill>
                </a:uFill>
                <a:latin typeface="Courier New" panose="02070309020205020404" pitchFamily="49" charset="0"/>
                <a:cs typeface="Courier New" panose="02070309020205020404" pitchFamily="49" charset="0"/>
              </a:rPr>
              <a:t>mtools</a:t>
            </a:r>
            <a:r>
              <a:rPr lang="en-US" sz="1600" spc="-1" dirty="0" smtClean="0">
                <a:uFill>
                  <a:solidFill>
                    <a:srgbClr val="FFFFFF"/>
                  </a:solidFill>
                </a:uFill>
                <a:latin typeface="Courier New" panose="02070309020205020404" pitchFamily="49" charset="0"/>
                <a:cs typeface="Courier New" panose="02070309020205020404" pitchFamily="49" charset="0"/>
              </a:rPr>
              <a:t>-native</a:t>
            </a:r>
          </a:p>
          <a:p>
            <a:r>
              <a:rPr lang="en-US" b="0" spc="-1" dirty="0" smtClean="0">
                <a:uFill>
                  <a:solidFill>
                    <a:srgbClr val="FFFFFF"/>
                  </a:solidFill>
                </a:uFill>
              </a:rPr>
              <a:t>You </a:t>
            </a:r>
            <a:r>
              <a:rPr lang="en-US" b="0" spc="-1" dirty="0">
                <a:uFill>
                  <a:solidFill>
                    <a:srgbClr val="FFFFFF"/>
                  </a:solidFill>
                </a:uFill>
              </a:rPr>
              <a:t>must have sourced one of the build environment setup scripts (i.e. </a:t>
            </a:r>
            <a:r>
              <a:rPr lang="en-US" b="0" spc="-1" dirty="0" err="1">
                <a:uFill>
                  <a:solidFill>
                    <a:srgbClr val="FFFFFF"/>
                  </a:solidFill>
                </a:uFill>
              </a:rPr>
              <a:t>oe</a:t>
            </a:r>
            <a:r>
              <a:rPr lang="en-US" b="0" spc="-1" dirty="0">
                <a:uFill>
                  <a:solidFill>
                    <a:srgbClr val="FFFFFF"/>
                  </a:solidFill>
                </a:uFill>
              </a:rPr>
              <a:t>-</a:t>
            </a:r>
            <a:r>
              <a:rPr lang="en-US" b="0" spc="-1" dirty="0" err="1">
                <a:uFill>
                  <a:solidFill>
                    <a:srgbClr val="FFFFFF"/>
                  </a:solidFill>
                </a:uFill>
              </a:rPr>
              <a:t>init</a:t>
            </a:r>
            <a:r>
              <a:rPr lang="en-US" b="0" spc="-1" dirty="0">
                <a:uFill>
                  <a:solidFill>
                    <a:srgbClr val="FFFFFF"/>
                  </a:solidFill>
                </a:uFill>
              </a:rPr>
              <a:t>-build-</a:t>
            </a:r>
            <a:r>
              <a:rPr lang="en-US" b="0" spc="-1" dirty="0" err="1">
                <a:uFill>
                  <a:solidFill>
                    <a:srgbClr val="FFFFFF"/>
                  </a:solidFill>
                </a:uFill>
              </a:rPr>
              <a:t>env</a:t>
            </a:r>
            <a:r>
              <a:rPr lang="en-US" b="0" spc="-1" dirty="0">
                <a:uFill>
                  <a:solidFill>
                    <a:srgbClr val="FFFFFF"/>
                  </a:solidFill>
                </a:uFill>
              </a:rPr>
              <a:t> or </a:t>
            </a:r>
            <a:r>
              <a:rPr lang="en-US" b="0" spc="-1" dirty="0" err="1">
                <a:uFill>
                  <a:solidFill>
                    <a:srgbClr val="FFFFFF"/>
                  </a:solidFill>
                </a:uFill>
              </a:rPr>
              <a:t>oe</a:t>
            </a:r>
            <a:r>
              <a:rPr lang="en-US" b="0" spc="-1" dirty="0">
                <a:uFill>
                  <a:solidFill>
                    <a:srgbClr val="FFFFFF"/>
                  </a:solidFill>
                </a:uFill>
              </a:rPr>
              <a:t>-</a:t>
            </a:r>
            <a:r>
              <a:rPr lang="en-US" b="0" spc="-1" dirty="0" err="1">
                <a:uFill>
                  <a:solidFill>
                    <a:srgbClr val="FFFFFF"/>
                  </a:solidFill>
                </a:uFill>
              </a:rPr>
              <a:t>init</a:t>
            </a:r>
            <a:r>
              <a:rPr lang="en-US" b="0" spc="-1" dirty="0">
                <a:uFill>
                  <a:solidFill>
                    <a:srgbClr val="FFFFFF"/>
                  </a:solidFill>
                </a:uFill>
              </a:rPr>
              <a:t>-build-</a:t>
            </a:r>
            <a:r>
              <a:rPr lang="en-US" b="0" spc="-1" dirty="0" err="1">
                <a:uFill>
                  <a:solidFill>
                    <a:srgbClr val="FFFFFF"/>
                  </a:solidFill>
                </a:uFill>
              </a:rPr>
              <a:t>env</a:t>
            </a:r>
            <a:r>
              <a:rPr lang="en-US" b="0" spc="-1" dirty="0">
                <a:uFill>
                  <a:solidFill>
                    <a:srgbClr val="FFFFFF"/>
                  </a:solidFill>
                </a:uFill>
              </a:rPr>
              <a:t>-</a:t>
            </a:r>
            <a:r>
              <a:rPr lang="en-US" b="0" spc="-1" dirty="0" err="1">
                <a:uFill>
                  <a:solidFill>
                    <a:srgbClr val="FFFFFF"/>
                  </a:solidFill>
                </a:uFill>
              </a:rPr>
              <a:t>memres</a:t>
            </a:r>
            <a:r>
              <a:rPr lang="en-US" b="0" spc="-1" dirty="0">
                <a:uFill>
                  <a:solidFill>
                    <a:srgbClr val="FFFFFF"/>
                  </a:solidFill>
                </a:uFill>
              </a:rPr>
              <a:t>)</a:t>
            </a:r>
            <a:endParaRPr lang="en-GB" b="0" spc="-1" dirty="0">
              <a:uFill>
                <a:solidFill>
                  <a:srgbClr val="FFFFFF"/>
                </a:solidFill>
              </a:uFill>
            </a:endParaRPr>
          </a:p>
        </p:txBody>
      </p:sp>
    </p:spTree>
    <p:extLst>
      <p:ext uri="{BB962C8B-B14F-4D97-AF65-F5344CB8AC3E}">
        <p14:creationId xmlns:p14="http://schemas.microsoft.com/office/powerpoint/2010/main" val="2069755752"/>
      </p:ext>
    </p:extLst>
  </p:cSld>
  <p:clrMapOvr>
    <a:masterClrMapping/>
  </p:clrMapOvr>
  <p:transition>
    <p:fade/>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smtClean="0">
                <a:solidFill>
                  <a:srgbClr val="00B0F0"/>
                </a:solidFill>
              </a:rPr>
              <a:t>WIC: Help</a:t>
            </a:r>
            <a:endParaRPr lang="en-US" dirty="0">
              <a:solidFill>
                <a:srgbClr val="00B0F0"/>
              </a:solidFill>
              <a:latin typeface="Arial" charset="0"/>
            </a:endParaRPr>
          </a:p>
        </p:txBody>
      </p:sp>
      <p:sp>
        <p:nvSpPr>
          <p:cNvPr id="13314" name="Content Placeholder 2"/>
          <p:cNvSpPr>
            <a:spLocks noGrp="1"/>
          </p:cNvSpPr>
          <p:nvPr>
            <p:ph sz="quarter" idx="13"/>
          </p:nvPr>
        </p:nvSpPr>
        <p:spPr>
          <a:xfrm>
            <a:off x="471209" y="734467"/>
            <a:ext cx="8233186" cy="5408426"/>
          </a:xfrm>
        </p:spPr>
        <p:txBody>
          <a:bodyPr/>
          <a:lstStyle/>
          <a:p>
            <a:r>
              <a:rPr lang="en-US" b="0" spc="-1" dirty="0" err="1">
                <a:uFill>
                  <a:solidFill>
                    <a:srgbClr val="FFFFFF"/>
                  </a:solidFill>
                </a:uFill>
              </a:rPr>
              <a:t>Wic</a:t>
            </a:r>
            <a:r>
              <a:rPr lang="en-US" b="0" spc="-1" dirty="0">
                <a:uFill>
                  <a:solidFill>
                    <a:srgbClr val="FFFFFF"/>
                  </a:solidFill>
                </a:uFill>
              </a:rPr>
              <a:t> is documented on-line </a:t>
            </a:r>
            <a:r>
              <a:rPr lang="en-US" b="0" spc="-1" dirty="0" smtClean="0">
                <a:uFill>
                  <a:solidFill>
                    <a:srgbClr val="FFFFFF"/>
                  </a:solidFill>
                </a:uFill>
              </a:rPr>
              <a:t>here:</a:t>
            </a:r>
            <a:br>
              <a:rPr lang="en-US" b="0" spc="-1" dirty="0" smtClean="0">
                <a:uFill>
                  <a:solidFill>
                    <a:srgbClr val="FFFFFF"/>
                  </a:solidFill>
                </a:uFill>
              </a:rPr>
            </a:br>
            <a:r>
              <a:rPr lang="en-US" b="0" spc="-1" dirty="0" smtClean="0">
                <a:uFill>
                  <a:solidFill>
                    <a:srgbClr val="FFFFFF"/>
                  </a:solidFill>
                </a:uFill>
                <a:hlinkClick r:id="rId2"/>
              </a:rPr>
              <a:t>https</a:t>
            </a:r>
            <a:r>
              <a:rPr lang="en-US" b="0" spc="-1" dirty="0">
                <a:uFill>
                  <a:solidFill>
                    <a:srgbClr val="FFFFFF"/>
                  </a:solidFill>
                </a:uFill>
                <a:hlinkClick r:id="rId2"/>
              </a:rPr>
              <a:t>://</a:t>
            </a:r>
            <a:r>
              <a:rPr lang="en-US" b="0" spc="-1" dirty="0" smtClean="0">
                <a:uFill>
                  <a:solidFill>
                    <a:srgbClr val="FFFFFF"/>
                  </a:solidFill>
                </a:uFill>
                <a:hlinkClick r:id="rId2"/>
              </a:rPr>
              <a:t>www.yoctoproject.org/docs/latest/mega-manual/mega-manual.html#creating-partitioned-images-using-wic</a:t>
            </a:r>
            <a:endParaRPr lang="en-US" b="0" spc="-1" dirty="0" smtClean="0">
              <a:uFill>
                <a:solidFill>
                  <a:srgbClr val="FFFFFF"/>
                </a:solidFill>
              </a:uFill>
            </a:endParaRPr>
          </a:p>
          <a:p>
            <a:r>
              <a:rPr lang="en-US" b="0" spc="-1" dirty="0" smtClean="0">
                <a:uFill>
                  <a:solidFill>
                    <a:srgbClr val="FFFFFF"/>
                  </a:solidFill>
                </a:uFill>
              </a:rPr>
              <a:t>You </a:t>
            </a:r>
            <a:r>
              <a:rPr lang="en-US" b="0" spc="-1" dirty="0">
                <a:uFill>
                  <a:solidFill>
                    <a:srgbClr val="FFFFFF"/>
                  </a:solidFill>
                </a:uFill>
              </a:rPr>
              <a:t>can get help from </a:t>
            </a:r>
            <a:r>
              <a:rPr lang="en-US" b="0" spc="-1" dirty="0" err="1">
                <a:uFill>
                  <a:solidFill>
                    <a:srgbClr val="FFFFFF"/>
                  </a:solidFill>
                </a:uFill>
              </a:rPr>
              <a:t>wic</a:t>
            </a:r>
            <a:r>
              <a:rPr lang="en-US" b="0" spc="-1" dirty="0">
                <a:uFill>
                  <a:solidFill>
                    <a:srgbClr val="FFFFFF"/>
                  </a:solidFill>
                </a:uFill>
              </a:rPr>
              <a:t>, where the available commands and help topics </a:t>
            </a:r>
            <a:r>
              <a:rPr lang="en-US" b="0" spc="-1" dirty="0" smtClean="0">
                <a:uFill>
                  <a:solidFill>
                    <a:srgbClr val="FFFFFF"/>
                  </a:solidFill>
                </a:uFill>
              </a:rPr>
              <a:t/>
            </a:r>
            <a:br>
              <a:rPr lang="en-US" b="0" spc="-1" dirty="0" smtClean="0">
                <a:uFill>
                  <a:solidFill>
                    <a:srgbClr val="FFFFFF"/>
                  </a:solidFill>
                </a:uFill>
              </a:rPr>
            </a:br>
            <a:r>
              <a:rPr lang="en-US" b="0" spc="-1" dirty="0" smtClean="0">
                <a:uFill>
                  <a:solidFill>
                    <a:srgbClr val="FFFFFF"/>
                  </a:solidFill>
                </a:uFill>
              </a:rPr>
              <a:t>     </a:t>
            </a:r>
            <a:r>
              <a:rPr lang="en-US" b="0" spc="-1" dirty="0">
                <a:uFill>
                  <a:solidFill>
                    <a:srgbClr val="FFFFFF"/>
                  </a:solidFill>
                </a:uFill>
              </a:rPr>
              <a:t>$ </a:t>
            </a:r>
            <a:r>
              <a:rPr lang="en-US" b="0" spc="-1" dirty="0" err="1">
                <a:uFill>
                  <a:solidFill>
                    <a:srgbClr val="FFFFFF"/>
                  </a:solidFill>
                </a:uFill>
              </a:rPr>
              <a:t>wic</a:t>
            </a:r>
            <a:r>
              <a:rPr lang="en-US" b="0" spc="-1" dirty="0">
                <a:uFill>
                  <a:solidFill>
                    <a:srgbClr val="FFFFFF"/>
                  </a:solidFill>
                </a:uFill>
              </a:rPr>
              <a:t> </a:t>
            </a:r>
            <a:r>
              <a:rPr lang="en-US" b="0" spc="-1" dirty="0" smtClean="0">
                <a:uFill>
                  <a:solidFill>
                    <a:srgbClr val="FFFFFF"/>
                  </a:solidFill>
                </a:uFill>
              </a:rPr>
              <a:t>–h</a:t>
            </a:r>
            <a:br>
              <a:rPr lang="en-US" b="0" spc="-1" dirty="0" smtClean="0">
                <a:uFill>
                  <a:solidFill>
                    <a:srgbClr val="FFFFFF"/>
                  </a:solidFill>
                </a:uFill>
              </a:rPr>
            </a:br>
            <a:r>
              <a:rPr lang="en-US" b="0" spc="-1" dirty="0" smtClean="0">
                <a:uFill>
                  <a:solidFill>
                    <a:srgbClr val="FFFFFF"/>
                  </a:solidFill>
                </a:uFill>
              </a:rPr>
              <a:t>     </a:t>
            </a:r>
            <a:r>
              <a:rPr lang="en-US" b="0" spc="-1" dirty="0">
                <a:uFill>
                  <a:solidFill>
                    <a:srgbClr val="FFFFFF"/>
                  </a:solidFill>
                </a:uFill>
              </a:rPr>
              <a:t>$ </a:t>
            </a:r>
            <a:r>
              <a:rPr lang="en-US" b="0" spc="-1" dirty="0" err="1">
                <a:uFill>
                  <a:solidFill>
                    <a:srgbClr val="FFFFFF"/>
                  </a:solidFill>
                </a:uFill>
              </a:rPr>
              <a:t>wic</a:t>
            </a:r>
            <a:r>
              <a:rPr lang="en-US" b="0" spc="-1" dirty="0">
                <a:uFill>
                  <a:solidFill>
                    <a:srgbClr val="FFFFFF"/>
                  </a:solidFill>
                </a:uFill>
              </a:rPr>
              <a:t> --</a:t>
            </a:r>
            <a:r>
              <a:rPr lang="en-US" b="0" spc="-1" dirty="0" smtClean="0">
                <a:uFill>
                  <a:solidFill>
                    <a:srgbClr val="FFFFFF"/>
                  </a:solidFill>
                </a:uFill>
              </a:rPr>
              <a:t>help</a:t>
            </a:r>
            <a:endParaRPr lang="en-US" b="0" spc="-1" dirty="0">
              <a:uFill>
                <a:solidFill>
                  <a:srgbClr val="FFFFFF"/>
                </a:solidFill>
              </a:uFill>
            </a:endParaRPr>
          </a:p>
          <a:p>
            <a:r>
              <a:rPr lang="en-US" b="0" spc="-1" dirty="0">
                <a:uFill>
                  <a:solidFill>
                    <a:srgbClr val="FFFFFF"/>
                  </a:solidFill>
                </a:uFill>
              </a:rPr>
              <a:t>The </a:t>
            </a:r>
            <a:r>
              <a:rPr lang="en-US" b="0" spc="-1" dirty="0" err="1">
                <a:uFill>
                  <a:solidFill>
                    <a:srgbClr val="FFFFFF"/>
                  </a:solidFill>
                </a:uFill>
              </a:rPr>
              <a:t>wic</a:t>
            </a:r>
            <a:r>
              <a:rPr lang="en-US" b="0" spc="-1" dirty="0">
                <a:uFill>
                  <a:solidFill>
                    <a:srgbClr val="FFFFFF"/>
                  </a:solidFill>
                </a:uFill>
              </a:rPr>
              <a:t> help lists the available commands and help topics, from which you can request deeper help </a:t>
            </a:r>
            <a:r>
              <a:rPr lang="en-US" b="0" spc="-1" dirty="0" smtClean="0">
                <a:uFill>
                  <a:solidFill>
                    <a:srgbClr val="FFFFFF"/>
                  </a:solidFill>
                </a:uFill>
              </a:rPr>
              <a:t>information</a:t>
            </a:r>
            <a:br>
              <a:rPr lang="en-US" b="0" spc="-1" dirty="0" smtClean="0">
                <a:uFill>
                  <a:solidFill>
                    <a:srgbClr val="FFFFFF"/>
                  </a:solidFill>
                </a:uFill>
              </a:rPr>
            </a:br>
            <a:r>
              <a:rPr lang="en-US" b="0" spc="-1" dirty="0" smtClean="0">
                <a:uFill>
                  <a:solidFill>
                    <a:srgbClr val="FFFFFF"/>
                  </a:solidFill>
                </a:uFill>
              </a:rPr>
              <a:t>     </a:t>
            </a:r>
            <a:r>
              <a:rPr lang="en-US" b="0" spc="-1" dirty="0">
                <a:uFill>
                  <a:solidFill>
                    <a:srgbClr val="FFFFFF"/>
                  </a:solidFill>
                </a:uFill>
              </a:rPr>
              <a:t>$ </a:t>
            </a:r>
            <a:r>
              <a:rPr lang="en-US" b="0" spc="-1" dirty="0" err="1">
                <a:uFill>
                  <a:solidFill>
                    <a:srgbClr val="FFFFFF"/>
                  </a:solidFill>
                </a:uFill>
              </a:rPr>
              <a:t>wic</a:t>
            </a:r>
            <a:r>
              <a:rPr lang="en-US" b="0" spc="-1" dirty="0">
                <a:uFill>
                  <a:solidFill>
                    <a:srgbClr val="FFFFFF"/>
                  </a:solidFill>
                </a:uFill>
              </a:rPr>
              <a:t> help </a:t>
            </a:r>
            <a:r>
              <a:rPr lang="en-US" b="0" spc="-1" dirty="0" smtClean="0">
                <a:uFill>
                  <a:solidFill>
                    <a:srgbClr val="FFFFFF"/>
                  </a:solidFill>
                </a:uFill>
              </a:rPr>
              <a:t>command</a:t>
            </a:r>
            <a:br>
              <a:rPr lang="en-US" b="0" spc="-1" dirty="0" smtClean="0">
                <a:uFill>
                  <a:solidFill>
                    <a:srgbClr val="FFFFFF"/>
                  </a:solidFill>
                </a:uFill>
              </a:rPr>
            </a:br>
            <a:r>
              <a:rPr lang="en-US" b="0" spc="-1" dirty="0" smtClean="0">
                <a:uFill>
                  <a:solidFill>
                    <a:srgbClr val="FFFFFF"/>
                  </a:solidFill>
                </a:uFill>
              </a:rPr>
              <a:t>     </a:t>
            </a:r>
            <a:r>
              <a:rPr lang="en-US" b="0" spc="-1" dirty="0">
                <a:uFill>
                  <a:solidFill>
                    <a:srgbClr val="FFFFFF"/>
                  </a:solidFill>
                </a:uFill>
              </a:rPr>
              <a:t>$ </a:t>
            </a:r>
            <a:r>
              <a:rPr lang="en-US" b="0" spc="-1" dirty="0" err="1">
                <a:uFill>
                  <a:solidFill>
                    <a:srgbClr val="FFFFFF"/>
                  </a:solidFill>
                </a:uFill>
              </a:rPr>
              <a:t>wic</a:t>
            </a:r>
            <a:r>
              <a:rPr lang="en-US" b="0" spc="-1" dirty="0">
                <a:uFill>
                  <a:solidFill>
                    <a:srgbClr val="FFFFFF"/>
                  </a:solidFill>
                </a:uFill>
              </a:rPr>
              <a:t> help </a:t>
            </a:r>
            <a:r>
              <a:rPr lang="en-US" b="0" spc="-1" dirty="0" err="1" smtClean="0">
                <a:uFill>
                  <a:solidFill>
                    <a:srgbClr val="FFFFFF"/>
                  </a:solidFill>
                </a:uFill>
              </a:rPr>
              <a:t>help_topic</a:t>
            </a:r>
            <a:endParaRPr lang="en-US" b="0" spc="-1" dirty="0">
              <a:uFill>
                <a:solidFill>
                  <a:srgbClr val="FFFFFF"/>
                </a:solidFill>
              </a:uFill>
            </a:endParaRPr>
          </a:p>
        </p:txBody>
      </p:sp>
    </p:spTree>
    <p:extLst>
      <p:ext uri="{BB962C8B-B14F-4D97-AF65-F5344CB8AC3E}">
        <p14:creationId xmlns:p14="http://schemas.microsoft.com/office/powerpoint/2010/main" val="2837638138"/>
      </p:ext>
    </p:extLst>
  </p:cSld>
  <p:clrMapOvr>
    <a:masterClrMapping/>
  </p:clrMapOvr>
  <p:transition>
    <p:fade/>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smtClean="0">
                <a:solidFill>
                  <a:srgbClr val="00B0F0"/>
                </a:solidFill>
              </a:rPr>
              <a:t>WIC: Help</a:t>
            </a:r>
            <a:endParaRPr lang="en-US" dirty="0">
              <a:solidFill>
                <a:srgbClr val="00B0F0"/>
              </a:solidFill>
              <a:latin typeface="Arial" charset="0"/>
            </a:endParaRPr>
          </a:p>
        </p:txBody>
      </p:sp>
      <p:sp>
        <p:nvSpPr>
          <p:cNvPr id="13314" name="Content Placeholder 2"/>
          <p:cNvSpPr>
            <a:spLocks noGrp="1"/>
          </p:cNvSpPr>
          <p:nvPr>
            <p:ph sz="quarter" idx="13"/>
          </p:nvPr>
        </p:nvSpPr>
        <p:spPr>
          <a:xfrm>
            <a:off x="471209" y="734467"/>
            <a:ext cx="8233186" cy="5408426"/>
          </a:xfrm>
        </p:spPr>
        <p:txBody>
          <a:bodyPr/>
          <a:lstStyle/>
          <a:p>
            <a:r>
              <a:rPr lang="en-US" b="0" spc="-1" dirty="0">
                <a:uFill>
                  <a:solidFill>
                    <a:srgbClr val="FFFFFF"/>
                  </a:solidFill>
                </a:uFill>
              </a:rPr>
              <a:t> </a:t>
            </a:r>
            <a:r>
              <a:rPr lang="en-US" b="0" spc="-1" dirty="0" smtClean="0">
                <a:uFill>
                  <a:solidFill>
                    <a:srgbClr val="FFFFFF"/>
                  </a:solidFill>
                </a:uFill>
              </a:rPr>
              <a:t>You </a:t>
            </a:r>
            <a:r>
              <a:rPr lang="en-US" b="0" spc="-1" dirty="0">
                <a:uFill>
                  <a:solidFill>
                    <a:srgbClr val="FFFFFF"/>
                  </a:solidFill>
                </a:uFill>
              </a:rPr>
              <a:t>can find out more about the images </a:t>
            </a:r>
            <a:r>
              <a:rPr lang="en-US" b="0" spc="-1" dirty="0" err="1">
                <a:uFill>
                  <a:solidFill>
                    <a:srgbClr val="FFFFFF"/>
                  </a:solidFill>
                </a:uFill>
              </a:rPr>
              <a:t>wic</a:t>
            </a:r>
            <a:r>
              <a:rPr lang="en-US" b="0" spc="-1" dirty="0">
                <a:uFill>
                  <a:solidFill>
                    <a:srgbClr val="FFFFFF"/>
                  </a:solidFill>
                </a:uFill>
              </a:rPr>
              <a:t> creates using the existing </a:t>
            </a:r>
            <a:r>
              <a:rPr lang="en-US" b="0" spc="-1" dirty="0" err="1">
                <a:uFill>
                  <a:solidFill>
                    <a:srgbClr val="FFFFFF"/>
                  </a:solidFill>
                </a:uFill>
              </a:rPr>
              <a:t>kickstart</a:t>
            </a:r>
            <a:r>
              <a:rPr lang="en-US" b="0" spc="-1" dirty="0">
                <a:uFill>
                  <a:solidFill>
                    <a:srgbClr val="FFFFFF"/>
                  </a:solidFill>
                </a:uFill>
              </a:rPr>
              <a:t> files with the following form of the command, where image is either "</a:t>
            </a:r>
            <a:r>
              <a:rPr lang="en-US" b="0" spc="-1" dirty="0" err="1">
                <a:uFill>
                  <a:solidFill>
                    <a:srgbClr val="FFFFFF"/>
                  </a:solidFill>
                </a:uFill>
              </a:rPr>
              <a:t>directdisk</a:t>
            </a:r>
            <a:r>
              <a:rPr lang="en-US" b="0" spc="-1" dirty="0">
                <a:uFill>
                  <a:solidFill>
                    <a:srgbClr val="FFFFFF"/>
                  </a:solidFill>
                </a:uFill>
              </a:rPr>
              <a:t>" or "</a:t>
            </a:r>
            <a:r>
              <a:rPr lang="en-US" b="0" spc="-1" dirty="0" err="1">
                <a:uFill>
                  <a:solidFill>
                    <a:srgbClr val="FFFFFF"/>
                  </a:solidFill>
                </a:uFill>
              </a:rPr>
              <a:t>mkefidisk</a:t>
            </a:r>
            <a:r>
              <a:rPr lang="en-US" b="0" spc="-1" dirty="0">
                <a:uFill>
                  <a:solidFill>
                    <a:srgbClr val="FFFFFF"/>
                  </a:solidFill>
                </a:uFill>
              </a:rPr>
              <a:t>"</a:t>
            </a:r>
          </a:p>
          <a:p>
            <a:pPr marL="0" indent="0">
              <a:buNone/>
            </a:pPr>
            <a:r>
              <a:rPr lang="en-US" b="0" spc="-1" dirty="0" smtClean="0">
                <a:uFill>
                  <a:solidFill>
                    <a:srgbClr val="FFFFFF"/>
                  </a:solidFill>
                </a:uFill>
              </a:rPr>
              <a:t>    </a:t>
            </a:r>
            <a:r>
              <a:rPr lang="en-US" b="0" spc="-1" dirty="0">
                <a:uFill>
                  <a:solidFill>
                    <a:srgbClr val="FFFFFF"/>
                  </a:solidFill>
                </a:uFill>
              </a:rPr>
              <a:t>$ </a:t>
            </a:r>
            <a:r>
              <a:rPr lang="en-US" b="0" spc="-1" dirty="0" err="1">
                <a:uFill>
                  <a:solidFill>
                    <a:srgbClr val="FFFFFF"/>
                  </a:solidFill>
                </a:uFill>
              </a:rPr>
              <a:t>wic</a:t>
            </a:r>
            <a:r>
              <a:rPr lang="en-US" b="0" spc="-1" dirty="0">
                <a:uFill>
                  <a:solidFill>
                    <a:srgbClr val="FFFFFF"/>
                  </a:solidFill>
                </a:uFill>
              </a:rPr>
              <a:t> list image help</a:t>
            </a:r>
            <a:endParaRPr lang="en-GB" b="0" spc="-1" dirty="0">
              <a:uFill>
                <a:solidFill>
                  <a:srgbClr val="FFFFFF"/>
                </a:solidFill>
              </a:uFill>
            </a:endParaRPr>
          </a:p>
        </p:txBody>
      </p:sp>
    </p:spTree>
    <p:extLst>
      <p:ext uri="{BB962C8B-B14F-4D97-AF65-F5344CB8AC3E}">
        <p14:creationId xmlns:p14="http://schemas.microsoft.com/office/powerpoint/2010/main" val="3146625876"/>
      </p:ext>
    </p:extLst>
  </p:cSld>
  <p:clrMapOvr>
    <a:masterClrMapping/>
  </p:clrMapOvr>
  <p:transition>
    <p:fade/>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smtClean="0">
                <a:solidFill>
                  <a:srgbClr val="00B0F0"/>
                </a:solidFill>
              </a:rPr>
              <a:t>WIC: Operational Modes</a:t>
            </a:r>
            <a:endParaRPr lang="en-US" dirty="0">
              <a:solidFill>
                <a:srgbClr val="00B0F0"/>
              </a:solidFill>
              <a:latin typeface="Arial" charset="0"/>
            </a:endParaRPr>
          </a:p>
        </p:txBody>
      </p:sp>
      <p:sp>
        <p:nvSpPr>
          <p:cNvPr id="13314" name="Content Placeholder 2"/>
          <p:cNvSpPr>
            <a:spLocks noGrp="1"/>
          </p:cNvSpPr>
          <p:nvPr>
            <p:ph sz="quarter" idx="13"/>
          </p:nvPr>
        </p:nvSpPr>
        <p:spPr>
          <a:xfrm>
            <a:off x="471209" y="734467"/>
            <a:ext cx="8233186" cy="5408426"/>
          </a:xfrm>
        </p:spPr>
        <p:txBody>
          <a:bodyPr/>
          <a:lstStyle/>
          <a:p>
            <a:r>
              <a:rPr lang="en-US" b="0" spc="-1" dirty="0">
                <a:uFill>
                  <a:solidFill>
                    <a:srgbClr val="FFFFFF"/>
                  </a:solidFill>
                </a:uFill>
              </a:rPr>
              <a:t>You can use </a:t>
            </a:r>
            <a:r>
              <a:rPr lang="en-US" b="0" spc="-1" dirty="0" err="1">
                <a:uFill>
                  <a:solidFill>
                    <a:srgbClr val="FFFFFF"/>
                  </a:solidFill>
                </a:uFill>
              </a:rPr>
              <a:t>wic</a:t>
            </a:r>
            <a:r>
              <a:rPr lang="en-US" b="0" spc="-1" dirty="0">
                <a:uFill>
                  <a:solidFill>
                    <a:srgbClr val="FFFFFF"/>
                  </a:solidFill>
                </a:uFill>
              </a:rPr>
              <a:t> in two different modes, depending on how much control you need for specifying the </a:t>
            </a:r>
            <a:r>
              <a:rPr lang="en-US" b="0" spc="-1" dirty="0" err="1">
                <a:uFill>
                  <a:solidFill>
                    <a:srgbClr val="FFFFFF"/>
                  </a:solidFill>
                </a:uFill>
              </a:rPr>
              <a:t>Openembedded</a:t>
            </a:r>
            <a:r>
              <a:rPr lang="en-US" b="0" spc="-1" dirty="0">
                <a:uFill>
                  <a:solidFill>
                    <a:srgbClr val="FFFFFF"/>
                  </a:solidFill>
                </a:uFill>
              </a:rPr>
              <a:t> build artifacts that are used for creating the image: Raw and Cooked</a:t>
            </a:r>
            <a:r>
              <a:rPr lang="en-US" b="0" spc="-1" dirty="0" smtClean="0">
                <a:uFill>
                  <a:solidFill>
                    <a:srgbClr val="FFFFFF"/>
                  </a:solidFill>
                </a:uFill>
              </a:rPr>
              <a:t>:</a:t>
            </a:r>
            <a:br>
              <a:rPr lang="en-US" b="0" spc="-1" dirty="0" smtClean="0">
                <a:uFill>
                  <a:solidFill>
                    <a:srgbClr val="FFFFFF"/>
                  </a:solidFill>
                </a:uFill>
              </a:rPr>
            </a:br>
            <a:endParaRPr lang="en-US" b="0" spc="-1" dirty="0" smtClean="0">
              <a:uFill>
                <a:solidFill>
                  <a:srgbClr val="FFFFFF"/>
                </a:solidFill>
              </a:uFill>
            </a:endParaRPr>
          </a:p>
          <a:p>
            <a:pPr lvl="1"/>
            <a:r>
              <a:rPr lang="en-US" b="0" spc="-1" dirty="0" smtClean="0">
                <a:uFill>
                  <a:solidFill>
                    <a:srgbClr val="FFFFFF"/>
                  </a:solidFill>
                </a:uFill>
              </a:rPr>
              <a:t>Raw </a:t>
            </a:r>
            <a:r>
              <a:rPr lang="en-US" b="0" spc="-1" dirty="0">
                <a:uFill>
                  <a:solidFill>
                    <a:srgbClr val="FFFFFF"/>
                  </a:solidFill>
                </a:uFill>
              </a:rPr>
              <a:t>Mode: You explicitly specify build artifacts through command-line </a:t>
            </a:r>
            <a:r>
              <a:rPr lang="en-US" b="0" spc="-1" dirty="0" smtClean="0">
                <a:uFill>
                  <a:solidFill>
                    <a:srgbClr val="FFFFFF"/>
                  </a:solidFill>
                </a:uFill>
              </a:rPr>
              <a:t>arguments.</a:t>
            </a:r>
            <a:endParaRPr lang="en-US" spc="-1" dirty="0">
              <a:uFill>
                <a:solidFill>
                  <a:srgbClr val="FFFFFF"/>
                </a:solidFill>
              </a:uFill>
            </a:endParaRPr>
          </a:p>
          <a:p>
            <a:pPr lvl="1"/>
            <a:r>
              <a:rPr lang="en-US" b="0" spc="-1" dirty="0" smtClean="0">
                <a:uFill>
                  <a:solidFill>
                    <a:srgbClr val="FFFFFF"/>
                  </a:solidFill>
                </a:uFill>
              </a:rPr>
              <a:t>Cooked </a:t>
            </a:r>
            <a:r>
              <a:rPr lang="en-US" b="0" spc="-1" dirty="0">
                <a:uFill>
                  <a:solidFill>
                    <a:srgbClr val="FFFFFF"/>
                  </a:solidFill>
                </a:uFill>
              </a:rPr>
              <a:t>Mode: The current MACHINE setting and image name are used to automatically locate and provide the build artifacts</a:t>
            </a:r>
            <a:r>
              <a:rPr lang="en-US" b="0" spc="-1" dirty="0" smtClean="0">
                <a:uFill>
                  <a:solidFill>
                    <a:srgbClr val="FFFFFF"/>
                  </a:solidFill>
                </a:uFill>
              </a:rPr>
              <a:t>.</a:t>
            </a:r>
            <a:endParaRPr lang="en-US" b="0" spc="-1" dirty="0">
              <a:uFill>
                <a:solidFill>
                  <a:srgbClr val="FFFFFF"/>
                </a:solidFill>
              </a:uFill>
            </a:endParaRPr>
          </a:p>
          <a:p>
            <a:r>
              <a:rPr lang="en-US" b="0" spc="-1" dirty="0">
                <a:uFill>
                  <a:solidFill>
                    <a:srgbClr val="FFFFFF"/>
                  </a:solidFill>
                </a:uFill>
              </a:rPr>
              <a:t>You do not need root privileges to run </a:t>
            </a:r>
            <a:r>
              <a:rPr lang="en-US" b="0" spc="-1" dirty="0" err="1">
                <a:uFill>
                  <a:solidFill>
                    <a:srgbClr val="FFFFFF"/>
                  </a:solidFill>
                </a:uFill>
              </a:rPr>
              <a:t>wic</a:t>
            </a:r>
            <a:r>
              <a:rPr lang="en-US" b="0" spc="-1" dirty="0">
                <a:uFill>
                  <a:solidFill>
                    <a:srgbClr val="FFFFFF"/>
                  </a:solidFill>
                </a:uFill>
              </a:rPr>
              <a:t>. In fact, you should not run as root when using the utility.</a:t>
            </a:r>
          </a:p>
          <a:p>
            <a:endParaRPr lang="en-GB" b="0" spc="-1" dirty="0">
              <a:uFill>
                <a:solidFill>
                  <a:srgbClr val="FFFFFF"/>
                </a:solidFill>
              </a:uFill>
            </a:endParaRPr>
          </a:p>
        </p:txBody>
      </p:sp>
    </p:spTree>
    <p:extLst>
      <p:ext uri="{BB962C8B-B14F-4D97-AF65-F5344CB8AC3E}">
        <p14:creationId xmlns:p14="http://schemas.microsoft.com/office/powerpoint/2010/main" val="4232607869"/>
      </p:ext>
    </p:extLst>
  </p:cSld>
  <p:clrMapOvr>
    <a:masterClrMapping/>
  </p:clrMapOvr>
  <p:transition>
    <p:fade/>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smtClean="0">
                <a:solidFill>
                  <a:srgbClr val="00B0F0"/>
                </a:solidFill>
              </a:rPr>
              <a:t>WIC: Cooked Mode</a:t>
            </a:r>
            <a:endParaRPr lang="en-US" dirty="0">
              <a:solidFill>
                <a:srgbClr val="00B0F0"/>
              </a:solidFill>
              <a:latin typeface="Arial" charset="0"/>
            </a:endParaRPr>
          </a:p>
        </p:txBody>
      </p:sp>
      <p:sp>
        <p:nvSpPr>
          <p:cNvPr id="13314" name="Content Placeholder 2"/>
          <p:cNvSpPr>
            <a:spLocks noGrp="1"/>
          </p:cNvSpPr>
          <p:nvPr>
            <p:ph sz="quarter" idx="13"/>
          </p:nvPr>
        </p:nvSpPr>
        <p:spPr>
          <a:xfrm>
            <a:off x="471209" y="734467"/>
            <a:ext cx="8233186" cy="5408426"/>
          </a:xfrm>
        </p:spPr>
        <p:txBody>
          <a:bodyPr/>
          <a:lstStyle/>
          <a:p>
            <a:r>
              <a:rPr lang="en-US" b="0" spc="-1" dirty="0">
                <a:uFill>
                  <a:solidFill>
                    <a:srgbClr val="FFFFFF"/>
                  </a:solidFill>
                </a:uFill>
              </a:rPr>
              <a:t>The general form of the </a:t>
            </a:r>
            <a:r>
              <a:rPr lang="en-US" b="0" spc="-1" dirty="0" err="1">
                <a:uFill>
                  <a:solidFill>
                    <a:srgbClr val="FFFFFF"/>
                  </a:solidFill>
                </a:uFill>
              </a:rPr>
              <a:t>wic</a:t>
            </a:r>
            <a:r>
              <a:rPr lang="en-US" b="0" spc="-1" dirty="0">
                <a:uFill>
                  <a:solidFill>
                    <a:srgbClr val="FFFFFF"/>
                  </a:solidFill>
                </a:uFill>
              </a:rPr>
              <a:t> command using Cooked Mode is</a:t>
            </a:r>
            <a:r>
              <a:rPr lang="en-US" b="0" spc="-1" dirty="0" smtClean="0">
                <a:uFill>
                  <a:solidFill>
                    <a:srgbClr val="FFFFFF"/>
                  </a:solidFill>
                </a:uFill>
              </a:rPr>
              <a:t>:</a:t>
            </a:r>
            <a:br>
              <a:rPr lang="en-US" b="0" spc="-1" dirty="0" smtClean="0">
                <a:uFill>
                  <a:solidFill>
                    <a:srgbClr val="FFFFFF"/>
                  </a:solidFill>
                </a:uFill>
              </a:rPr>
            </a:br>
            <a:r>
              <a:rPr lang="en-US" b="0" spc="-1" dirty="0" smtClean="0">
                <a:uFill>
                  <a:solidFill>
                    <a:srgbClr val="FFFFFF"/>
                  </a:solidFill>
                </a:uFill>
              </a:rPr>
              <a:t/>
            </a:r>
            <a:br>
              <a:rPr lang="en-US" b="0" spc="-1" dirty="0" smtClean="0">
                <a:uFill>
                  <a:solidFill>
                    <a:srgbClr val="FFFFFF"/>
                  </a:solidFill>
                </a:uFill>
              </a:rPr>
            </a:br>
            <a:r>
              <a:rPr lang="en-US" b="0" spc="-1" dirty="0" smtClean="0">
                <a:uFill>
                  <a:solidFill>
                    <a:srgbClr val="FFFFFF"/>
                  </a:solidFill>
                </a:uFill>
              </a:rPr>
              <a:t>     </a:t>
            </a:r>
            <a:r>
              <a:rPr lang="en-US" b="0" spc="-1" dirty="0">
                <a:uFill>
                  <a:solidFill>
                    <a:srgbClr val="FFFFFF"/>
                  </a:solidFill>
                </a:uFill>
              </a:rPr>
              <a:t>$ </a:t>
            </a:r>
            <a:r>
              <a:rPr lang="en-US" b="0" spc="-1" dirty="0" err="1">
                <a:uFill>
                  <a:solidFill>
                    <a:srgbClr val="FFFFFF"/>
                  </a:solidFill>
                </a:uFill>
              </a:rPr>
              <a:t>wic</a:t>
            </a:r>
            <a:r>
              <a:rPr lang="en-US" b="0" spc="-1" dirty="0">
                <a:uFill>
                  <a:solidFill>
                    <a:srgbClr val="FFFFFF"/>
                  </a:solidFill>
                </a:uFill>
              </a:rPr>
              <a:t> create </a:t>
            </a:r>
            <a:r>
              <a:rPr lang="en-US" b="0" i="1" spc="-1" dirty="0" err="1">
                <a:uFill>
                  <a:solidFill>
                    <a:srgbClr val="FFFFFF"/>
                  </a:solidFill>
                </a:uFill>
              </a:rPr>
              <a:t>kickstart_file</a:t>
            </a:r>
            <a:r>
              <a:rPr lang="en-US" b="0" spc="-1" dirty="0">
                <a:uFill>
                  <a:solidFill>
                    <a:srgbClr val="FFFFFF"/>
                  </a:solidFill>
                </a:uFill>
              </a:rPr>
              <a:t> -e </a:t>
            </a:r>
            <a:r>
              <a:rPr lang="en-US" b="0" i="1" spc="-1" dirty="0" err="1" smtClean="0">
                <a:uFill>
                  <a:solidFill>
                    <a:srgbClr val="FFFFFF"/>
                  </a:solidFill>
                </a:uFill>
              </a:rPr>
              <a:t>image_name</a:t>
            </a:r>
            <a:r>
              <a:rPr lang="en-US" b="0" spc="-1" dirty="0" smtClean="0">
                <a:uFill>
                  <a:solidFill>
                    <a:srgbClr val="FFFFFF"/>
                  </a:solidFill>
                </a:uFill>
              </a:rPr>
              <a:t/>
            </a:r>
            <a:br>
              <a:rPr lang="en-US" b="0" spc="-1" dirty="0" smtClean="0">
                <a:uFill>
                  <a:solidFill>
                    <a:srgbClr val="FFFFFF"/>
                  </a:solidFill>
                </a:uFill>
              </a:rPr>
            </a:br>
            <a:endParaRPr lang="en-US" b="0" spc="-1" dirty="0">
              <a:uFill>
                <a:solidFill>
                  <a:srgbClr val="FFFFFF"/>
                </a:solidFill>
              </a:uFill>
            </a:endParaRPr>
          </a:p>
          <a:p>
            <a:pPr lvl="1"/>
            <a:r>
              <a:rPr lang="en-US" b="0" i="1" spc="-1" dirty="0" err="1" smtClean="0">
                <a:uFill>
                  <a:solidFill>
                    <a:srgbClr val="FFFFFF"/>
                  </a:solidFill>
                </a:uFill>
              </a:rPr>
              <a:t>kickstart_file</a:t>
            </a:r>
            <a:r>
              <a:rPr lang="en-US" b="0" spc="-1" dirty="0" smtClean="0">
                <a:uFill>
                  <a:solidFill>
                    <a:srgbClr val="FFFFFF"/>
                  </a:solidFill>
                </a:uFill>
              </a:rPr>
              <a:t>: An </a:t>
            </a:r>
            <a:r>
              <a:rPr lang="en-US" b="0" spc="-1" dirty="0" err="1">
                <a:uFill>
                  <a:solidFill>
                    <a:srgbClr val="FFFFFF"/>
                  </a:solidFill>
                </a:uFill>
              </a:rPr>
              <a:t>OpenEmbedded</a:t>
            </a:r>
            <a:r>
              <a:rPr lang="en-US" b="0" spc="-1" dirty="0">
                <a:uFill>
                  <a:solidFill>
                    <a:srgbClr val="FFFFFF"/>
                  </a:solidFill>
                </a:uFill>
              </a:rPr>
              <a:t> </a:t>
            </a:r>
            <a:r>
              <a:rPr lang="en-US" b="0" spc="-1" dirty="0" err="1">
                <a:uFill>
                  <a:solidFill>
                    <a:srgbClr val="FFFFFF"/>
                  </a:solidFill>
                </a:uFill>
              </a:rPr>
              <a:t>kickstart</a:t>
            </a:r>
            <a:r>
              <a:rPr lang="en-US" b="0" spc="-1" dirty="0">
                <a:uFill>
                  <a:solidFill>
                    <a:srgbClr val="FFFFFF"/>
                  </a:solidFill>
                </a:uFill>
              </a:rPr>
              <a:t> file. You can provide your </a:t>
            </a:r>
            <a:r>
              <a:rPr lang="en-US" b="0" spc="-1" dirty="0" smtClean="0">
                <a:uFill>
                  <a:solidFill>
                    <a:srgbClr val="FFFFFF"/>
                  </a:solidFill>
                </a:uFill>
              </a:rPr>
              <a:t>own custom </a:t>
            </a:r>
            <a:r>
              <a:rPr lang="en-US" b="0" spc="-1" dirty="0">
                <a:uFill>
                  <a:solidFill>
                    <a:srgbClr val="FFFFFF"/>
                  </a:solidFill>
                </a:uFill>
              </a:rPr>
              <a:t>file or supplied </a:t>
            </a:r>
            <a:r>
              <a:rPr lang="en-US" b="0" spc="-1" dirty="0" smtClean="0">
                <a:uFill>
                  <a:solidFill>
                    <a:srgbClr val="FFFFFF"/>
                  </a:solidFill>
                </a:uFill>
              </a:rPr>
              <a:t>file.</a:t>
            </a:r>
          </a:p>
          <a:p>
            <a:pPr lvl="1"/>
            <a:r>
              <a:rPr lang="en-US" b="0" i="1" spc="-1" dirty="0" err="1" smtClean="0">
                <a:uFill>
                  <a:solidFill>
                    <a:srgbClr val="FFFFFF"/>
                  </a:solidFill>
                </a:uFill>
              </a:rPr>
              <a:t>image_name</a:t>
            </a:r>
            <a:r>
              <a:rPr lang="en-US" b="0" spc="-1" dirty="0" smtClean="0">
                <a:uFill>
                  <a:solidFill>
                    <a:srgbClr val="FFFFFF"/>
                  </a:solidFill>
                </a:uFill>
              </a:rPr>
              <a:t>: Specifies </a:t>
            </a:r>
            <a:r>
              <a:rPr lang="en-US" b="0" spc="-1" dirty="0">
                <a:uFill>
                  <a:solidFill>
                    <a:srgbClr val="FFFFFF"/>
                  </a:solidFill>
                </a:uFill>
              </a:rPr>
              <a:t>the image built using the </a:t>
            </a:r>
            <a:r>
              <a:rPr lang="en-US" b="0" spc="-1" dirty="0" err="1">
                <a:uFill>
                  <a:solidFill>
                    <a:srgbClr val="FFFFFF"/>
                  </a:solidFill>
                </a:uFill>
              </a:rPr>
              <a:t>OpenEmbedded</a:t>
            </a:r>
            <a:r>
              <a:rPr lang="en-US" b="0" spc="-1" dirty="0">
                <a:uFill>
                  <a:solidFill>
                    <a:srgbClr val="FFFFFF"/>
                  </a:solidFill>
                </a:uFill>
              </a:rPr>
              <a:t> </a:t>
            </a:r>
            <a:r>
              <a:rPr lang="en-US" b="0" spc="-1" dirty="0" smtClean="0">
                <a:uFill>
                  <a:solidFill>
                    <a:srgbClr val="FFFFFF"/>
                  </a:solidFill>
                </a:uFill>
              </a:rPr>
              <a:t>build system</a:t>
            </a:r>
            <a:r>
              <a:rPr lang="en-US" b="0" spc="-1" dirty="0">
                <a:uFill>
                  <a:solidFill>
                    <a:srgbClr val="FFFFFF"/>
                  </a:solidFill>
                </a:uFill>
              </a:rPr>
              <a:t>.</a:t>
            </a:r>
          </a:p>
          <a:p>
            <a:r>
              <a:rPr lang="en-US" b="0" spc="-1" dirty="0">
                <a:uFill>
                  <a:solidFill>
                    <a:srgbClr val="FFFFFF"/>
                  </a:solidFill>
                </a:uFill>
              </a:rPr>
              <a:t>Example</a:t>
            </a:r>
            <a:r>
              <a:rPr lang="en-US" b="0" spc="-1" dirty="0" smtClean="0">
                <a:uFill>
                  <a:solidFill>
                    <a:srgbClr val="FFFFFF"/>
                  </a:solidFill>
                </a:uFill>
              </a:rPr>
              <a:t>:</a:t>
            </a:r>
            <a:br>
              <a:rPr lang="en-US" b="0" spc="-1" dirty="0" smtClean="0">
                <a:uFill>
                  <a:solidFill>
                    <a:srgbClr val="FFFFFF"/>
                  </a:solidFill>
                </a:uFill>
              </a:rPr>
            </a:br>
            <a:r>
              <a:rPr lang="en-US" b="0" spc="-1" dirty="0" smtClean="0">
                <a:uFill>
                  <a:solidFill>
                    <a:srgbClr val="FFFFFF"/>
                  </a:solidFill>
                </a:uFill>
              </a:rPr>
              <a:t/>
            </a:r>
            <a:br>
              <a:rPr lang="en-US" b="0" spc="-1" dirty="0" smtClean="0">
                <a:uFill>
                  <a:solidFill>
                    <a:srgbClr val="FFFFFF"/>
                  </a:solidFill>
                </a:uFill>
              </a:rPr>
            </a:br>
            <a:r>
              <a:rPr lang="en-US" b="0" spc="-1" dirty="0" smtClean="0">
                <a:uFill>
                  <a:solidFill>
                    <a:srgbClr val="FFFFFF"/>
                  </a:solidFill>
                </a:uFill>
              </a:rPr>
              <a:t>     </a:t>
            </a:r>
            <a:r>
              <a:rPr lang="en-US" b="0" spc="-1" dirty="0">
                <a:uFill>
                  <a:solidFill>
                    <a:srgbClr val="FFFFFF"/>
                  </a:solidFill>
                </a:uFill>
              </a:rPr>
              <a:t>$ </a:t>
            </a:r>
            <a:r>
              <a:rPr lang="en-US" b="0" spc="-1" dirty="0" err="1">
                <a:uFill>
                  <a:solidFill>
                    <a:srgbClr val="FFFFFF"/>
                  </a:solidFill>
                </a:uFill>
              </a:rPr>
              <a:t>wic</a:t>
            </a:r>
            <a:r>
              <a:rPr lang="en-US" b="0" spc="-1" dirty="0">
                <a:uFill>
                  <a:solidFill>
                    <a:srgbClr val="FFFFFF"/>
                  </a:solidFill>
                </a:uFill>
              </a:rPr>
              <a:t> create </a:t>
            </a:r>
            <a:r>
              <a:rPr lang="en-US" b="0" spc="-1" dirty="0" err="1">
                <a:uFill>
                  <a:solidFill>
                    <a:srgbClr val="FFFFFF"/>
                  </a:solidFill>
                </a:uFill>
              </a:rPr>
              <a:t>mkefidisk</a:t>
            </a:r>
            <a:r>
              <a:rPr lang="en-US" b="0" spc="-1" dirty="0">
                <a:uFill>
                  <a:solidFill>
                    <a:srgbClr val="FFFFFF"/>
                  </a:solidFill>
                </a:uFill>
              </a:rPr>
              <a:t> -e core-image-minimal</a:t>
            </a:r>
          </a:p>
          <a:p>
            <a:endParaRPr lang="en-GB" b="0" spc="-1" dirty="0">
              <a:uFill>
                <a:solidFill>
                  <a:srgbClr val="FFFFFF"/>
                </a:solidFill>
              </a:uFill>
            </a:endParaRPr>
          </a:p>
        </p:txBody>
      </p:sp>
    </p:spTree>
    <p:extLst>
      <p:ext uri="{BB962C8B-B14F-4D97-AF65-F5344CB8AC3E}">
        <p14:creationId xmlns:p14="http://schemas.microsoft.com/office/powerpoint/2010/main" val="967668269"/>
      </p:ext>
    </p:extLst>
  </p:cSld>
  <p:clrMapOvr>
    <a:masterClrMapping/>
  </p:clrMapOvr>
  <p:transition>
    <p:fade/>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smtClean="0">
                <a:solidFill>
                  <a:srgbClr val="00B0F0"/>
                </a:solidFill>
              </a:rPr>
              <a:t>WIC: Raw Mode</a:t>
            </a:r>
            <a:endParaRPr lang="en-US" dirty="0">
              <a:solidFill>
                <a:srgbClr val="00B0F0"/>
              </a:solidFill>
              <a:latin typeface="Arial" charset="0"/>
            </a:endParaRPr>
          </a:p>
        </p:txBody>
      </p:sp>
      <p:sp>
        <p:nvSpPr>
          <p:cNvPr id="13314" name="Content Placeholder 2"/>
          <p:cNvSpPr>
            <a:spLocks noGrp="1"/>
          </p:cNvSpPr>
          <p:nvPr>
            <p:ph sz="quarter" idx="13"/>
          </p:nvPr>
        </p:nvSpPr>
        <p:spPr>
          <a:xfrm>
            <a:off x="471209" y="734467"/>
            <a:ext cx="8233186" cy="5408426"/>
          </a:xfrm>
        </p:spPr>
        <p:txBody>
          <a:bodyPr/>
          <a:lstStyle/>
          <a:p>
            <a:r>
              <a:rPr lang="en-GB" b="0" spc="-1" dirty="0">
                <a:uFill>
                  <a:solidFill>
                    <a:srgbClr val="FFFFFF"/>
                  </a:solidFill>
                </a:uFill>
              </a:rPr>
              <a:t>The general form of the '</a:t>
            </a:r>
            <a:r>
              <a:rPr lang="en-GB" b="0" spc="-1" dirty="0" err="1">
                <a:uFill>
                  <a:solidFill>
                    <a:srgbClr val="FFFFFF"/>
                  </a:solidFill>
                </a:uFill>
              </a:rPr>
              <a:t>wic</a:t>
            </a:r>
            <a:r>
              <a:rPr lang="en-GB" b="0" spc="-1" dirty="0">
                <a:uFill>
                  <a:solidFill>
                    <a:srgbClr val="FFFFFF"/>
                  </a:solidFill>
                </a:uFill>
              </a:rPr>
              <a:t>' command in raw mode is</a:t>
            </a:r>
            <a:r>
              <a:rPr lang="en-GB" b="0" spc="-1" dirty="0" smtClean="0">
                <a:uFill>
                  <a:solidFill>
                    <a:srgbClr val="FFFFFF"/>
                  </a:solidFill>
                </a:uFill>
              </a:rPr>
              <a:t>:</a:t>
            </a:r>
            <a:br>
              <a:rPr lang="en-GB" b="0" spc="-1" dirty="0" smtClean="0">
                <a:uFill>
                  <a:solidFill>
                    <a:srgbClr val="FFFFFF"/>
                  </a:solidFill>
                </a:uFill>
              </a:rPr>
            </a:br>
            <a:r>
              <a:rPr lang="en-GB" b="0" spc="-1" dirty="0" smtClean="0">
                <a:uFill>
                  <a:solidFill>
                    <a:srgbClr val="FFFFFF"/>
                  </a:solidFill>
                </a:uFill>
              </a:rPr>
              <a:t>$ </a:t>
            </a:r>
            <a:r>
              <a:rPr lang="en-GB" b="0" spc="-1" dirty="0" err="1">
                <a:uFill>
                  <a:solidFill>
                    <a:srgbClr val="FFFFFF"/>
                  </a:solidFill>
                </a:uFill>
              </a:rPr>
              <a:t>wic</a:t>
            </a:r>
            <a:r>
              <a:rPr lang="en-GB" b="0" spc="-1" dirty="0">
                <a:uFill>
                  <a:solidFill>
                    <a:srgbClr val="FFFFFF"/>
                  </a:solidFill>
                </a:uFill>
              </a:rPr>
              <a:t> create </a:t>
            </a:r>
            <a:r>
              <a:rPr lang="en-GB" b="0" spc="-1" dirty="0" err="1">
                <a:uFill>
                  <a:solidFill>
                    <a:srgbClr val="FFFFFF"/>
                  </a:solidFill>
                </a:uFill>
              </a:rPr>
              <a:t>image_name.wks</a:t>
            </a:r>
            <a:r>
              <a:rPr lang="en-GB" b="0" spc="-1" dirty="0">
                <a:uFill>
                  <a:solidFill>
                    <a:srgbClr val="FFFFFF"/>
                  </a:solidFill>
                </a:uFill>
              </a:rPr>
              <a:t> [options] [...]</a:t>
            </a:r>
          </a:p>
          <a:p>
            <a:r>
              <a:rPr lang="en-GB" b="0" spc="-1" dirty="0" smtClean="0">
                <a:uFill>
                  <a:solidFill>
                    <a:srgbClr val="FFFFFF"/>
                  </a:solidFill>
                </a:uFill>
              </a:rPr>
              <a:t>Where:</a:t>
            </a:r>
            <a:br>
              <a:rPr lang="en-GB" b="0" spc="-1" dirty="0" smtClean="0">
                <a:uFill>
                  <a:solidFill>
                    <a:srgbClr val="FFFFFF"/>
                  </a:solidFill>
                </a:uFill>
              </a:rPr>
            </a:br>
            <a:r>
              <a:rPr lang="en-GB" sz="1800" b="0" spc="-1" dirty="0" err="1" smtClean="0">
                <a:uFill>
                  <a:solidFill>
                    <a:srgbClr val="FFFFFF"/>
                  </a:solidFill>
                </a:uFill>
              </a:rPr>
              <a:t>image_name.wks</a:t>
            </a:r>
            <a:r>
              <a:rPr lang="en-GB" sz="1800" b="0" spc="-1" dirty="0" smtClean="0">
                <a:uFill>
                  <a:solidFill>
                    <a:srgbClr val="FFFFFF"/>
                  </a:solidFill>
                </a:uFill>
              </a:rPr>
              <a:t> </a:t>
            </a:r>
            <a:r>
              <a:rPr lang="en-GB" sz="1800" b="0" spc="-1" dirty="0">
                <a:uFill>
                  <a:solidFill>
                    <a:srgbClr val="FFFFFF"/>
                  </a:solidFill>
                </a:uFill>
              </a:rPr>
              <a:t>(An </a:t>
            </a:r>
            <a:r>
              <a:rPr lang="en-GB" sz="1800" b="0" spc="-1" dirty="0" err="1">
                <a:uFill>
                  <a:solidFill>
                    <a:srgbClr val="FFFFFF"/>
                  </a:solidFill>
                </a:uFill>
              </a:rPr>
              <a:t>OpenEmbedded</a:t>
            </a:r>
            <a:r>
              <a:rPr lang="en-GB" sz="1800" b="0" spc="-1" dirty="0">
                <a:uFill>
                  <a:solidFill>
                    <a:srgbClr val="FFFFFF"/>
                  </a:solidFill>
                </a:uFill>
              </a:rPr>
              <a:t> </a:t>
            </a:r>
            <a:r>
              <a:rPr lang="en-GB" sz="1800" b="0" spc="-1" dirty="0" err="1">
                <a:uFill>
                  <a:solidFill>
                    <a:srgbClr val="FFFFFF"/>
                  </a:solidFill>
                </a:uFill>
              </a:rPr>
              <a:t>kickstart</a:t>
            </a:r>
            <a:r>
              <a:rPr lang="en-GB" sz="1800" b="0" spc="-1" dirty="0">
                <a:uFill>
                  <a:solidFill>
                    <a:srgbClr val="FFFFFF"/>
                  </a:solidFill>
                </a:uFill>
              </a:rPr>
              <a:t> file</a:t>
            </a:r>
            <a:r>
              <a:rPr lang="en-GB" sz="1800" b="0" spc="-1" dirty="0" smtClean="0">
                <a:uFill>
                  <a:solidFill>
                    <a:srgbClr val="FFFFFF"/>
                  </a:solidFill>
                </a:uFill>
              </a:rPr>
              <a:t>)</a:t>
            </a:r>
            <a:br>
              <a:rPr lang="en-GB" sz="1800" b="0" spc="-1" dirty="0" smtClean="0">
                <a:uFill>
                  <a:solidFill>
                    <a:srgbClr val="FFFFFF"/>
                  </a:solidFill>
                </a:uFill>
              </a:rPr>
            </a:br>
            <a:r>
              <a:rPr lang="en-GB" sz="1800" b="0" spc="-1" dirty="0" smtClean="0">
                <a:uFill>
                  <a:solidFill>
                    <a:srgbClr val="FFFFFF"/>
                  </a:solidFill>
                </a:uFill>
              </a:rPr>
              <a:t>-</a:t>
            </a:r>
            <a:r>
              <a:rPr lang="en-GB" sz="1800" b="0" spc="-1" dirty="0">
                <a:uFill>
                  <a:solidFill>
                    <a:srgbClr val="FFFFFF"/>
                  </a:solidFill>
                </a:uFill>
              </a:rPr>
              <a:t>o OUTDIR, --</a:t>
            </a:r>
            <a:r>
              <a:rPr lang="en-GB" sz="1800" b="0" spc="-1" dirty="0" err="1" smtClean="0">
                <a:uFill>
                  <a:solidFill>
                    <a:srgbClr val="FFFFFF"/>
                  </a:solidFill>
                </a:uFill>
              </a:rPr>
              <a:t>outdir</a:t>
            </a:r>
            <a:r>
              <a:rPr lang="en-GB" sz="1800" b="0" spc="-1" dirty="0" smtClean="0">
                <a:uFill>
                  <a:solidFill>
                    <a:srgbClr val="FFFFFF"/>
                  </a:solidFill>
                </a:uFill>
              </a:rPr>
              <a:t>=OUTDIR</a:t>
            </a:r>
            <a:br>
              <a:rPr lang="en-GB" sz="1800" b="0" spc="-1" dirty="0" smtClean="0">
                <a:uFill>
                  <a:solidFill>
                    <a:srgbClr val="FFFFFF"/>
                  </a:solidFill>
                </a:uFill>
              </a:rPr>
            </a:br>
            <a:r>
              <a:rPr lang="en-GB" sz="1800" b="0" spc="-1" dirty="0" smtClean="0">
                <a:uFill>
                  <a:solidFill>
                    <a:srgbClr val="FFFFFF"/>
                  </a:solidFill>
                </a:uFill>
              </a:rPr>
              <a:t>-e </a:t>
            </a:r>
            <a:r>
              <a:rPr lang="en-GB" sz="1800" b="0" spc="-1" dirty="0">
                <a:uFill>
                  <a:solidFill>
                    <a:srgbClr val="FFFFFF"/>
                  </a:solidFill>
                </a:uFill>
              </a:rPr>
              <a:t>IMAGE_NAME, --</a:t>
            </a:r>
            <a:r>
              <a:rPr lang="en-GB" sz="1800" b="0" spc="-1" dirty="0" smtClean="0">
                <a:uFill>
                  <a:solidFill>
                    <a:srgbClr val="FFFFFF"/>
                  </a:solidFill>
                </a:uFill>
              </a:rPr>
              <a:t>image-name=IMAGE_NAME</a:t>
            </a:r>
            <a:br>
              <a:rPr lang="en-GB" sz="1800" b="0" spc="-1" dirty="0" smtClean="0">
                <a:uFill>
                  <a:solidFill>
                    <a:srgbClr val="FFFFFF"/>
                  </a:solidFill>
                </a:uFill>
              </a:rPr>
            </a:br>
            <a:r>
              <a:rPr lang="en-GB" sz="1800" b="0" spc="-1" dirty="0" smtClean="0">
                <a:uFill>
                  <a:solidFill>
                    <a:srgbClr val="FFFFFF"/>
                  </a:solidFill>
                </a:uFill>
              </a:rPr>
              <a:t>-r </a:t>
            </a:r>
            <a:r>
              <a:rPr lang="en-GB" sz="1800" b="0" spc="-1" dirty="0">
                <a:uFill>
                  <a:solidFill>
                    <a:srgbClr val="FFFFFF"/>
                  </a:solidFill>
                </a:uFill>
              </a:rPr>
              <a:t>ROOTFS_DIR, --</a:t>
            </a:r>
            <a:r>
              <a:rPr lang="en-GB" sz="1800" b="0" spc="-1" dirty="0" err="1" smtClean="0">
                <a:uFill>
                  <a:solidFill>
                    <a:srgbClr val="FFFFFF"/>
                  </a:solidFill>
                </a:uFill>
              </a:rPr>
              <a:t>rootfs-dir</a:t>
            </a:r>
            <a:r>
              <a:rPr lang="en-GB" sz="1800" b="0" spc="-1" dirty="0" smtClean="0">
                <a:uFill>
                  <a:solidFill>
                    <a:srgbClr val="FFFFFF"/>
                  </a:solidFill>
                </a:uFill>
              </a:rPr>
              <a:t>=ROOTFS_DIR</a:t>
            </a:r>
            <a:br>
              <a:rPr lang="en-GB" sz="1800" b="0" spc="-1" dirty="0" smtClean="0">
                <a:uFill>
                  <a:solidFill>
                    <a:srgbClr val="FFFFFF"/>
                  </a:solidFill>
                </a:uFill>
              </a:rPr>
            </a:br>
            <a:r>
              <a:rPr lang="en-GB" sz="1800" b="0" spc="-1" dirty="0" smtClean="0">
                <a:uFill>
                  <a:solidFill>
                    <a:srgbClr val="FFFFFF"/>
                  </a:solidFill>
                </a:uFill>
              </a:rPr>
              <a:t>-b </a:t>
            </a:r>
            <a:r>
              <a:rPr lang="en-GB" sz="1800" b="0" spc="-1" dirty="0">
                <a:uFill>
                  <a:solidFill>
                    <a:srgbClr val="FFFFFF"/>
                  </a:solidFill>
                </a:uFill>
              </a:rPr>
              <a:t>BOOTIMG_DIR, --</a:t>
            </a:r>
            <a:r>
              <a:rPr lang="en-GB" sz="1800" b="0" spc="-1" dirty="0" err="1" smtClean="0">
                <a:uFill>
                  <a:solidFill>
                    <a:srgbClr val="FFFFFF"/>
                  </a:solidFill>
                </a:uFill>
              </a:rPr>
              <a:t>bootimg-dir</a:t>
            </a:r>
            <a:r>
              <a:rPr lang="en-GB" sz="1800" b="0" spc="-1" dirty="0" smtClean="0">
                <a:uFill>
                  <a:solidFill>
                    <a:srgbClr val="FFFFFF"/>
                  </a:solidFill>
                </a:uFill>
              </a:rPr>
              <a:t>=BOOTIMG_DIR</a:t>
            </a:r>
            <a:br>
              <a:rPr lang="en-GB" sz="1800" b="0" spc="-1" dirty="0" smtClean="0">
                <a:uFill>
                  <a:solidFill>
                    <a:srgbClr val="FFFFFF"/>
                  </a:solidFill>
                </a:uFill>
              </a:rPr>
            </a:br>
            <a:r>
              <a:rPr lang="en-GB" sz="1800" b="0" spc="-1" dirty="0" smtClean="0">
                <a:uFill>
                  <a:solidFill>
                    <a:srgbClr val="FFFFFF"/>
                  </a:solidFill>
                </a:uFill>
              </a:rPr>
              <a:t>-k </a:t>
            </a:r>
            <a:r>
              <a:rPr lang="en-GB" sz="1800" b="0" spc="-1" dirty="0">
                <a:uFill>
                  <a:solidFill>
                    <a:srgbClr val="FFFFFF"/>
                  </a:solidFill>
                </a:uFill>
              </a:rPr>
              <a:t>KERNEL_DIR, --</a:t>
            </a:r>
            <a:r>
              <a:rPr lang="en-GB" sz="1800" b="0" spc="-1" dirty="0" smtClean="0">
                <a:uFill>
                  <a:solidFill>
                    <a:srgbClr val="FFFFFF"/>
                  </a:solidFill>
                </a:uFill>
              </a:rPr>
              <a:t>kernel-</a:t>
            </a:r>
            <a:r>
              <a:rPr lang="en-GB" sz="1800" b="0" spc="-1" dirty="0" err="1" smtClean="0">
                <a:uFill>
                  <a:solidFill>
                    <a:srgbClr val="FFFFFF"/>
                  </a:solidFill>
                </a:uFill>
              </a:rPr>
              <a:t>dir</a:t>
            </a:r>
            <a:r>
              <a:rPr lang="en-GB" sz="1800" b="0" spc="-1" dirty="0" smtClean="0">
                <a:uFill>
                  <a:solidFill>
                    <a:srgbClr val="FFFFFF"/>
                  </a:solidFill>
                </a:uFill>
              </a:rPr>
              <a:t>=KERNEL_DIR</a:t>
            </a:r>
            <a:br>
              <a:rPr lang="en-GB" sz="1800" b="0" spc="-1" dirty="0" smtClean="0">
                <a:uFill>
                  <a:solidFill>
                    <a:srgbClr val="FFFFFF"/>
                  </a:solidFill>
                </a:uFill>
              </a:rPr>
            </a:br>
            <a:r>
              <a:rPr lang="en-GB" sz="1800" b="0" spc="-1" dirty="0" smtClean="0">
                <a:uFill>
                  <a:solidFill>
                    <a:srgbClr val="FFFFFF"/>
                  </a:solidFill>
                </a:uFill>
              </a:rPr>
              <a:t>-n </a:t>
            </a:r>
            <a:r>
              <a:rPr lang="en-GB" sz="1800" b="0" spc="-1" dirty="0">
                <a:uFill>
                  <a:solidFill>
                    <a:srgbClr val="FFFFFF"/>
                  </a:solidFill>
                </a:uFill>
              </a:rPr>
              <a:t>NATIVE_SYSROOT, --</a:t>
            </a:r>
            <a:r>
              <a:rPr lang="en-GB" sz="1800" b="0" spc="-1" dirty="0" err="1" smtClean="0">
                <a:uFill>
                  <a:solidFill>
                    <a:srgbClr val="FFFFFF"/>
                  </a:solidFill>
                </a:uFill>
              </a:rPr>
              <a:t>nativesysroot</a:t>
            </a:r>
            <a:r>
              <a:rPr lang="en-GB" sz="1800" b="0" spc="-1" dirty="0" smtClean="0">
                <a:uFill>
                  <a:solidFill>
                    <a:srgbClr val="FFFFFF"/>
                  </a:solidFill>
                </a:uFill>
              </a:rPr>
              <a:t>=NATIVE_SYSROOT</a:t>
            </a:r>
            <a:r>
              <a:rPr lang="en-GB" sz="1800" spc="-1" dirty="0">
                <a:uFill>
                  <a:solidFill>
                    <a:srgbClr val="FFFFFF"/>
                  </a:solidFill>
                </a:uFill>
              </a:rPr>
              <a:t/>
            </a:r>
            <a:br>
              <a:rPr lang="en-GB" sz="1800" spc="-1" dirty="0">
                <a:uFill>
                  <a:solidFill>
                    <a:srgbClr val="FFFFFF"/>
                  </a:solidFill>
                </a:uFill>
              </a:rPr>
            </a:br>
            <a:r>
              <a:rPr lang="en-GB" sz="1800" b="0" spc="-1" dirty="0" smtClean="0">
                <a:uFill>
                  <a:solidFill>
                    <a:srgbClr val="FFFFFF"/>
                  </a:solidFill>
                </a:uFill>
              </a:rPr>
              <a:t>-s</a:t>
            </a:r>
            <a:r>
              <a:rPr lang="en-GB" sz="1800" b="0" spc="-1" dirty="0">
                <a:uFill>
                  <a:solidFill>
                    <a:srgbClr val="FFFFFF"/>
                  </a:solidFill>
                </a:uFill>
              </a:rPr>
              <a:t>, --</a:t>
            </a:r>
            <a:r>
              <a:rPr lang="en-GB" sz="1800" b="0" spc="-1" dirty="0" smtClean="0">
                <a:uFill>
                  <a:solidFill>
                    <a:srgbClr val="FFFFFF"/>
                  </a:solidFill>
                </a:uFill>
              </a:rPr>
              <a:t>skip-build-check</a:t>
            </a:r>
            <a:br>
              <a:rPr lang="en-GB" sz="1800" b="0" spc="-1" dirty="0" smtClean="0">
                <a:uFill>
                  <a:solidFill>
                    <a:srgbClr val="FFFFFF"/>
                  </a:solidFill>
                </a:uFill>
              </a:rPr>
            </a:br>
            <a:r>
              <a:rPr lang="en-GB" sz="1800" b="0" spc="-1" dirty="0" smtClean="0">
                <a:uFill>
                  <a:solidFill>
                    <a:srgbClr val="FFFFFF"/>
                  </a:solidFill>
                </a:uFill>
              </a:rPr>
              <a:t>-D</a:t>
            </a:r>
            <a:r>
              <a:rPr lang="en-GB" sz="1800" b="0" spc="-1" dirty="0">
                <a:uFill>
                  <a:solidFill>
                    <a:srgbClr val="FFFFFF"/>
                  </a:solidFill>
                </a:uFill>
              </a:rPr>
              <a:t>, --debug</a:t>
            </a:r>
            <a:endParaRPr lang="en-GB" b="0" spc="-1" dirty="0">
              <a:uFill>
                <a:solidFill>
                  <a:srgbClr val="FFFFFF"/>
                </a:solidFill>
              </a:uFill>
            </a:endParaRPr>
          </a:p>
          <a:p>
            <a:r>
              <a:rPr lang="en-GB" b="0" spc="-1" dirty="0">
                <a:uFill>
                  <a:solidFill>
                    <a:srgbClr val="FFFFFF"/>
                  </a:solidFill>
                </a:uFill>
              </a:rPr>
              <a:t>Example</a:t>
            </a:r>
            <a:r>
              <a:rPr lang="en-GB" b="0" spc="-1" dirty="0" smtClean="0">
                <a:uFill>
                  <a:solidFill>
                    <a:srgbClr val="FFFFFF"/>
                  </a:solidFill>
                </a:uFill>
              </a:rPr>
              <a:t>:     </a:t>
            </a:r>
            <a:br>
              <a:rPr lang="en-GB" b="0" spc="-1" dirty="0" smtClean="0">
                <a:uFill>
                  <a:solidFill>
                    <a:srgbClr val="FFFFFF"/>
                  </a:solidFill>
                </a:uFill>
              </a:rPr>
            </a:br>
            <a:r>
              <a:rPr lang="en-GB" b="0" spc="-1" dirty="0" smtClean="0">
                <a:uFill>
                  <a:solidFill>
                    <a:srgbClr val="FFFFFF"/>
                  </a:solidFill>
                </a:uFill>
              </a:rPr>
              <a:t>$ </a:t>
            </a:r>
            <a:r>
              <a:rPr lang="en-GB" b="0" spc="-1" dirty="0" err="1">
                <a:uFill>
                  <a:solidFill>
                    <a:srgbClr val="FFFFFF"/>
                  </a:solidFill>
                </a:uFill>
              </a:rPr>
              <a:t>wic</a:t>
            </a:r>
            <a:r>
              <a:rPr lang="en-GB" b="0" spc="-1" dirty="0">
                <a:uFill>
                  <a:solidFill>
                    <a:srgbClr val="FFFFFF"/>
                  </a:solidFill>
                </a:uFill>
              </a:rPr>
              <a:t> create </a:t>
            </a:r>
            <a:r>
              <a:rPr lang="en-GB" b="0" spc="-1" dirty="0" err="1">
                <a:uFill>
                  <a:solidFill>
                    <a:srgbClr val="FFFFFF"/>
                  </a:solidFill>
                </a:uFill>
              </a:rPr>
              <a:t>directdisk</a:t>
            </a:r>
            <a:r>
              <a:rPr lang="en-GB" b="0" spc="-1" dirty="0">
                <a:uFill>
                  <a:solidFill>
                    <a:srgbClr val="FFFFFF"/>
                  </a:solidFill>
                </a:uFill>
              </a:rPr>
              <a:t> -r </a:t>
            </a:r>
            <a:r>
              <a:rPr lang="en-GB" b="0" i="1" spc="-1" dirty="0" err="1">
                <a:uFill>
                  <a:solidFill>
                    <a:srgbClr val="FFFFFF"/>
                  </a:solidFill>
                </a:uFill>
              </a:rPr>
              <a:t>rootfs_dir</a:t>
            </a:r>
            <a:r>
              <a:rPr lang="en-GB" b="0" i="1" spc="-1" dirty="0">
                <a:uFill>
                  <a:solidFill>
                    <a:srgbClr val="FFFFFF"/>
                  </a:solidFill>
                </a:uFill>
              </a:rPr>
              <a:t> </a:t>
            </a:r>
            <a:r>
              <a:rPr lang="en-GB" b="0" spc="-1" dirty="0">
                <a:uFill>
                  <a:solidFill>
                    <a:srgbClr val="FFFFFF"/>
                  </a:solidFill>
                </a:uFill>
              </a:rPr>
              <a:t>-b </a:t>
            </a:r>
            <a:r>
              <a:rPr lang="en-GB" b="0" i="1" spc="-1" dirty="0" err="1">
                <a:uFill>
                  <a:solidFill>
                    <a:srgbClr val="FFFFFF"/>
                  </a:solidFill>
                </a:uFill>
              </a:rPr>
              <a:t>bootimg_dir</a:t>
            </a:r>
            <a:r>
              <a:rPr lang="en-GB" b="0" i="1" spc="-1" dirty="0">
                <a:uFill>
                  <a:solidFill>
                    <a:srgbClr val="FFFFFF"/>
                  </a:solidFill>
                </a:uFill>
              </a:rPr>
              <a:t> </a:t>
            </a:r>
            <a:r>
              <a:rPr lang="en-GB" b="0" i="1" spc="-1" dirty="0" smtClean="0">
                <a:uFill>
                  <a:solidFill>
                    <a:srgbClr val="FFFFFF"/>
                  </a:solidFill>
                </a:uFill>
              </a:rPr>
              <a:t> </a:t>
            </a:r>
            <a:r>
              <a:rPr lang="en-GB" b="0" spc="-1" dirty="0" smtClean="0">
                <a:uFill>
                  <a:solidFill>
                    <a:srgbClr val="FFFFFF"/>
                  </a:solidFill>
                </a:uFill>
              </a:rPr>
              <a:t>\</a:t>
            </a:r>
            <a:br>
              <a:rPr lang="en-GB" b="0" spc="-1" dirty="0" smtClean="0">
                <a:uFill>
                  <a:solidFill>
                    <a:srgbClr val="FFFFFF"/>
                  </a:solidFill>
                </a:uFill>
              </a:rPr>
            </a:br>
            <a:r>
              <a:rPr lang="en-GB" b="0" spc="-1" dirty="0" smtClean="0">
                <a:uFill>
                  <a:solidFill>
                    <a:srgbClr val="FFFFFF"/>
                  </a:solidFill>
                </a:uFill>
              </a:rPr>
              <a:t>   --k </a:t>
            </a:r>
            <a:r>
              <a:rPr lang="en-GB" b="0" i="1" spc="-1" dirty="0" err="1">
                <a:uFill>
                  <a:solidFill>
                    <a:srgbClr val="FFFFFF"/>
                  </a:solidFill>
                </a:uFill>
              </a:rPr>
              <a:t>kernel_dir</a:t>
            </a:r>
            <a:r>
              <a:rPr lang="en-GB" b="0" spc="-1" dirty="0">
                <a:uFill>
                  <a:solidFill>
                    <a:srgbClr val="FFFFFF"/>
                  </a:solidFill>
                </a:uFill>
              </a:rPr>
              <a:t> -n </a:t>
            </a:r>
            <a:r>
              <a:rPr lang="en-GB" b="0" i="1" spc="-1" dirty="0" err="1">
                <a:uFill>
                  <a:solidFill>
                    <a:srgbClr val="FFFFFF"/>
                  </a:solidFill>
                </a:uFill>
              </a:rPr>
              <a:t>native_sysroot</a:t>
            </a:r>
            <a:endParaRPr lang="en-GB" b="0" i="1" spc="-1" dirty="0">
              <a:uFill>
                <a:solidFill>
                  <a:srgbClr val="FFFFFF"/>
                </a:solidFill>
              </a:uFill>
            </a:endParaRPr>
          </a:p>
        </p:txBody>
      </p:sp>
    </p:spTree>
    <p:extLst>
      <p:ext uri="{BB962C8B-B14F-4D97-AF65-F5344CB8AC3E}">
        <p14:creationId xmlns:p14="http://schemas.microsoft.com/office/powerpoint/2010/main" val="645966273"/>
      </p:ext>
    </p:extLst>
  </p:cSld>
  <p:clrMapOvr>
    <a:masterClrMapping/>
  </p:clrMapOvr>
  <p:transition>
    <p:fade/>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a:solidFill>
                  <a:srgbClr val="00B0F0"/>
                </a:solidFill>
              </a:rPr>
              <a:t>WIC</a:t>
            </a:r>
            <a:r>
              <a:rPr lang="en-US" dirty="0" smtClean="0">
                <a:solidFill>
                  <a:srgbClr val="00B0F0"/>
                </a:solidFill>
              </a:rPr>
              <a:t>: Available </a:t>
            </a:r>
            <a:r>
              <a:rPr lang="en-US" dirty="0" err="1">
                <a:solidFill>
                  <a:srgbClr val="00B0F0"/>
                </a:solidFill>
              </a:rPr>
              <a:t>kickstart</a:t>
            </a:r>
            <a:r>
              <a:rPr lang="en-US" dirty="0">
                <a:solidFill>
                  <a:srgbClr val="00B0F0"/>
                </a:solidFill>
              </a:rPr>
              <a:t> files</a:t>
            </a:r>
            <a:endParaRPr lang="en-US" dirty="0">
              <a:solidFill>
                <a:srgbClr val="00B0F0"/>
              </a:solidFill>
              <a:latin typeface="Arial" charset="0"/>
            </a:endParaRPr>
          </a:p>
        </p:txBody>
      </p:sp>
      <p:sp>
        <p:nvSpPr>
          <p:cNvPr id="13314" name="Content Placeholder 2"/>
          <p:cNvSpPr>
            <a:spLocks noGrp="1"/>
          </p:cNvSpPr>
          <p:nvPr>
            <p:ph sz="quarter" idx="13"/>
          </p:nvPr>
        </p:nvSpPr>
        <p:spPr>
          <a:xfrm>
            <a:off x="471209" y="734467"/>
            <a:ext cx="8233186" cy="5408426"/>
          </a:xfrm>
        </p:spPr>
        <p:txBody>
          <a:bodyPr/>
          <a:lstStyle/>
          <a:p>
            <a:r>
              <a:rPr lang="en-GB" b="0" spc="-1" dirty="0" smtClean="0">
                <a:uFill>
                  <a:solidFill>
                    <a:srgbClr val="FFFFFF"/>
                  </a:solidFill>
                </a:uFill>
              </a:rPr>
              <a:t>You can use </a:t>
            </a:r>
            <a:r>
              <a:rPr lang="en-GB" b="0" spc="-1" dirty="0" err="1" smtClean="0">
                <a:uFill>
                  <a:solidFill>
                    <a:srgbClr val="FFFFFF"/>
                  </a:solidFill>
                </a:uFill>
              </a:rPr>
              <a:t>wic</a:t>
            </a:r>
            <a:r>
              <a:rPr lang="en-GB" b="0" spc="-1" dirty="0" smtClean="0">
                <a:uFill>
                  <a:solidFill>
                    <a:srgbClr val="FFFFFF"/>
                  </a:solidFill>
                </a:uFill>
              </a:rPr>
              <a:t> to get a list of available </a:t>
            </a:r>
            <a:r>
              <a:rPr lang="en-GB" b="0" spc="-1" dirty="0" err="1" smtClean="0">
                <a:uFill>
                  <a:solidFill>
                    <a:srgbClr val="FFFFFF"/>
                  </a:solidFill>
                </a:uFill>
              </a:rPr>
              <a:t>kickstarts</a:t>
            </a:r>
            <a:r>
              <a:rPr lang="en-GB" b="0" spc="-1" dirty="0" smtClean="0">
                <a:uFill>
                  <a:solidFill>
                    <a:srgbClr val="FFFFFF"/>
                  </a:solidFill>
                </a:uFill>
              </a:rPr>
              <a:t> </a:t>
            </a:r>
            <a:endParaRPr lang="en-GB" b="0" spc="-1" dirty="0">
              <a:uFill>
                <a:solidFill>
                  <a:srgbClr val="FFFFFF"/>
                </a:solidFill>
              </a:uFill>
            </a:endParaRPr>
          </a:p>
        </p:txBody>
      </p:sp>
      <p:sp>
        <p:nvSpPr>
          <p:cNvPr id="6" name="Rectangle 5"/>
          <p:cNvSpPr/>
          <p:nvPr/>
        </p:nvSpPr>
        <p:spPr bwMode="auto">
          <a:xfrm>
            <a:off x="466659" y="1443209"/>
            <a:ext cx="8269717" cy="4241494"/>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600" b="1" dirty="0">
                <a:solidFill>
                  <a:schemeClr val="tx2"/>
                </a:solidFill>
                <a:latin typeface="Courier New" panose="02070309020205020404" pitchFamily="49" charset="0"/>
                <a:cs typeface="Courier New" panose="02070309020205020404" pitchFamily="49" charset="0"/>
              </a:rPr>
              <a:t>$ </a:t>
            </a:r>
            <a:r>
              <a:rPr lang="en-US" sz="1600" b="1" dirty="0" err="1" smtClean="0">
                <a:solidFill>
                  <a:schemeClr val="tx2"/>
                </a:solidFill>
                <a:latin typeface="Courier New" panose="02070309020205020404" pitchFamily="49" charset="0"/>
                <a:cs typeface="Courier New" panose="02070309020205020404" pitchFamily="49" charset="0"/>
              </a:rPr>
              <a:t>wic</a:t>
            </a:r>
            <a:r>
              <a:rPr lang="en-US" sz="1600" b="1" dirty="0" smtClean="0">
                <a:solidFill>
                  <a:schemeClr val="tx2"/>
                </a:solidFill>
                <a:latin typeface="Courier New" panose="02070309020205020404" pitchFamily="49" charset="0"/>
                <a:cs typeface="Courier New" panose="02070309020205020404" pitchFamily="49" charset="0"/>
              </a:rPr>
              <a:t> list images</a:t>
            </a:r>
          </a:p>
          <a:p>
            <a:r>
              <a:rPr lang="en-US" sz="1600" b="1" dirty="0" smtClean="0">
                <a:solidFill>
                  <a:schemeClr val="tx2"/>
                </a:solidFill>
                <a:latin typeface="Courier New" panose="02070309020205020404" pitchFamily="49" charset="0"/>
                <a:cs typeface="Courier New" panose="02070309020205020404" pitchFamily="49" charset="0"/>
              </a:rPr>
              <a:t>  </a:t>
            </a:r>
            <a:r>
              <a:rPr lang="en-US" sz="1600" b="1" dirty="0" err="1">
                <a:solidFill>
                  <a:schemeClr val="tx2"/>
                </a:solidFill>
                <a:latin typeface="Courier New" panose="02070309020205020404" pitchFamily="49" charset="0"/>
                <a:cs typeface="Courier New" panose="02070309020205020404" pitchFamily="49" charset="0"/>
              </a:rPr>
              <a:t>beaglebone-yocto</a:t>
            </a:r>
            <a:r>
              <a:rPr lang="en-US" sz="1600" b="1" dirty="0">
                <a:solidFill>
                  <a:schemeClr val="tx2"/>
                </a:solidFill>
                <a:latin typeface="Courier New" panose="02070309020205020404" pitchFamily="49" charset="0"/>
                <a:cs typeface="Courier New" panose="02070309020205020404" pitchFamily="49" charset="0"/>
              </a:rPr>
              <a:t>             SD card image for </a:t>
            </a:r>
            <a:r>
              <a:rPr lang="en-US" sz="1600" b="1" dirty="0" err="1">
                <a:solidFill>
                  <a:schemeClr val="tx2"/>
                </a:solidFill>
                <a:latin typeface="Courier New" panose="02070309020205020404" pitchFamily="49" charset="0"/>
                <a:cs typeface="Courier New" panose="02070309020205020404" pitchFamily="49" charset="0"/>
              </a:rPr>
              <a:t>Beaglebone</a:t>
            </a:r>
            <a:endParaRPr lang="en-US" sz="1600" b="1" dirty="0">
              <a:solidFill>
                <a:schemeClr val="tx2"/>
              </a:solidFill>
              <a:latin typeface="Courier New" panose="02070309020205020404" pitchFamily="49" charset="0"/>
              <a:cs typeface="Courier New" panose="02070309020205020404" pitchFamily="49" charset="0"/>
            </a:endParaRPr>
          </a:p>
          <a:p>
            <a:r>
              <a:rPr lang="en-US" sz="1600" b="1" dirty="0">
                <a:solidFill>
                  <a:schemeClr val="tx2"/>
                </a:solidFill>
                <a:latin typeface="Courier New" panose="02070309020205020404" pitchFamily="49" charset="0"/>
                <a:cs typeface="Courier New" panose="02070309020205020404" pitchFamily="49" charset="0"/>
              </a:rPr>
              <a:t>  genericx86                   EFI disk image for genericx86*</a:t>
            </a:r>
          </a:p>
          <a:p>
            <a:r>
              <a:rPr lang="en-US" sz="1600" b="1" dirty="0">
                <a:solidFill>
                  <a:schemeClr val="tx2"/>
                </a:solidFill>
                <a:latin typeface="Courier New" panose="02070309020205020404" pitchFamily="49" charset="0"/>
                <a:cs typeface="Courier New" panose="02070309020205020404" pitchFamily="49" charset="0"/>
              </a:rPr>
              <a:t>  </a:t>
            </a:r>
            <a:r>
              <a:rPr lang="en-US" sz="1600" b="1" dirty="0" err="1">
                <a:solidFill>
                  <a:schemeClr val="tx2"/>
                </a:solidFill>
                <a:latin typeface="Courier New" panose="02070309020205020404" pitchFamily="49" charset="0"/>
                <a:cs typeface="Courier New" panose="02070309020205020404" pitchFamily="49" charset="0"/>
              </a:rPr>
              <a:t>edgerouter</a:t>
            </a:r>
            <a:r>
              <a:rPr lang="en-US" sz="1600" b="1" dirty="0">
                <a:solidFill>
                  <a:schemeClr val="tx2"/>
                </a:solidFill>
                <a:latin typeface="Courier New" panose="02070309020205020404" pitchFamily="49" charset="0"/>
                <a:cs typeface="Courier New" panose="02070309020205020404" pitchFamily="49" charset="0"/>
              </a:rPr>
              <a:t>                   SD card image for </a:t>
            </a:r>
            <a:r>
              <a:rPr lang="en-US" sz="1600" b="1" dirty="0" err="1">
                <a:solidFill>
                  <a:schemeClr val="tx2"/>
                </a:solidFill>
                <a:latin typeface="Courier New" panose="02070309020205020404" pitchFamily="49" charset="0"/>
                <a:cs typeface="Courier New" panose="02070309020205020404" pitchFamily="49" charset="0"/>
              </a:rPr>
              <a:t>Edgerouter</a:t>
            </a:r>
            <a:endParaRPr lang="en-US" sz="1600" b="1" dirty="0">
              <a:solidFill>
                <a:schemeClr val="tx2"/>
              </a:solidFill>
              <a:latin typeface="Courier New" panose="02070309020205020404" pitchFamily="49" charset="0"/>
              <a:cs typeface="Courier New" panose="02070309020205020404" pitchFamily="49" charset="0"/>
            </a:endParaRPr>
          </a:p>
          <a:p>
            <a:r>
              <a:rPr lang="en-US" sz="1600" b="1" dirty="0">
                <a:solidFill>
                  <a:schemeClr val="tx2"/>
                </a:solidFill>
                <a:latin typeface="Courier New" panose="02070309020205020404" pitchFamily="49" charset="0"/>
                <a:cs typeface="Courier New" panose="02070309020205020404" pitchFamily="49" charset="0"/>
              </a:rPr>
              <a:t>  mpc8315e-rdb                 SD card image for MPC8315E-RDB</a:t>
            </a:r>
          </a:p>
          <a:p>
            <a:r>
              <a:rPr lang="en-US" sz="1600" b="1" dirty="0">
                <a:solidFill>
                  <a:schemeClr val="tx2"/>
                </a:solidFill>
                <a:latin typeface="Courier New" panose="02070309020205020404" pitchFamily="49" charset="0"/>
                <a:cs typeface="Courier New" panose="02070309020205020404" pitchFamily="49" charset="0"/>
              </a:rPr>
              <a:t>  </a:t>
            </a:r>
            <a:r>
              <a:rPr lang="en-US" sz="1600" b="1" dirty="0" err="1">
                <a:solidFill>
                  <a:schemeClr val="tx2"/>
                </a:solidFill>
                <a:latin typeface="Courier New" panose="02070309020205020404" pitchFamily="49" charset="0"/>
                <a:cs typeface="Courier New" panose="02070309020205020404" pitchFamily="49" charset="0"/>
              </a:rPr>
              <a:t>mkhybridiso</a:t>
            </a:r>
            <a:r>
              <a:rPr lang="en-US" sz="1600" b="1" dirty="0">
                <a:solidFill>
                  <a:schemeClr val="tx2"/>
                </a:solidFill>
                <a:latin typeface="Courier New" panose="02070309020205020404" pitchFamily="49" charset="0"/>
                <a:cs typeface="Courier New" panose="02070309020205020404" pitchFamily="49" charset="0"/>
              </a:rPr>
              <a:t>                  Hybrid ISO image</a:t>
            </a:r>
          </a:p>
          <a:p>
            <a:r>
              <a:rPr lang="en-US" sz="1600" b="1" dirty="0">
                <a:solidFill>
                  <a:schemeClr val="tx2"/>
                </a:solidFill>
                <a:latin typeface="Courier New" panose="02070309020205020404" pitchFamily="49" charset="0"/>
                <a:cs typeface="Courier New" panose="02070309020205020404" pitchFamily="49" charset="0"/>
              </a:rPr>
              <a:t>  </a:t>
            </a:r>
            <a:r>
              <a:rPr lang="en-US" sz="1600" b="1" dirty="0" err="1">
                <a:solidFill>
                  <a:schemeClr val="tx2"/>
                </a:solidFill>
                <a:latin typeface="Courier New" panose="02070309020205020404" pitchFamily="49" charset="0"/>
                <a:cs typeface="Courier New" panose="02070309020205020404" pitchFamily="49" charset="0"/>
              </a:rPr>
              <a:t>sdimage-bootpart</a:t>
            </a:r>
            <a:r>
              <a:rPr lang="en-US" sz="1600" b="1" dirty="0">
                <a:solidFill>
                  <a:schemeClr val="tx2"/>
                </a:solidFill>
                <a:latin typeface="Courier New" panose="02070309020205020404" pitchFamily="49" charset="0"/>
                <a:cs typeface="Courier New" panose="02070309020205020404" pitchFamily="49" charset="0"/>
              </a:rPr>
              <a:t>             SD card image w/ boot partition</a:t>
            </a:r>
          </a:p>
          <a:p>
            <a:r>
              <a:rPr lang="en-US" sz="1600" b="1" dirty="0">
                <a:solidFill>
                  <a:schemeClr val="tx2"/>
                </a:solidFill>
                <a:latin typeface="Courier New" panose="02070309020205020404" pitchFamily="49" charset="0"/>
                <a:cs typeface="Courier New" panose="02070309020205020404" pitchFamily="49" charset="0"/>
              </a:rPr>
              <a:t>  </a:t>
            </a:r>
            <a:r>
              <a:rPr lang="en-US" sz="1600" b="1" dirty="0" err="1">
                <a:solidFill>
                  <a:schemeClr val="tx2"/>
                </a:solidFill>
                <a:latin typeface="Courier New" panose="02070309020205020404" pitchFamily="49" charset="0"/>
                <a:cs typeface="Courier New" panose="02070309020205020404" pitchFamily="49" charset="0"/>
              </a:rPr>
              <a:t>directdisk-gpt</a:t>
            </a:r>
            <a:r>
              <a:rPr lang="en-US" sz="1600" b="1" dirty="0">
                <a:solidFill>
                  <a:schemeClr val="tx2"/>
                </a:solidFill>
                <a:latin typeface="Courier New" panose="02070309020205020404" pitchFamily="49" charset="0"/>
                <a:cs typeface="Courier New" panose="02070309020205020404" pitchFamily="49" charset="0"/>
              </a:rPr>
              <a:t>               '</a:t>
            </a:r>
            <a:r>
              <a:rPr lang="en-US" sz="1600" b="1" dirty="0" err="1">
                <a:solidFill>
                  <a:schemeClr val="tx2"/>
                </a:solidFill>
                <a:latin typeface="Courier New" panose="02070309020205020404" pitchFamily="49" charset="0"/>
                <a:cs typeface="Courier New" panose="02070309020205020404" pitchFamily="49" charset="0"/>
              </a:rPr>
              <a:t>pcbios</a:t>
            </a:r>
            <a:r>
              <a:rPr lang="en-US" sz="1600" b="1" dirty="0">
                <a:solidFill>
                  <a:schemeClr val="tx2"/>
                </a:solidFill>
                <a:latin typeface="Courier New" panose="02070309020205020404" pitchFamily="49" charset="0"/>
                <a:cs typeface="Courier New" panose="02070309020205020404" pitchFamily="49" charset="0"/>
              </a:rPr>
              <a:t>' direct disk image</a:t>
            </a:r>
          </a:p>
          <a:p>
            <a:r>
              <a:rPr lang="en-US" sz="1600" b="1" dirty="0">
                <a:solidFill>
                  <a:schemeClr val="tx2"/>
                </a:solidFill>
                <a:latin typeface="Courier New" panose="02070309020205020404" pitchFamily="49" charset="0"/>
                <a:cs typeface="Courier New" panose="02070309020205020404" pitchFamily="49" charset="0"/>
              </a:rPr>
              <a:t>  </a:t>
            </a:r>
            <a:r>
              <a:rPr lang="en-US" sz="1600" b="1" dirty="0" err="1">
                <a:solidFill>
                  <a:schemeClr val="tx2"/>
                </a:solidFill>
                <a:latin typeface="Courier New" panose="02070309020205020404" pitchFamily="49" charset="0"/>
                <a:cs typeface="Courier New" panose="02070309020205020404" pitchFamily="49" charset="0"/>
              </a:rPr>
              <a:t>systemd-bootdisk</a:t>
            </a:r>
            <a:r>
              <a:rPr lang="en-US" sz="1600" b="1" dirty="0">
                <a:solidFill>
                  <a:schemeClr val="tx2"/>
                </a:solidFill>
                <a:latin typeface="Courier New" panose="02070309020205020404" pitchFamily="49" charset="0"/>
                <a:cs typeface="Courier New" panose="02070309020205020404" pitchFamily="49" charset="0"/>
              </a:rPr>
              <a:t>             EFI disk image with </a:t>
            </a:r>
            <a:r>
              <a:rPr lang="en-US" sz="1600" b="1" dirty="0" err="1">
                <a:solidFill>
                  <a:schemeClr val="tx2"/>
                </a:solidFill>
                <a:latin typeface="Courier New" panose="02070309020205020404" pitchFamily="49" charset="0"/>
                <a:cs typeface="Courier New" panose="02070309020205020404" pitchFamily="49" charset="0"/>
              </a:rPr>
              <a:t>systemd</a:t>
            </a:r>
            <a:r>
              <a:rPr lang="en-US" sz="1600" b="1" dirty="0">
                <a:solidFill>
                  <a:schemeClr val="tx2"/>
                </a:solidFill>
                <a:latin typeface="Courier New" panose="02070309020205020404" pitchFamily="49" charset="0"/>
                <a:cs typeface="Courier New" panose="02070309020205020404" pitchFamily="49" charset="0"/>
              </a:rPr>
              <a:t>-boot</a:t>
            </a:r>
          </a:p>
          <a:p>
            <a:r>
              <a:rPr lang="en-US" sz="1600" b="1" dirty="0">
                <a:solidFill>
                  <a:schemeClr val="tx2"/>
                </a:solidFill>
                <a:latin typeface="Courier New" panose="02070309020205020404" pitchFamily="49" charset="0"/>
                <a:cs typeface="Courier New" panose="02070309020205020404" pitchFamily="49" charset="0"/>
              </a:rPr>
              <a:t>  </a:t>
            </a:r>
            <a:r>
              <a:rPr lang="en-US" sz="1600" b="1" dirty="0" err="1">
                <a:solidFill>
                  <a:schemeClr val="tx2"/>
                </a:solidFill>
                <a:latin typeface="Courier New" panose="02070309020205020404" pitchFamily="49" charset="0"/>
                <a:cs typeface="Courier New" panose="02070309020205020404" pitchFamily="49" charset="0"/>
              </a:rPr>
              <a:t>directdisk</a:t>
            </a:r>
            <a:r>
              <a:rPr lang="en-US" sz="1600" b="1" dirty="0">
                <a:solidFill>
                  <a:schemeClr val="tx2"/>
                </a:solidFill>
                <a:latin typeface="Courier New" panose="02070309020205020404" pitchFamily="49" charset="0"/>
                <a:cs typeface="Courier New" panose="02070309020205020404" pitchFamily="49" charset="0"/>
              </a:rPr>
              <a:t>                   '</a:t>
            </a:r>
            <a:r>
              <a:rPr lang="en-US" sz="1600" b="1" dirty="0" err="1">
                <a:solidFill>
                  <a:schemeClr val="tx2"/>
                </a:solidFill>
                <a:latin typeface="Courier New" panose="02070309020205020404" pitchFamily="49" charset="0"/>
                <a:cs typeface="Courier New" panose="02070309020205020404" pitchFamily="49" charset="0"/>
              </a:rPr>
              <a:t>pcbios</a:t>
            </a:r>
            <a:r>
              <a:rPr lang="en-US" sz="1600" b="1" dirty="0">
                <a:solidFill>
                  <a:schemeClr val="tx2"/>
                </a:solidFill>
                <a:latin typeface="Courier New" panose="02070309020205020404" pitchFamily="49" charset="0"/>
                <a:cs typeface="Courier New" panose="02070309020205020404" pitchFamily="49" charset="0"/>
              </a:rPr>
              <a:t>' direct disk image</a:t>
            </a:r>
          </a:p>
          <a:p>
            <a:r>
              <a:rPr lang="en-US" sz="1600" b="1" dirty="0">
                <a:solidFill>
                  <a:schemeClr val="tx2"/>
                </a:solidFill>
                <a:latin typeface="Courier New" panose="02070309020205020404" pitchFamily="49" charset="0"/>
                <a:cs typeface="Courier New" panose="02070309020205020404" pitchFamily="49" charset="0"/>
              </a:rPr>
              <a:t>  qemux86-directdisk           </a:t>
            </a:r>
            <a:r>
              <a:rPr lang="en-US" sz="1600" b="1" dirty="0" err="1">
                <a:solidFill>
                  <a:schemeClr val="tx2"/>
                </a:solidFill>
                <a:latin typeface="Courier New" panose="02070309020205020404" pitchFamily="49" charset="0"/>
                <a:cs typeface="Courier New" panose="02070309020205020404" pitchFamily="49" charset="0"/>
              </a:rPr>
              <a:t>qemu</a:t>
            </a:r>
            <a:r>
              <a:rPr lang="en-US" sz="1600" b="1" dirty="0">
                <a:solidFill>
                  <a:schemeClr val="tx2"/>
                </a:solidFill>
                <a:latin typeface="Courier New" panose="02070309020205020404" pitchFamily="49" charset="0"/>
                <a:cs typeface="Courier New" panose="02070309020205020404" pitchFamily="49" charset="0"/>
              </a:rPr>
              <a:t> machine '</a:t>
            </a:r>
            <a:r>
              <a:rPr lang="en-US" sz="1600" b="1" dirty="0" err="1">
                <a:solidFill>
                  <a:schemeClr val="tx2"/>
                </a:solidFill>
                <a:latin typeface="Courier New" panose="02070309020205020404" pitchFamily="49" charset="0"/>
                <a:cs typeface="Courier New" panose="02070309020205020404" pitchFamily="49" charset="0"/>
              </a:rPr>
              <a:t>pcbios</a:t>
            </a:r>
            <a:r>
              <a:rPr lang="en-US" sz="1600" b="1" dirty="0">
                <a:solidFill>
                  <a:schemeClr val="tx2"/>
                </a:solidFill>
                <a:latin typeface="Courier New" panose="02070309020205020404" pitchFamily="49" charset="0"/>
                <a:cs typeface="Courier New" panose="02070309020205020404" pitchFamily="49" charset="0"/>
              </a:rPr>
              <a:t>' direct disk</a:t>
            </a:r>
          </a:p>
          <a:p>
            <a:r>
              <a:rPr lang="en-US" sz="1600" b="1" dirty="0">
                <a:solidFill>
                  <a:schemeClr val="tx2"/>
                </a:solidFill>
                <a:latin typeface="Courier New" panose="02070309020205020404" pitchFamily="49" charset="0"/>
                <a:cs typeface="Courier New" panose="02070309020205020404" pitchFamily="49" charset="0"/>
              </a:rPr>
              <a:t>  </a:t>
            </a:r>
            <a:r>
              <a:rPr lang="en-US" sz="1600" b="1" dirty="0" err="1">
                <a:solidFill>
                  <a:schemeClr val="tx2"/>
                </a:solidFill>
                <a:latin typeface="Courier New" panose="02070309020205020404" pitchFamily="49" charset="0"/>
                <a:cs typeface="Courier New" panose="02070309020205020404" pitchFamily="49" charset="0"/>
              </a:rPr>
              <a:t>directdisk</a:t>
            </a:r>
            <a:r>
              <a:rPr lang="en-US" sz="1600" b="1" dirty="0">
                <a:solidFill>
                  <a:schemeClr val="tx2"/>
                </a:solidFill>
                <a:latin typeface="Courier New" panose="02070309020205020404" pitchFamily="49" charset="0"/>
                <a:cs typeface="Courier New" panose="02070309020205020404" pitchFamily="49" charset="0"/>
              </a:rPr>
              <a:t>-bootloader-</a:t>
            </a:r>
            <a:r>
              <a:rPr lang="en-US" sz="1600" b="1" dirty="0" err="1">
                <a:solidFill>
                  <a:schemeClr val="tx2"/>
                </a:solidFill>
                <a:latin typeface="Courier New" panose="02070309020205020404" pitchFamily="49" charset="0"/>
                <a:cs typeface="Courier New" panose="02070309020205020404" pitchFamily="49" charset="0"/>
              </a:rPr>
              <a:t>config</a:t>
            </a:r>
            <a:r>
              <a:rPr lang="en-US" sz="1600" b="1" dirty="0">
                <a:solidFill>
                  <a:schemeClr val="tx2"/>
                </a:solidFill>
                <a:latin typeface="Courier New" panose="02070309020205020404" pitchFamily="49" charset="0"/>
                <a:cs typeface="Courier New" panose="02070309020205020404" pitchFamily="49" charset="0"/>
              </a:rPr>
              <a:t> '</a:t>
            </a:r>
            <a:r>
              <a:rPr lang="en-US" sz="1600" b="1" dirty="0" err="1">
                <a:solidFill>
                  <a:schemeClr val="tx2"/>
                </a:solidFill>
                <a:latin typeface="Courier New" panose="02070309020205020404" pitchFamily="49" charset="0"/>
                <a:cs typeface="Courier New" panose="02070309020205020404" pitchFamily="49" charset="0"/>
              </a:rPr>
              <a:t>pcbios</a:t>
            </a:r>
            <a:r>
              <a:rPr lang="en-US" sz="1600" b="1" dirty="0">
                <a:solidFill>
                  <a:schemeClr val="tx2"/>
                </a:solidFill>
                <a:latin typeface="Courier New" panose="02070309020205020404" pitchFamily="49" charset="0"/>
                <a:cs typeface="Courier New" panose="02070309020205020404" pitchFamily="49" charset="0"/>
              </a:rPr>
              <a:t>' direct disk image </a:t>
            </a:r>
          </a:p>
          <a:p>
            <a:r>
              <a:rPr lang="en-US" sz="1600" b="1" dirty="0">
                <a:solidFill>
                  <a:schemeClr val="tx2"/>
                </a:solidFill>
                <a:latin typeface="Courier New" panose="02070309020205020404" pitchFamily="49" charset="0"/>
                <a:cs typeface="Courier New" panose="02070309020205020404" pitchFamily="49" charset="0"/>
              </a:rPr>
              <a:t>                               with custom bootloader </a:t>
            </a:r>
            <a:r>
              <a:rPr lang="en-US" sz="1600" b="1" dirty="0" err="1">
                <a:solidFill>
                  <a:schemeClr val="tx2"/>
                </a:solidFill>
                <a:latin typeface="Courier New" panose="02070309020205020404" pitchFamily="49" charset="0"/>
                <a:cs typeface="Courier New" panose="02070309020205020404" pitchFamily="49" charset="0"/>
              </a:rPr>
              <a:t>config</a:t>
            </a:r>
            <a:endParaRPr lang="en-US" sz="1600" b="1" dirty="0">
              <a:solidFill>
                <a:schemeClr val="tx2"/>
              </a:solidFill>
              <a:latin typeface="Courier New" panose="02070309020205020404" pitchFamily="49" charset="0"/>
              <a:cs typeface="Courier New" panose="02070309020205020404" pitchFamily="49" charset="0"/>
            </a:endParaRPr>
          </a:p>
          <a:p>
            <a:r>
              <a:rPr lang="en-US" sz="1600" b="1" dirty="0">
                <a:solidFill>
                  <a:schemeClr val="tx2"/>
                </a:solidFill>
                <a:latin typeface="Courier New" panose="02070309020205020404" pitchFamily="49" charset="0"/>
                <a:cs typeface="Courier New" panose="02070309020205020404" pitchFamily="49" charset="0"/>
              </a:rPr>
              <a:t>  </a:t>
            </a:r>
            <a:r>
              <a:rPr lang="en-US" sz="1600" b="1" dirty="0" err="1">
                <a:solidFill>
                  <a:schemeClr val="tx2"/>
                </a:solidFill>
                <a:latin typeface="Courier New" panose="02070309020205020404" pitchFamily="49" charset="0"/>
                <a:cs typeface="Courier New" panose="02070309020205020404" pitchFamily="49" charset="0"/>
              </a:rPr>
              <a:t>directdisk</a:t>
            </a:r>
            <a:r>
              <a:rPr lang="en-US" sz="1600" b="1" dirty="0">
                <a:solidFill>
                  <a:schemeClr val="tx2"/>
                </a:solidFill>
                <a:latin typeface="Courier New" panose="02070309020205020404" pitchFamily="49" charset="0"/>
                <a:cs typeface="Courier New" panose="02070309020205020404" pitchFamily="49" charset="0"/>
              </a:rPr>
              <a:t>-multi-</a:t>
            </a:r>
            <a:r>
              <a:rPr lang="en-US" sz="1600" b="1" dirty="0" err="1">
                <a:solidFill>
                  <a:schemeClr val="tx2"/>
                </a:solidFill>
                <a:latin typeface="Courier New" panose="02070309020205020404" pitchFamily="49" charset="0"/>
                <a:cs typeface="Courier New" panose="02070309020205020404" pitchFamily="49" charset="0"/>
              </a:rPr>
              <a:t>rootfs</a:t>
            </a:r>
            <a:r>
              <a:rPr lang="en-US" sz="1600" b="1" dirty="0">
                <a:solidFill>
                  <a:schemeClr val="tx2"/>
                </a:solidFill>
                <a:latin typeface="Courier New" panose="02070309020205020404" pitchFamily="49" charset="0"/>
                <a:cs typeface="Courier New" panose="02070309020205020404" pitchFamily="49" charset="0"/>
              </a:rPr>
              <a:t>      multi </a:t>
            </a:r>
            <a:r>
              <a:rPr lang="en-US" sz="1600" b="1" dirty="0" err="1">
                <a:solidFill>
                  <a:schemeClr val="tx2"/>
                </a:solidFill>
                <a:latin typeface="Courier New" panose="02070309020205020404" pitchFamily="49" charset="0"/>
                <a:cs typeface="Courier New" panose="02070309020205020404" pitchFamily="49" charset="0"/>
              </a:rPr>
              <a:t>rootfs</a:t>
            </a:r>
            <a:r>
              <a:rPr lang="en-US" sz="1600" b="1" dirty="0">
                <a:solidFill>
                  <a:schemeClr val="tx2"/>
                </a:solidFill>
                <a:latin typeface="Courier New" panose="02070309020205020404" pitchFamily="49" charset="0"/>
                <a:cs typeface="Courier New" panose="02070309020205020404" pitchFamily="49" charset="0"/>
              </a:rPr>
              <a:t> image w/ </a:t>
            </a:r>
            <a:r>
              <a:rPr lang="en-US" sz="1600" b="1" dirty="0" err="1">
                <a:solidFill>
                  <a:schemeClr val="tx2"/>
                </a:solidFill>
                <a:latin typeface="Courier New" panose="02070309020205020404" pitchFamily="49" charset="0"/>
                <a:cs typeface="Courier New" panose="02070309020205020404" pitchFamily="49" charset="0"/>
              </a:rPr>
              <a:t>rootfs</a:t>
            </a:r>
            <a:r>
              <a:rPr lang="en-US" sz="1600" b="1" dirty="0">
                <a:solidFill>
                  <a:schemeClr val="tx2"/>
                </a:solidFill>
                <a:latin typeface="Courier New" panose="02070309020205020404" pitchFamily="49" charset="0"/>
                <a:cs typeface="Courier New" panose="02070309020205020404" pitchFamily="49" charset="0"/>
              </a:rPr>
              <a:t> plugin</a:t>
            </a:r>
          </a:p>
          <a:p>
            <a:r>
              <a:rPr lang="en-US" sz="1600" b="1" dirty="0">
                <a:solidFill>
                  <a:schemeClr val="tx2"/>
                </a:solidFill>
                <a:latin typeface="Courier New" panose="02070309020205020404" pitchFamily="49" charset="0"/>
                <a:cs typeface="Courier New" panose="02070309020205020404" pitchFamily="49" charset="0"/>
              </a:rPr>
              <a:t>  </a:t>
            </a:r>
            <a:r>
              <a:rPr lang="en-US" sz="1600" b="1" dirty="0" err="1">
                <a:solidFill>
                  <a:schemeClr val="tx2"/>
                </a:solidFill>
                <a:latin typeface="Courier New" panose="02070309020205020404" pitchFamily="49" charset="0"/>
                <a:cs typeface="Courier New" panose="02070309020205020404" pitchFamily="49" charset="0"/>
              </a:rPr>
              <a:t>mkefidisk</a:t>
            </a:r>
            <a:r>
              <a:rPr lang="en-US" sz="1600" b="1" dirty="0">
                <a:solidFill>
                  <a:schemeClr val="tx2"/>
                </a:solidFill>
                <a:latin typeface="Courier New" panose="02070309020205020404" pitchFamily="49" charset="0"/>
                <a:cs typeface="Courier New" panose="02070309020205020404" pitchFamily="49" charset="0"/>
              </a:rPr>
              <a:t>                    EFI disk image$</a:t>
            </a:r>
            <a:endParaRPr lang="en-US" sz="1200" b="1" dirty="0" smtClean="0">
              <a:solidFill>
                <a:schemeClr val="tx2"/>
              </a:solidFill>
              <a:latin typeface="Courier New"/>
              <a:cs typeface="Courier New"/>
            </a:endParaRPr>
          </a:p>
        </p:txBody>
      </p:sp>
    </p:spTree>
    <p:extLst>
      <p:ext uri="{BB962C8B-B14F-4D97-AF65-F5344CB8AC3E}">
        <p14:creationId xmlns:p14="http://schemas.microsoft.com/office/powerpoint/2010/main" val="930519045"/>
      </p:ext>
    </p:extLst>
  </p:cSld>
  <p:clrMapOvr>
    <a:masterClrMapping/>
  </p:clrMapOvr>
  <p:transition>
    <p:fade/>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a:solidFill>
                  <a:srgbClr val="00B0F0"/>
                </a:solidFill>
              </a:rPr>
              <a:t>WIC: Example Kickstart File</a:t>
            </a:r>
            <a:endParaRPr lang="en-US" dirty="0">
              <a:solidFill>
                <a:srgbClr val="00B0F0"/>
              </a:solidFill>
              <a:latin typeface="Arial" charset="0"/>
            </a:endParaRPr>
          </a:p>
        </p:txBody>
      </p:sp>
      <p:sp>
        <p:nvSpPr>
          <p:cNvPr id="13314" name="Content Placeholder 2"/>
          <p:cNvSpPr>
            <a:spLocks noGrp="1"/>
          </p:cNvSpPr>
          <p:nvPr>
            <p:ph sz="quarter" idx="13"/>
          </p:nvPr>
        </p:nvSpPr>
        <p:spPr>
          <a:xfrm>
            <a:off x="471209" y="734467"/>
            <a:ext cx="8233186" cy="5408426"/>
          </a:xfrm>
        </p:spPr>
        <p:txBody>
          <a:bodyPr/>
          <a:lstStyle/>
          <a:p>
            <a:r>
              <a:rPr lang="en-GB" b="0" spc="-1" dirty="0">
                <a:uFill>
                  <a:solidFill>
                    <a:srgbClr val="FFFFFF"/>
                  </a:solidFill>
                </a:uFill>
              </a:rPr>
              <a:t>Here is the “</a:t>
            </a:r>
            <a:r>
              <a:rPr lang="en-GB" b="0" spc="-1" dirty="0" err="1" smtClean="0">
                <a:uFill>
                  <a:solidFill>
                    <a:srgbClr val="FFFFFF"/>
                  </a:solidFill>
                </a:uFill>
              </a:rPr>
              <a:t>mkefidisk.wks</a:t>
            </a:r>
            <a:r>
              <a:rPr lang="en-GB" b="0" spc="-1" dirty="0" smtClean="0">
                <a:uFill>
                  <a:solidFill>
                    <a:srgbClr val="FFFFFF"/>
                  </a:solidFill>
                </a:uFill>
              </a:rPr>
              <a:t>” </a:t>
            </a:r>
            <a:r>
              <a:rPr lang="en-GB" b="0" spc="-1" dirty="0" err="1" smtClean="0">
                <a:uFill>
                  <a:solidFill>
                    <a:srgbClr val="FFFFFF"/>
                  </a:solidFill>
                </a:uFill>
              </a:rPr>
              <a:t>kickstart</a:t>
            </a:r>
            <a:r>
              <a:rPr lang="en-GB" b="0" spc="-1" dirty="0" smtClean="0">
                <a:uFill>
                  <a:solidFill>
                    <a:srgbClr val="FFFFFF"/>
                  </a:solidFill>
                </a:uFill>
              </a:rPr>
              <a:t> file</a:t>
            </a:r>
            <a:endParaRPr lang="en-GB" b="0" spc="-1" dirty="0">
              <a:uFill>
                <a:solidFill>
                  <a:srgbClr val="FFFFFF"/>
                </a:solidFill>
              </a:uFill>
            </a:endParaRPr>
          </a:p>
        </p:txBody>
      </p:sp>
      <p:sp>
        <p:nvSpPr>
          <p:cNvPr id="6" name="Rectangle 5"/>
          <p:cNvSpPr/>
          <p:nvPr/>
        </p:nvSpPr>
        <p:spPr bwMode="auto">
          <a:xfrm>
            <a:off x="400559" y="1476256"/>
            <a:ext cx="8302766" cy="4241494"/>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600" b="1" dirty="0">
                <a:solidFill>
                  <a:schemeClr val="tx2"/>
                </a:solidFill>
                <a:latin typeface="Courier New" panose="02070309020205020404" pitchFamily="49" charset="0"/>
                <a:cs typeface="Courier New" panose="02070309020205020404" pitchFamily="49" charset="0"/>
              </a:rPr>
              <a:t> # short-description: Create an EFI disk image</a:t>
            </a:r>
          </a:p>
          <a:p>
            <a:r>
              <a:rPr lang="en-US" sz="1600" b="1" dirty="0">
                <a:solidFill>
                  <a:schemeClr val="tx2"/>
                </a:solidFill>
                <a:latin typeface="Courier New" panose="02070309020205020404" pitchFamily="49" charset="0"/>
                <a:cs typeface="Courier New" panose="02070309020205020404" pitchFamily="49" charset="0"/>
              </a:rPr>
              <a:t> # long-description: Creates a partitioned EFI disk image that </a:t>
            </a:r>
            <a:r>
              <a:rPr lang="en-US" sz="1600" b="1" dirty="0" smtClean="0">
                <a:solidFill>
                  <a:schemeClr val="tx2"/>
                </a:solidFill>
                <a:latin typeface="Courier New" panose="02070309020205020404" pitchFamily="49" charset="0"/>
                <a:cs typeface="Courier New" panose="02070309020205020404" pitchFamily="49" charset="0"/>
              </a:rPr>
              <a:t>user</a:t>
            </a:r>
            <a:endParaRPr lang="en-US" sz="1600" b="1" dirty="0">
              <a:solidFill>
                <a:schemeClr val="tx2"/>
              </a:solidFill>
              <a:latin typeface="Courier New" panose="02070309020205020404" pitchFamily="49" charset="0"/>
              <a:cs typeface="Courier New" panose="02070309020205020404" pitchFamily="49" charset="0"/>
            </a:endParaRPr>
          </a:p>
          <a:p>
            <a:r>
              <a:rPr lang="en-US" sz="1600" b="1" dirty="0">
                <a:solidFill>
                  <a:schemeClr val="tx2"/>
                </a:solidFill>
                <a:latin typeface="Courier New" panose="02070309020205020404" pitchFamily="49" charset="0"/>
                <a:cs typeface="Courier New" panose="02070309020205020404" pitchFamily="49" charset="0"/>
              </a:rPr>
              <a:t> # can directly </a:t>
            </a:r>
            <a:r>
              <a:rPr lang="en-US" sz="1600" b="1" dirty="0" err="1">
                <a:solidFill>
                  <a:schemeClr val="tx2"/>
                </a:solidFill>
                <a:latin typeface="Courier New" panose="02070309020205020404" pitchFamily="49" charset="0"/>
                <a:cs typeface="Courier New" panose="02070309020205020404" pitchFamily="49" charset="0"/>
              </a:rPr>
              <a:t>dd</a:t>
            </a:r>
            <a:r>
              <a:rPr lang="en-US" sz="1600" b="1" dirty="0">
                <a:solidFill>
                  <a:schemeClr val="tx2"/>
                </a:solidFill>
                <a:latin typeface="Courier New" panose="02070309020205020404" pitchFamily="49" charset="0"/>
                <a:cs typeface="Courier New" panose="02070309020205020404" pitchFamily="49" charset="0"/>
              </a:rPr>
              <a:t> to boot media.</a:t>
            </a:r>
          </a:p>
          <a:p>
            <a:endParaRPr lang="en-US" sz="1600" b="1" dirty="0">
              <a:solidFill>
                <a:schemeClr val="tx2"/>
              </a:solidFill>
              <a:latin typeface="Courier New" panose="02070309020205020404" pitchFamily="49" charset="0"/>
              <a:cs typeface="Courier New" panose="02070309020205020404" pitchFamily="49" charset="0"/>
            </a:endParaRPr>
          </a:p>
          <a:p>
            <a:r>
              <a:rPr lang="en-US" sz="1600" b="1" dirty="0">
                <a:solidFill>
                  <a:schemeClr val="tx2"/>
                </a:solidFill>
                <a:latin typeface="Courier New" panose="02070309020205020404" pitchFamily="49" charset="0"/>
                <a:cs typeface="Courier New" panose="02070309020205020404" pitchFamily="49" charset="0"/>
              </a:rPr>
              <a:t> part /boot --source </a:t>
            </a:r>
            <a:r>
              <a:rPr lang="en-US" sz="1600" b="1" dirty="0" err="1">
                <a:solidFill>
                  <a:schemeClr val="tx2"/>
                </a:solidFill>
                <a:latin typeface="Courier New" panose="02070309020205020404" pitchFamily="49" charset="0"/>
                <a:cs typeface="Courier New" panose="02070309020205020404" pitchFamily="49" charset="0"/>
              </a:rPr>
              <a:t>bootimg-efi</a:t>
            </a:r>
            <a:r>
              <a:rPr lang="en-US" sz="1600" b="1" dirty="0">
                <a:solidFill>
                  <a:schemeClr val="tx2"/>
                </a:solidFill>
                <a:latin typeface="Courier New" panose="02070309020205020404" pitchFamily="49" charset="0"/>
                <a:cs typeface="Courier New" panose="02070309020205020404" pitchFamily="49" charset="0"/>
              </a:rPr>
              <a:t> --</a:t>
            </a:r>
            <a:r>
              <a:rPr lang="en-US" sz="1600" b="1" dirty="0" err="1">
                <a:solidFill>
                  <a:schemeClr val="tx2"/>
                </a:solidFill>
                <a:latin typeface="Courier New" panose="02070309020205020404" pitchFamily="49" charset="0"/>
                <a:cs typeface="Courier New" panose="02070309020205020404" pitchFamily="49" charset="0"/>
              </a:rPr>
              <a:t>ondisk</a:t>
            </a:r>
            <a:r>
              <a:rPr lang="en-US" sz="1600" b="1" dirty="0">
                <a:solidFill>
                  <a:schemeClr val="tx2"/>
                </a:solidFill>
                <a:latin typeface="Courier New" panose="02070309020205020404" pitchFamily="49" charset="0"/>
                <a:cs typeface="Courier New" panose="02070309020205020404" pitchFamily="49" charset="0"/>
              </a:rPr>
              <a:t> </a:t>
            </a:r>
            <a:r>
              <a:rPr lang="en-US" sz="1600" b="1" dirty="0" err="1">
                <a:solidFill>
                  <a:schemeClr val="tx2"/>
                </a:solidFill>
                <a:latin typeface="Courier New" panose="02070309020205020404" pitchFamily="49" charset="0"/>
                <a:cs typeface="Courier New" panose="02070309020205020404" pitchFamily="49" charset="0"/>
              </a:rPr>
              <a:t>sda</a:t>
            </a:r>
            <a:r>
              <a:rPr lang="en-US" sz="1600" b="1" dirty="0">
                <a:solidFill>
                  <a:schemeClr val="tx2"/>
                </a:solidFill>
                <a:latin typeface="Courier New" panose="02070309020205020404" pitchFamily="49" charset="0"/>
                <a:cs typeface="Courier New" panose="02070309020205020404" pitchFamily="49" charset="0"/>
              </a:rPr>
              <a:t> --label </a:t>
            </a:r>
            <a:r>
              <a:rPr lang="en-US" sz="1600" b="1" dirty="0" err="1">
                <a:solidFill>
                  <a:schemeClr val="tx2"/>
                </a:solidFill>
                <a:latin typeface="Courier New" panose="02070309020205020404" pitchFamily="49" charset="0"/>
                <a:cs typeface="Courier New" panose="02070309020205020404" pitchFamily="49" charset="0"/>
              </a:rPr>
              <a:t>msdos</a:t>
            </a:r>
            <a:r>
              <a:rPr lang="en-US" sz="1600" b="1" dirty="0">
                <a:solidFill>
                  <a:schemeClr val="tx2"/>
                </a:solidFill>
                <a:latin typeface="Courier New" panose="02070309020205020404" pitchFamily="49" charset="0"/>
                <a:cs typeface="Courier New" panose="02070309020205020404" pitchFamily="49" charset="0"/>
              </a:rPr>
              <a:t> </a:t>
            </a:r>
            <a:r>
              <a:rPr lang="en-US" sz="1600" b="1" dirty="0" smtClean="0">
                <a:solidFill>
                  <a:schemeClr val="tx2"/>
                </a:solidFill>
                <a:latin typeface="Courier New" panose="02070309020205020404" pitchFamily="49" charset="0"/>
                <a:cs typeface="Courier New" panose="02070309020205020404" pitchFamily="49" charset="0"/>
              </a:rPr>
              <a:t>\</a:t>
            </a:r>
          </a:p>
          <a:p>
            <a:r>
              <a:rPr lang="en-US" sz="1600" b="1" dirty="0">
                <a:solidFill>
                  <a:schemeClr val="tx2"/>
                </a:solidFill>
                <a:latin typeface="Courier New" panose="02070309020205020404" pitchFamily="49" charset="0"/>
                <a:cs typeface="Courier New" panose="02070309020205020404" pitchFamily="49" charset="0"/>
              </a:rPr>
              <a:t> </a:t>
            </a:r>
            <a:r>
              <a:rPr lang="en-US" sz="1600" b="1" dirty="0" smtClean="0">
                <a:solidFill>
                  <a:schemeClr val="tx2"/>
                </a:solidFill>
                <a:latin typeface="Courier New" panose="02070309020205020404" pitchFamily="49" charset="0"/>
                <a:cs typeface="Courier New" panose="02070309020205020404" pitchFamily="49" charset="0"/>
              </a:rPr>
              <a:t>  --</a:t>
            </a:r>
            <a:r>
              <a:rPr lang="en-US" sz="1600" b="1" dirty="0">
                <a:solidFill>
                  <a:schemeClr val="tx2"/>
                </a:solidFill>
                <a:latin typeface="Courier New" panose="02070309020205020404" pitchFamily="49" charset="0"/>
                <a:cs typeface="Courier New" panose="02070309020205020404" pitchFamily="49" charset="0"/>
              </a:rPr>
              <a:t>active --align 1024</a:t>
            </a:r>
          </a:p>
          <a:p>
            <a:endParaRPr lang="en-US" sz="1600" b="1" dirty="0">
              <a:solidFill>
                <a:schemeClr val="tx2"/>
              </a:solidFill>
              <a:latin typeface="Courier New" panose="02070309020205020404" pitchFamily="49" charset="0"/>
              <a:cs typeface="Courier New" panose="02070309020205020404" pitchFamily="49" charset="0"/>
            </a:endParaRPr>
          </a:p>
          <a:p>
            <a:r>
              <a:rPr lang="en-US" sz="1600" b="1" dirty="0">
                <a:solidFill>
                  <a:schemeClr val="tx2"/>
                </a:solidFill>
                <a:latin typeface="Courier New" panose="02070309020205020404" pitchFamily="49" charset="0"/>
                <a:cs typeface="Courier New" panose="02070309020205020404" pitchFamily="49" charset="0"/>
              </a:rPr>
              <a:t> part / --source </a:t>
            </a:r>
            <a:r>
              <a:rPr lang="en-US" sz="1600" b="1" dirty="0" err="1">
                <a:solidFill>
                  <a:schemeClr val="tx2"/>
                </a:solidFill>
                <a:latin typeface="Courier New" panose="02070309020205020404" pitchFamily="49" charset="0"/>
                <a:cs typeface="Courier New" panose="02070309020205020404" pitchFamily="49" charset="0"/>
              </a:rPr>
              <a:t>rootfs</a:t>
            </a:r>
            <a:r>
              <a:rPr lang="en-US" sz="1600" b="1" dirty="0">
                <a:solidFill>
                  <a:schemeClr val="tx2"/>
                </a:solidFill>
                <a:latin typeface="Courier New" panose="02070309020205020404" pitchFamily="49" charset="0"/>
                <a:cs typeface="Courier New" panose="02070309020205020404" pitchFamily="49" charset="0"/>
              </a:rPr>
              <a:t> --</a:t>
            </a:r>
            <a:r>
              <a:rPr lang="en-US" sz="1600" b="1" dirty="0" err="1">
                <a:solidFill>
                  <a:schemeClr val="tx2"/>
                </a:solidFill>
                <a:latin typeface="Courier New" panose="02070309020205020404" pitchFamily="49" charset="0"/>
                <a:cs typeface="Courier New" panose="02070309020205020404" pitchFamily="49" charset="0"/>
              </a:rPr>
              <a:t>ondisk</a:t>
            </a:r>
            <a:r>
              <a:rPr lang="en-US" sz="1600" b="1" dirty="0">
                <a:solidFill>
                  <a:schemeClr val="tx2"/>
                </a:solidFill>
                <a:latin typeface="Courier New" panose="02070309020205020404" pitchFamily="49" charset="0"/>
                <a:cs typeface="Courier New" panose="02070309020205020404" pitchFamily="49" charset="0"/>
              </a:rPr>
              <a:t> </a:t>
            </a:r>
            <a:r>
              <a:rPr lang="en-US" sz="1600" b="1" dirty="0" err="1">
                <a:solidFill>
                  <a:schemeClr val="tx2"/>
                </a:solidFill>
                <a:latin typeface="Courier New" panose="02070309020205020404" pitchFamily="49" charset="0"/>
                <a:cs typeface="Courier New" panose="02070309020205020404" pitchFamily="49" charset="0"/>
              </a:rPr>
              <a:t>sda</a:t>
            </a:r>
            <a:r>
              <a:rPr lang="en-US" sz="1600" b="1" dirty="0">
                <a:solidFill>
                  <a:schemeClr val="tx2"/>
                </a:solidFill>
                <a:latin typeface="Courier New" panose="02070309020205020404" pitchFamily="49" charset="0"/>
                <a:cs typeface="Courier New" panose="02070309020205020404" pitchFamily="49" charset="0"/>
              </a:rPr>
              <a:t> --</a:t>
            </a:r>
            <a:r>
              <a:rPr lang="en-US" sz="1600" b="1" dirty="0" err="1">
                <a:solidFill>
                  <a:schemeClr val="tx2"/>
                </a:solidFill>
                <a:latin typeface="Courier New" panose="02070309020205020404" pitchFamily="49" charset="0"/>
                <a:cs typeface="Courier New" panose="02070309020205020404" pitchFamily="49" charset="0"/>
              </a:rPr>
              <a:t>fstype</a:t>
            </a:r>
            <a:r>
              <a:rPr lang="en-US" sz="1600" b="1" dirty="0">
                <a:solidFill>
                  <a:schemeClr val="tx2"/>
                </a:solidFill>
                <a:latin typeface="Courier New" panose="02070309020205020404" pitchFamily="49" charset="0"/>
                <a:cs typeface="Courier New" panose="02070309020205020404" pitchFamily="49" charset="0"/>
              </a:rPr>
              <a:t>=ext3 </a:t>
            </a:r>
            <a:r>
              <a:rPr lang="en-US" sz="1600" b="1" dirty="0" smtClean="0">
                <a:solidFill>
                  <a:schemeClr val="tx2"/>
                </a:solidFill>
                <a:latin typeface="Courier New" panose="02070309020205020404" pitchFamily="49" charset="0"/>
                <a:cs typeface="Courier New" panose="02070309020205020404" pitchFamily="49" charset="0"/>
              </a:rPr>
              <a:t>\</a:t>
            </a:r>
          </a:p>
          <a:p>
            <a:r>
              <a:rPr lang="en-US" sz="1600" b="1" dirty="0">
                <a:solidFill>
                  <a:schemeClr val="tx2"/>
                </a:solidFill>
                <a:latin typeface="Courier New" panose="02070309020205020404" pitchFamily="49" charset="0"/>
                <a:cs typeface="Courier New" panose="02070309020205020404" pitchFamily="49" charset="0"/>
              </a:rPr>
              <a:t> </a:t>
            </a:r>
            <a:r>
              <a:rPr lang="en-US" sz="1600" b="1" dirty="0" smtClean="0">
                <a:solidFill>
                  <a:schemeClr val="tx2"/>
                </a:solidFill>
                <a:latin typeface="Courier New" panose="02070309020205020404" pitchFamily="49" charset="0"/>
                <a:cs typeface="Courier New" panose="02070309020205020404" pitchFamily="49" charset="0"/>
              </a:rPr>
              <a:t>  --</a:t>
            </a:r>
            <a:r>
              <a:rPr lang="en-US" sz="1600" b="1" dirty="0">
                <a:solidFill>
                  <a:schemeClr val="tx2"/>
                </a:solidFill>
                <a:latin typeface="Courier New" panose="02070309020205020404" pitchFamily="49" charset="0"/>
                <a:cs typeface="Courier New" panose="02070309020205020404" pitchFamily="49" charset="0"/>
              </a:rPr>
              <a:t>label platform --align 1024</a:t>
            </a:r>
          </a:p>
          <a:p>
            <a:endParaRPr lang="en-US" sz="1600" b="1" dirty="0">
              <a:solidFill>
                <a:schemeClr val="tx2"/>
              </a:solidFill>
              <a:latin typeface="Courier New" panose="02070309020205020404" pitchFamily="49" charset="0"/>
              <a:cs typeface="Courier New" panose="02070309020205020404" pitchFamily="49" charset="0"/>
            </a:endParaRPr>
          </a:p>
          <a:p>
            <a:r>
              <a:rPr lang="en-US" sz="1600" b="1" dirty="0">
                <a:solidFill>
                  <a:schemeClr val="tx2"/>
                </a:solidFill>
                <a:latin typeface="Courier New" panose="02070309020205020404" pitchFamily="49" charset="0"/>
                <a:cs typeface="Courier New" panose="02070309020205020404" pitchFamily="49" charset="0"/>
              </a:rPr>
              <a:t> part swap --</a:t>
            </a:r>
            <a:r>
              <a:rPr lang="en-US" sz="1600" b="1" dirty="0" err="1">
                <a:solidFill>
                  <a:schemeClr val="tx2"/>
                </a:solidFill>
                <a:latin typeface="Courier New" panose="02070309020205020404" pitchFamily="49" charset="0"/>
                <a:cs typeface="Courier New" panose="02070309020205020404" pitchFamily="49" charset="0"/>
              </a:rPr>
              <a:t>ondisk</a:t>
            </a:r>
            <a:r>
              <a:rPr lang="en-US" sz="1600" b="1" dirty="0">
                <a:solidFill>
                  <a:schemeClr val="tx2"/>
                </a:solidFill>
                <a:latin typeface="Courier New" panose="02070309020205020404" pitchFamily="49" charset="0"/>
                <a:cs typeface="Courier New" panose="02070309020205020404" pitchFamily="49" charset="0"/>
              </a:rPr>
              <a:t> </a:t>
            </a:r>
            <a:r>
              <a:rPr lang="en-US" sz="1600" b="1" dirty="0" err="1">
                <a:solidFill>
                  <a:schemeClr val="tx2"/>
                </a:solidFill>
                <a:latin typeface="Courier New" panose="02070309020205020404" pitchFamily="49" charset="0"/>
                <a:cs typeface="Courier New" panose="02070309020205020404" pitchFamily="49" charset="0"/>
              </a:rPr>
              <a:t>sda</a:t>
            </a:r>
            <a:r>
              <a:rPr lang="en-US" sz="1600" b="1" dirty="0">
                <a:solidFill>
                  <a:schemeClr val="tx2"/>
                </a:solidFill>
                <a:latin typeface="Courier New" panose="02070309020205020404" pitchFamily="49" charset="0"/>
                <a:cs typeface="Courier New" panose="02070309020205020404" pitchFamily="49" charset="0"/>
              </a:rPr>
              <a:t> --size 44 --label swap1 --</a:t>
            </a:r>
            <a:r>
              <a:rPr lang="en-US" sz="1600" b="1" dirty="0" err="1">
                <a:solidFill>
                  <a:schemeClr val="tx2"/>
                </a:solidFill>
                <a:latin typeface="Courier New" panose="02070309020205020404" pitchFamily="49" charset="0"/>
                <a:cs typeface="Courier New" panose="02070309020205020404" pitchFamily="49" charset="0"/>
              </a:rPr>
              <a:t>fstype</a:t>
            </a:r>
            <a:r>
              <a:rPr lang="en-US" sz="1600" b="1" dirty="0">
                <a:solidFill>
                  <a:schemeClr val="tx2"/>
                </a:solidFill>
                <a:latin typeface="Courier New" panose="02070309020205020404" pitchFamily="49" charset="0"/>
                <a:cs typeface="Courier New" panose="02070309020205020404" pitchFamily="49" charset="0"/>
              </a:rPr>
              <a:t>=swap</a:t>
            </a:r>
          </a:p>
          <a:p>
            <a:endParaRPr lang="en-US" sz="1600" b="1" dirty="0">
              <a:solidFill>
                <a:schemeClr val="tx2"/>
              </a:solidFill>
              <a:latin typeface="Courier New" panose="02070309020205020404" pitchFamily="49" charset="0"/>
              <a:cs typeface="Courier New" panose="02070309020205020404" pitchFamily="49" charset="0"/>
            </a:endParaRPr>
          </a:p>
          <a:p>
            <a:r>
              <a:rPr lang="en-US" sz="1600" b="1" dirty="0">
                <a:solidFill>
                  <a:schemeClr val="tx2"/>
                </a:solidFill>
                <a:latin typeface="Courier New" panose="02070309020205020404" pitchFamily="49" charset="0"/>
                <a:cs typeface="Courier New" panose="02070309020205020404" pitchFamily="49" charset="0"/>
              </a:rPr>
              <a:t> bootloader  --timeout=10  --append="</a:t>
            </a:r>
            <a:r>
              <a:rPr lang="en-US" sz="1600" b="1" dirty="0" err="1">
                <a:solidFill>
                  <a:schemeClr val="tx2"/>
                </a:solidFill>
                <a:latin typeface="Courier New" panose="02070309020205020404" pitchFamily="49" charset="0"/>
                <a:cs typeface="Courier New" panose="02070309020205020404" pitchFamily="49" charset="0"/>
              </a:rPr>
              <a:t>rootwait</a:t>
            </a:r>
            <a:r>
              <a:rPr lang="en-US" sz="1600" b="1" dirty="0">
                <a:solidFill>
                  <a:schemeClr val="tx2"/>
                </a:solidFill>
                <a:latin typeface="Courier New" panose="02070309020205020404" pitchFamily="49" charset="0"/>
                <a:cs typeface="Courier New" panose="02070309020205020404" pitchFamily="49" charset="0"/>
              </a:rPr>
              <a:t> </a:t>
            </a:r>
            <a:r>
              <a:rPr lang="en-US" sz="1600" b="1" dirty="0" err="1">
                <a:solidFill>
                  <a:schemeClr val="tx2"/>
                </a:solidFill>
                <a:latin typeface="Courier New" panose="02070309020205020404" pitchFamily="49" charset="0"/>
                <a:cs typeface="Courier New" panose="02070309020205020404" pitchFamily="49" charset="0"/>
              </a:rPr>
              <a:t>rootfstype</a:t>
            </a:r>
            <a:r>
              <a:rPr lang="en-US" sz="1600" b="1" dirty="0">
                <a:solidFill>
                  <a:schemeClr val="tx2"/>
                </a:solidFill>
                <a:latin typeface="Courier New" panose="02070309020205020404" pitchFamily="49" charset="0"/>
                <a:cs typeface="Courier New" panose="02070309020205020404" pitchFamily="49" charset="0"/>
              </a:rPr>
              <a:t>=ext3 </a:t>
            </a:r>
            <a:r>
              <a:rPr lang="en-US" sz="1600" b="1" dirty="0" smtClean="0">
                <a:solidFill>
                  <a:schemeClr val="tx2"/>
                </a:solidFill>
                <a:latin typeface="Courier New" panose="02070309020205020404" pitchFamily="49" charset="0"/>
                <a:cs typeface="Courier New" panose="02070309020205020404" pitchFamily="49" charset="0"/>
              </a:rPr>
              <a:t>\</a:t>
            </a:r>
          </a:p>
          <a:p>
            <a:r>
              <a:rPr lang="en-US" sz="1600" b="1" dirty="0">
                <a:solidFill>
                  <a:schemeClr val="tx2"/>
                </a:solidFill>
                <a:latin typeface="Courier New" panose="02070309020205020404" pitchFamily="49" charset="0"/>
                <a:cs typeface="Courier New" panose="02070309020205020404" pitchFamily="49" charset="0"/>
              </a:rPr>
              <a:t> </a:t>
            </a:r>
            <a:r>
              <a:rPr lang="en-US" sz="1600" b="1" dirty="0" smtClean="0">
                <a:solidFill>
                  <a:schemeClr val="tx2"/>
                </a:solidFill>
                <a:latin typeface="Courier New" panose="02070309020205020404" pitchFamily="49" charset="0"/>
                <a:cs typeface="Courier New" panose="02070309020205020404" pitchFamily="49" charset="0"/>
              </a:rPr>
              <a:t> console=ttyPCH0,115200 </a:t>
            </a:r>
            <a:r>
              <a:rPr lang="en-US" sz="1600" b="1" dirty="0">
                <a:solidFill>
                  <a:schemeClr val="tx2"/>
                </a:solidFill>
                <a:latin typeface="Courier New" panose="02070309020205020404" pitchFamily="49" charset="0"/>
                <a:cs typeface="Courier New" panose="02070309020205020404" pitchFamily="49" charset="0"/>
              </a:rPr>
              <a:t>console=tty0 </a:t>
            </a:r>
            <a:r>
              <a:rPr lang="en-US" sz="1600" b="1" dirty="0" err="1">
                <a:solidFill>
                  <a:schemeClr val="tx2"/>
                </a:solidFill>
                <a:latin typeface="Courier New" panose="02070309020205020404" pitchFamily="49" charset="0"/>
                <a:cs typeface="Courier New" panose="02070309020205020404" pitchFamily="49" charset="0"/>
              </a:rPr>
              <a:t>vmalloc</a:t>
            </a:r>
            <a:r>
              <a:rPr lang="en-US" sz="1600" b="1" dirty="0">
                <a:solidFill>
                  <a:schemeClr val="tx2"/>
                </a:solidFill>
                <a:latin typeface="Courier New" panose="02070309020205020404" pitchFamily="49" charset="0"/>
                <a:cs typeface="Courier New" panose="02070309020205020404" pitchFamily="49" charset="0"/>
              </a:rPr>
              <a:t>=256MB </a:t>
            </a:r>
            <a:r>
              <a:rPr lang="en-US" sz="1600" b="1" dirty="0" smtClean="0">
                <a:solidFill>
                  <a:schemeClr val="tx2"/>
                </a:solidFill>
                <a:latin typeface="Courier New" panose="02070309020205020404" pitchFamily="49" charset="0"/>
                <a:cs typeface="Courier New" panose="02070309020205020404" pitchFamily="49" charset="0"/>
              </a:rPr>
              <a:t>\</a:t>
            </a:r>
          </a:p>
          <a:p>
            <a:r>
              <a:rPr lang="en-US" sz="1600" b="1" dirty="0">
                <a:solidFill>
                  <a:schemeClr val="tx2"/>
                </a:solidFill>
                <a:latin typeface="Courier New" panose="02070309020205020404" pitchFamily="49" charset="0"/>
                <a:cs typeface="Courier New" panose="02070309020205020404" pitchFamily="49" charset="0"/>
              </a:rPr>
              <a:t> </a:t>
            </a:r>
            <a:r>
              <a:rPr lang="en-US" sz="1600" b="1" dirty="0" smtClean="0">
                <a:solidFill>
                  <a:schemeClr val="tx2"/>
                </a:solidFill>
                <a:latin typeface="Courier New" panose="02070309020205020404" pitchFamily="49" charset="0"/>
                <a:cs typeface="Courier New" panose="02070309020205020404" pitchFamily="49" charset="0"/>
              </a:rPr>
              <a:t> </a:t>
            </a:r>
            <a:r>
              <a:rPr lang="en-US" sz="1600" b="1" dirty="0" err="1" smtClean="0">
                <a:solidFill>
                  <a:schemeClr val="tx2"/>
                </a:solidFill>
                <a:latin typeface="Courier New" panose="02070309020205020404" pitchFamily="49" charset="0"/>
                <a:cs typeface="Courier New" panose="02070309020205020404" pitchFamily="49" charset="0"/>
              </a:rPr>
              <a:t>snd-hda-intel.enable_msi</a:t>
            </a:r>
            <a:r>
              <a:rPr lang="en-US" sz="1600" b="1" dirty="0" smtClean="0">
                <a:solidFill>
                  <a:schemeClr val="tx2"/>
                </a:solidFill>
                <a:latin typeface="Courier New" panose="02070309020205020404" pitchFamily="49" charset="0"/>
                <a:cs typeface="Courier New" panose="02070309020205020404" pitchFamily="49" charset="0"/>
              </a:rPr>
              <a:t>=0</a:t>
            </a:r>
            <a:r>
              <a:rPr lang="en-US" sz="1600" b="1" dirty="0">
                <a:solidFill>
                  <a:schemeClr val="tx2"/>
                </a:solidFill>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77825745"/>
      </p:ext>
    </p:extLst>
  </p:cSld>
  <p:clrMapOvr>
    <a:masterClrMapping/>
  </p:clrMapOvr>
  <p:transition>
    <p:fade/>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a:solidFill>
                  <a:srgbClr val="00B0F0"/>
                </a:solidFill>
              </a:rPr>
              <a:t>WIC: </a:t>
            </a:r>
            <a:r>
              <a:rPr lang="en-US" dirty="0" smtClean="0">
                <a:solidFill>
                  <a:srgbClr val="00B0F0"/>
                </a:solidFill>
              </a:rPr>
              <a:t>Using </a:t>
            </a:r>
            <a:r>
              <a:rPr lang="en-US" dirty="0" smtClean="0">
                <a:solidFill>
                  <a:srgbClr val="00B0F0"/>
                </a:solidFill>
              </a:rPr>
              <a:t>WIC (</a:t>
            </a:r>
            <a:r>
              <a:rPr lang="en-US" dirty="0" smtClean="0"/>
              <a:t>genericx86)</a:t>
            </a:r>
            <a:endParaRPr lang="en-US" dirty="0">
              <a:solidFill>
                <a:srgbClr val="00B0F0"/>
              </a:solidFill>
              <a:latin typeface="Arial" charset="0"/>
            </a:endParaRPr>
          </a:p>
        </p:txBody>
      </p:sp>
      <p:sp>
        <p:nvSpPr>
          <p:cNvPr id="6" name="Rectangle 5"/>
          <p:cNvSpPr/>
          <p:nvPr/>
        </p:nvSpPr>
        <p:spPr bwMode="auto">
          <a:xfrm>
            <a:off x="198304" y="958467"/>
            <a:ext cx="8769425" cy="4660133"/>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600" b="1" dirty="0" smtClean="0">
                <a:solidFill>
                  <a:schemeClr val="tx2"/>
                </a:solidFill>
                <a:latin typeface="Courier New" panose="02070309020205020404" pitchFamily="49" charset="0"/>
                <a:cs typeface="Courier New" panose="02070309020205020404" pitchFamily="49" charset="0"/>
              </a:rPr>
              <a:t>$ </a:t>
            </a:r>
            <a:r>
              <a:rPr lang="en-US" sz="1600" b="1" dirty="0" err="1">
                <a:solidFill>
                  <a:srgbClr val="0071C5"/>
                </a:solidFill>
                <a:latin typeface="Courier New" panose="02070309020205020404" pitchFamily="49" charset="0"/>
                <a:cs typeface="Courier New" panose="02070309020205020404" pitchFamily="49" charset="0"/>
              </a:rPr>
              <a:t>wic</a:t>
            </a:r>
            <a:r>
              <a:rPr lang="en-US" sz="1600" b="1" dirty="0">
                <a:solidFill>
                  <a:srgbClr val="0071C5"/>
                </a:solidFill>
                <a:latin typeface="Courier New" panose="02070309020205020404" pitchFamily="49" charset="0"/>
                <a:cs typeface="Courier New" panose="02070309020205020404" pitchFamily="49" charset="0"/>
              </a:rPr>
              <a:t> create </a:t>
            </a:r>
            <a:r>
              <a:rPr lang="en-US" sz="1600" b="1" dirty="0" err="1">
                <a:solidFill>
                  <a:srgbClr val="0071C5"/>
                </a:solidFill>
                <a:latin typeface="Courier New" panose="02070309020205020404" pitchFamily="49" charset="0"/>
                <a:cs typeface="Courier New" panose="02070309020205020404" pitchFamily="49" charset="0"/>
              </a:rPr>
              <a:t>mkefidisk</a:t>
            </a:r>
            <a:r>
              <a:rPr lang="en-US" sz="1600" b="1" dirty="0">
                <a:solidFill>
                  <a:srgbClr val="0071C5"/>
                </a:solidFill>
                <a:latin typeface="Courier New" panose="02070309020205020404" pitchFamily="49" charset="0"/>
                <a:cs typeface="Courier New" panose="02070309020205020404" pitchFamily="49" charset="0"/>
              </a:rPr>
              <a:t> -e core-image-minimal</a:t>
            </a:r>
          </a:p>
          <a:p>
            <a:r>
              <a:rPr lang="en-US" sz="1600" b="1" dirty="0">
                <a:solidFill>
                  <a:schemeClr val="tx2"/>
                </a:solidFill>
                <a:latin typeface="Courier New" panose="02070309020205020404" pitchFamily="49" charset="0"/>
                <a:cs typeface="Courier New" panose="02070309020205020404" pitchFamily="49" charset="0"/>
              </a:rPr>
              <a:t>INFO: Building </a:t>
            </a:r>
            <a:r>
              <a:rPr lang="en-US" sz="1600" b="1" dirty="0" err="1">
                <a:solidFill>
                  <a:schemeClr val="tx2"/>
                </a:solidFill>
                <a:latin typeface="Courier New" panose="02070309020205020404" pitchFamily="49" charset="0"/>
                <a:cs typeface="Courier New" panose="02070309020205020404" pitchFamily="49" charset="0"/>
              </a:rPr>
              <a:t>wic</a:t>
            </a:r>
            <a:r>
              <a:rPr lang="en-US" sz="1600" b="1" dirty="0">
                <a:solidFill>
                  <a:schemeClr val="tx2"/>
                </a:solidFill>
                <a:latin typeface="Courier New" panose="02070309020205020404" pitchFamily="49" charset="0"/>
                <a:cs typeface="Courier New" panose="02070309020205020404" pitchFamily="49" charset="0"/>
              </a:rPr>
              <a:t>-tools...</a:t>
            </a:r>
          </a:p>
          <a:p>
            <a:r>
              <a:rPr lang="en-US" sz="1600" b="1" dirty="0">
                <a:solidFill>
                  <a:schemeClr val="tx2"/>
                </a:solidFill>
                <a:latin typeface="Courier New" panose="02070309020205020404" pitchFamily="49" charset="0"/>
                <a:cs typeface="Courier New" panose="02070309020205020404" pitchFamily="49" charset="0"/>
              </a:rPr>
              <a:t>	   ...</a:t>
            </a:r>
          </a:p>
          <a:p>
            <a:r>
              <a:rPr lang="en-US" sz="1600" b="1" dirty="0">
                <a:solidFill>
                  <a:schemeClr val="tx2"/>
                </a:solidFill>
                <a:latin typeface="Courier New" panose="02070309020205020404" pitchFamily="49" charset="0"/>
                <a:cs typeface="Courier New" panose="02070309020205020404" pitchFamily="49" charset="0"/>
              </a:rPr>
              <a:t>INFO: The new image(s) can be found here:</a:t>
            </a:r>
          </a:p>
          <a:p>
            <a:r>
              <a:rPr lang="en-US" sz="1600" b="1" dirty="0">
                <a:solidFill>
                  <a:schemeClr val="tx2"/>
                </a:solidFill>
                <a:latin typeface="Courier New" panose="02070309020205020404" pitchFamily="49" charset="0"/>
                <a:cs typeface="Courier New" panose="02070309020205020404" pitchFamily="49" charset="0"/>
              </a:rPr>
              <a:t>./mkefidisk-201804191017-sda.direct</a:t>
            </a:r>
          </a:p>
          <a:p>
            <a:endParaRPr lang="en-US" sz="1600" b="1" dirty="0">
              <a:solidFill>
                <a:schemeClr val="tx2"/>
              </a:solidFill>
              <a:latin typeface="Courier New" panose="02070309020205020404" pitchFamily="49" charset="0"/>
              <a:cs typeface="Courier New" panose="02070309020205020404" pitchFamily="49" charset="0"/>
            </a:endParaRPr>
          </a:p>
          <a:p>
            <a:r>
              <a:rPr lang="en-US" sz="1600" b="1" dirty="0">
                <a:solidFill>
                  <a:schemeClr val="tx2"/>
                </a:solidFill>
                <a:latin typeface="Courier New" panose="02070309020205020404" pitchFamily="49" charset="0"/>
                <a:cs typeface="Courier New" panose="02070309020205020404" pitchFamily="49" charset="0"/>
              </a:rPr>
              <a:t>The following build artifacts were used to create the image(s):</a:t>
            </a:r>
          </a:p>
          <a:p>
            <a:r>
              <a:rPr lang="en-US" sz="1600" b="1" dirty="0">
                <a:solidFill>
                  <a:schemeClr val="tx2"/>
                </a:solidFill>
                <a:latin typeface="Courier New" panose="02070309020205020404" pitchFamily="49" charset="0"/>
                <a:cs typeface="Courier New" panose="02070309020205020404" pitchFamily="49" charset="0"/>
              </a:rPr>
              <a:t>ROOTFS_DIR:     </a:t>
            </a:r>
            <a:r>
              <a:rPr lang="en-US" sz="1600" b="1" dirty="0" smtClean="0">
                <a:solidFill>
                  <a:schemeClr val="tx2"/>
                </a:solidFill>
                <a:latin typeface="Courier New" panose="02070309020205020404" pitchFamily="49" charset="0"/>
                <a:cs typeface="Courier New" panose="02070309020205020404" pitchFamily="49" charset="0"/>
              </a:rPr>
              <a:t>/.../build/</a:t>
            </a:r>
            <a:r>
              <a:rPr lang="en-US" sz="1600" b="1" dirty="0" err="1" smtClean="0">
                <a:solidFill>
                  <a:schemeClr val="tx2"/>
                </a:solidFill>
                <a:latin typeface="Courier New" panose="02070309020205020404" pitchFamily="49" charset="0"/>
                <a:cs typeface="Courier New" panose="02070309020205020404" pitchFamily="49" charset="0"/>
              </a:rPr>
              <a:t>tmp-glibc</a:t>
            </a:r>
            <a:r>
              <a:rPr lang="en-US" sz="1600" b="1" dirty="0" smtClean="0">
                <a:solidFill>
                  <a:schemeClr val="tx2"/>
                </a:solidFill>
                <a:latin typeface="Courier New" panose="02070309020205020404" pitchFamily="49" charset="0"/>
                <a:cs typeface="Courier New" panose="02070309020205020404" pitchFamily="49" charset="0"/>
              </a:rPr>
              <a:t>/work/genericx86-oe-lin</a:t>
            </a:r>
            <a:r>
              <a:rPr lang="en-US" sz="1600" b="1" dirty="0">
                <a:solidFill>
                  <a:schemeClr val="tx2"/>
                </a:solidFill>
                <a:latin typeface="Courier New" panose="02070309020205020404" pitchFamily="49" charset="0"/>
                <a:cs typeface="Courier New" panose="02070309020205020404" pitchFamily="49" charset="0"/>
              </a:rPr>
              <a:t>...</a:t>
            </a:r>
          </a:p>
          <a:p>
            <a:r>
              <a:rPr lang="en-US" sz="1600" b="1" dirty="0">
                <a:solidFill>
                  <a:schemeClr val="tx2"/>
                </a:solidFill>
                <a:latin typeface="Courier New" panose="02070309020205020404" pitchFamily="49" charset="0"/>
                <a:cs typeface="Courier New" panose="02070309020205020404" pitchFamily="49" charset="0"/>
              </a:rPr>
              <a:t>BOOTIMG_DIR:    </a:t>
            </a:r>
            <a:r>
              <a:rPr lang="en-US" sz="1600" b="1" dirty="0" smtClean="0">
                <a:solidFill>
                  <a:schemeClr val="tx2"/>
                </a:solidFill>
                <a:latin typeface="Courier New" panose="02070309020205020404" pitchFamily="49" charset="0"/>
                <a:cs typeface="Courier New" panose="02070309020205020404" pitchFamily="49" charset="0"/>
              </a:rPr>
              <a:t>/</a:t>
            </a:r>
            <a:r>
              <a:rPr lang="en-US" sz="1600" b="1" dirty="0">
                <a:solidFill>
                  <a:schemeClr val="tx2"/>
                </a:solidFill>
                <a:latin typeface="Courier New" panose="02070309020205020404" pitchFamily="49" charset="0"/>
                <a:cs typeface="Courier New" panose="02070309020205020404" pitchFamily="49" charset="0"/>
              </a:rPr>
              <a:t>...</a:t>
            </a:r>
            <a:r>
              <a:rPr lang="en-US" sz="1600" b="1" dirty="0" smtClean="0">
                <a:solidFill>
                  <a:schemeClr val="tx2"/>
                </a:solidFill>
                <a:latin typeface="Courier New" panose="02070309020205020404" pitchFamily="49" charset="0"/>
                <a:cs typeface="Courier New" panose="02070309020205020404" pitchFamily="49" charset="0"/>
              </a:rPr>
              <a:t>/build/</a:t>
            </a:r>
            <a:r>
              <a:rPr lang="en-US" sz="1600" b="1" dirty="0" err="1" smtClean="0">
                <a:solidFill>
                  <a:schemeClr val="tx2"/>
                </a:solidFill>
                <a:latin typeface="Courier New" panose="02070309020205020404" pitchFamily="49" charset="0"/>
                <a:cs typeface="Courier New" panose="02070309020205020404" pitchFamily="49" charset="0"/>
              </a:rPr>
              <a:t>tmp-glibc</a:t>
            </a:r>
            <a:r>
              <a:rPr lang="en-US" sz="1600" b="1" dirty="0" smtClean="0">
                <a:solidFill>
                  <a:schemeClr val="tx2"/>
                </a:solidFill>
                <a:latin typeface="Courier New" panose="02070309020205020404" pitchFamily="49" charset="0"/>
                <a:cs typeface="Courier New" panose="02070309020205020404" pitchFamily="49" charset="0"/>
              </a:rPr>
              <a:t>/work/genericx86-oe-lin</a:t>
            </a:r>
            <a:r>
              <a:rPr lang="en-US" sz="1600" b="1" dirty="0">
                <a:solidFill>
                  <a:schemeClr val="tx2"/>
                </a:solidFill>
                <a:latin typeface="Courier New" panose="02070309020205020404" pitchFamily="49" charset="0"/>
                <a:cs typeface="Courier New" panose="02070309020205020404" pitchFamily="49" charset="0"/>
              </a:rPr>
              <a:t>...</a:t>
            </a:r>
          </a:p>
          <a:p>
            <a:r>
              <a:rPr lang="en-US" sz="1600" b="1" dirty="0">
                <a:solidFill>
                  <a:schemeClr val="tx2"/>
                </a:solidFill>
                <a:latin typeface="Courier New" panose="02070309020205020404" pitchFamily="49" charset="0"/>
                <a:cs typeface="Courier New" panose="02070309020205020404" pitchFamily="49" charset="0"/>
              </a:rPr>
              <a:t>KERNEL_DIR:     </a:t>
            </a:r>
            <a:r>
              <a:rPr lang="en-US" sz="1600" b="1" dirty="0" smtClean="0">
                <a:solidFill>
                  <a:schemeClr val="tx2"/>
                </a:solidFill>
                <a:latin typeface="Courier New" panose="02070309020205020404" pitchFamily="49" charset="0"/>
                <a:cs typeface="Courier New" panose="02070309020205020404" pitchFamily="49" charset="0"/>
              </a:rPr>
              <a:t>/.../build/</a:t>
            </a:r>
            <a:r>
              <a:rPr lang="en-US" sz="1600" b="1" dirty="0" err="1" smtClean="0">
                <a:solidFill>
                  <a:schemeClr val="tx2"/>
                </a:solidFill>
                <a:latin typeface="Courier New" panose="02070309020205020404" pitchFamily="49" charset="0"/>
                <a:cs typeface="Courier New" panose="02070309020205020404" pitchFamily="49" charset="0"/>
              </a:rPr>
              <a:t>tmp-glibc</a:t>
            </a:r>
            <a:r>
              <a:rPr lang="en-US" sz="1600" b="1" dirty="0" smtClean="0">
                <a:solidFill>
                  <a:schemeClr val="tx2"/>
                </a:solidFill>
                <a:latin typeface="Courier New" panose="02070309020205020404" pitchFamily="49" charset="0"/>
                <a:cs typeface="Courier New" panose="02070309020205020404" pitchFamily="49" charset="0"/>
              </a:rPr>
              <a:t>/deploy/images/genericx86...</a:t>
            </a:r>
            <a:endParaRPr lang="en-US" sz="1600" b="1" dirty="0">
              <a:solidFill>
                <a:schemeClr val="tx2"/>
              </a:solidFill>
              <a:latin typeface="Courier New" panose="02070309020205020404" pitchFamily="49" charset="0"/>
              <a:cs typeface="Courier New" panose="02070309020205020404" pitchFamily="49" charset="0"/>
            </a:endParaRPr>
          </a:p>
          <a:p>
            <a:r>
              <a:rPr lang="en-US" sz="1600" b="1" dirty="0">
                <a:solidFill>
                  <a:schemeClr val="tx2"/>
                </a:solidFill>
                <a:latin typeface="Courier New" panose="02070309020205020404" pitchFamily="49" charset="0"/>
                <a:cs typeface="Courier New" panose="02070309020205020404" pitchFamily="49" charset="0"/>
              </a:rPr>
              <a:t>NATIVE_SYSROOT: </a:t>
            </a:r>
            <a:r>
              <a:rPr lang="en-US" sz="1600" b="1" dirty="0" smtClean="0">
                <a:solidFill>
                  <a:schemeClr val="tx2"/>
                </a:solidFill>
                <a:latin typeface="Courier New" panose="02070309020205020404" pitchFamily="49" charset="0"/>
                <a:cs typeface="Courier New" panose="02070309020205020404" pitchFamily="49" charset="0"/>
              </a:rPr>
              <a:t>/</a:t>
            </a:r>
            <a:r>
              <a:rPr lang="en-US" sz="1600" b="1" dirty="0">
                <a:solidFill>
                  <a:schemeClr val="tx2"/>
                </a:solidFill>
                <a:latin typeface="Courier New" panose="02070309020205020404" pitchFamily="49" charset="0"/>
                <a:cs typeface="Courier New" panose="02070309020205020404" pitchFamily="49" charset="0"/>
              </a:rPr>
              <a:t>...</a:t>
            </a:r>
            <a:r>
              <a:rPr lang="en-US" sz="1600" b="1" dirty="0" smtClean="0">
                <a:solidFill>
                  <a:schemeClr val="tx2"/>
                </a:solidFill>
                <a:latin typeface="Courier New" panose="02070309020205020404" pitchFamily="49" charset="0"/>
                <a:cs typeface="Courier New" panose="02070309020205020404" pitchFamily="49" charset="0"/>
              </a:rPr>
              <a:t>/build/</a:t>
            </a:r>
            <a:r>
              <a:rPr lang="en-US" sz="1600" b="1" dirty="0" err="1" smtClean="0">
                <a:solidFill>
                  <a:schemeClr val="tx2"/>
                </a:solidFill>
                <a:latin typeface="Courier New" panose="02070309020205020404" pitchFamily="49" charset="0"/>
                <a:cs typeface="Courier New" panose="02070309020205020404" pitchFamily="49" charset="0"/>
              </a:rPr>
              <a:t>tmp-glibc</a:t>
            </a:r>
            <a:r>
              <a:rPr lang="en-US" sz="1600" b="1" dirty="0" smtClean="0">
                <a:solidFill>
                  <a:schemeClr val="tx2"/>
                </a:solidFill>
                <a:latin typeface="Courier New" panose="02070309020205020404" pitchFamily="49" charset="0"/>
                <a:cs typeface="Courier New" panose="02070309020205020404" pitchFamily="49" charset="0"/>
              </a:rPr>
              <a:t>/work/i586-oe-linux</a:t>
            </a:r>
            <a:r>
              <a:rPr lang="en-US" sz="1600" b="1" dirty="0">
                <a:solidFill>
                  <a:schemeClr val="tx2"/>
                </a:solidFill>
                <a:latin typeface="Courier New" panose="02070309020205020404" pitchFamily="49" charset="0"/>
                <a:cs typeface="Courier New" panose="02070309020205020404" pitchFamily="49" charset="0"/>
              </a:rPr>
              <a:t>/...</a:t>
            </a:r>
          </a:p>
          <a:p>
            <a:endParaRPr lang="en-US" sz="1600" b="1" dirty="0">
              <a:solidFill>
                <a:schemeClr val="tx2"/>
              </a:solidFill>
              <a:latin typeface="Courier New" panose="02070309020205020404" pitchFamily="49" charset="0"/>
              <a:cs typeface="Courier New" panose="02070309020205020404" pitchFamily="49" charset="0"/>
            </a:endParaRPr>
          </a:p>
          <a:p>
            <a:r>
              <a:rPr lang="en-US" sz="1600" b="1" dirty="0">
                <a:solidFill>
                  <a:schemeClr val="tx2"/>
                </a:solidFill>
                <a:latin typeface="Courier New" panose="02070309020205020404" pitchFamily="49" charset="0"/>
                <a:cs typeface="Courier New" panose="02070309020205020404" pitchFamily="49" charset="0"/>
              </a:rPr>
              <a:t>INFO: The image(s) were created using OE </a:t>
            </a:r>
            <a:r>
              <a:rPr lang="en-US" sz="1600" b="1" dirty="0" err="1">
                <a:solidFill>
                  <a:schemeClr val="tx2"/>
                </a:solidFill>
                <a:latin typeface="Courier New" panose="02070309020205020404" pitchFamily="49" charset="0"/>
                <a:cs typeface="Courier New" panose="02070309020205020404" pitchFamily="49" charset="0"/>
              </a:rPr>
              <a:t>kickstart</a:t>
            </a:r>
            <a:r>
              <a:rPr lang="en-US" sz="1600" b="1" dirty="0">
                <a:solidFill>
                  <a:schemeClr val="tx2"/>
                </a:solidFill>
                <a:latin typeface="Courier New" panose="02070309020205020404" pitchFamily="49" charset="0"/>
                <a:cs typeface="Courier New" panose="02070309020205020404" pitchFamily="49" charset="0"/>
              </a:rPr>
              <a:t> file:</a:t>
            </a:r>
          </a:p>
          <a:p>
            <a:r>
              <a:rPr lang="en-US" sz="1600" b="1" dirty="0">
                <a:solidFill>
                  <a:schemeClr val="tx2"/>
                </a:solidFill>
                <a:latin typeface="Courier New" panose="02070309020205020404" pitchFamily="49" charset="0"/>
                <a:cs typeface="Courier New" panose="02070309020205020404" pitchFamily="49" charset="0"/>
              </a:rPr>
              <a:t>/home/user/master/</a:t>
            </a:r>
            <a:r>
              <a:rPr lang="en-US" sz="1600" b="1" dirty="0" err="1">
                <a:solidFill>
                  <a:schemeClr val="tx2"/>
                </a:solidFill>
                <a:latin typeface="Courier New" panose="02070309020205020404" pitchFamily="49" charset="0"/>
                <a:cs typeface="Courier New" panose="02070309020205020404" pitchFamily="49" charset="0"/>
              </a:rPr>
              <a:t>openembedded</a:t>
            </a:r>
            <a:r>
              <a:rPr lang="en-US" sz="1600" b="1" dirty="0">
                <a:solidFill>
                  <a:schemeClr val="tx2"/>
                </a:solidFill>
                <a:latin typeface="Courier New" panose="02070309020205020404" pitchFamily="49" charset="0"/>
                <a:cs typeface="Courier New" panose="02070309020205020404" pitchFamily="49" charset="0"/>
              </a:rPr>
              <a:t>-core/scripts/lib/</a:t>
            </a:r>
            <a:r>
              <a:rPr lang="en-US" sz="1600" b="1" dirty="0" err="1">
                <a:solidFill>
                  <a:schemeClr val="tx2"/>
                </a:solidFill>
                <a:latin typeface="Courier New" panose="02070309020205020404" pitchFamily="49" charset="0"/>
                <a:cs typeface="Courier New" panose="02070309020205020404" pitchFamily="49" charset="0"/>
              </a:rPr>
              <a:t>wic</a:t>
            </a:r>
            <a:r>
              <a:rPr lang="en-US" sz="1600" b="1" dirty="0">
                <a:solidFill>
                  <a:schemeClr val="tx2"/>
                </a:solidFill>
                <a:latin typeface="Courier New" panose="02070309020205020404" pitchFamily="49" charset="0"/>
                <a:cs typeface="Courier New" panose="02070309020205020404" pitchFamily="49" charset="0"/>
              </a:rPr>
              <a:t>/canned-</a:t>
            </a:r>
            <a:r>
              <a:rPr lang="en-US" sz="1600" b="1" dirty="0" err="1">
                <a:solidFill>
                  <a:schemeClr val="tx2"/>
                </a:solidFill>
                <a:latin typeface="Courier New" panose="02070309020205020404" pitchFamily="49" charset="0"/>
                <a:cs typeface="Courier New" panose="02070309020205020404" pitchFamily="49" charset="0"/>
              </a:rPr>
              <a:t>wks</a:t>
            </a:r>
            <a:r>
              <a:rPr lang="en-US" sz="1600" b="1" dirty="0" smtClean="0">
                <a:solidFill>
                  <a:schemeClr val="tx2"/>
                </a:solidFill>
                <a:latin typeface="Courier New" panose="02070309020205020404" pitchFamily="49" charset="0"/>
                <a:cs typeface="Courier New" panose="02070309020205020404" pitchFamily="49" charset="0"/>
              </a:rPr>
              <a:t>/</a:t>
            </a:r>
          </a:p>
          <a:p>
            <a:r>
              <a:rPr lang="en-US" sz="1600" b="1" dirty="0" err="1" smtClean="0">
                <a:solidFill>
                  <a:schemeClr val="tx2"/>
                </a:solidFill>
                <a:latin typeface="Courier New" panose="02070309020205020404" pitchFamily="49" charset="0"/>
                <a:cs typeface="Courier New" panose="02070309020205020404" pitchFamily="49" charset="0"/>
              </a:rPr>
              <a:t>mkefidisk.wks</a:t>
            </a:r>
            <a:endParaRPr lang="en-US" sz="1600" b="1" dirty="0" smtClean="0">
              <a:solidFill>
                <a:schemeClr val="tx2"/>
              </a:solidFill>
              <a:latin typeface="Courier New" panose="02070309020205020404" pitchFamily="49" charset="0"/>
              <a:cs typeface="Courier New" panose="02070309020205020404" pitchFamily="49" charset="0"/>
            </a:endParaRPr>
          </a:p>
          <a:p>
            <a:r>
              <a:rPr lang="en-US" sz="1600" b="1" dirty="0" smtClean="0">
                <a:solidFill>
                  <a:schemeClr val="tx2"/>
                </a:solidFill>
                <a:latin typeface="Courier New" panose="02070309020205020404" pitchFamily="49" charset="0"/>
                <a:cs typeface="Courier New" panose="02070309020205020404" pitchFamily="49" charset="0"/>
              </a:rPr>
              <a:t>$ </a:t>
            </a:r>
            <a:r>
              <a:rPr lang="en-US" sz="1600" b="1" dirty="0" err="1">
                <a:solidFill>
                  <a:srgbClr val="0071C5"/>
                </a:solidFill>
                <a:latin typeface="Courier New" panose="02070309020205020404" pitchFamily="49" charset="0"/>
                <a:cs typeface="Courier New" panose="02070309020205020404" pitchFamily="49" charset="0"/>
              </a:rPr>
              <a:t>sudo</a:t>
            </a:r>
            <a:r>
              <a:rPr lang="en-US" sz="1600" b="1" dirty="0">
                <a:solidFill>
                  <a:srgbClr val="0071C5"/>
                </a:solidFill>
                <a:latin typeface="Courier New" panose="02070309020205020404" pitchFamily="49" charset="0"/>
                <a:cs typeface="Courier New" panose="02070309020205020404" pitchFamily="49" charset="0"/>
              </a:rPr>
              <a:t> </a:t>
            </a:r>
            <a:r>
              <a:rPr lang="en-US" sz="1600" b="1" dirty="0" err="1">
                <a:solidFill>
                  <a:srgbClr val="0071C5"/>
                </a:solidFill>
                <a:latin typeface="Courier New" panose="02070309020205020404" pitchFamily="49" charset="0"/>
                <a:cs typeface="Courier New" panose="02070309020205020404" pitchFamily="49" charset="0"/>
              </a:rPr>
              <a:t>dd</a:t>
            </a:r>
            <a:r>
              <a:rPr lang="en-US" sz="1600" b="1" dirty="0">
                <a:solidFill>
                  <a:srgbClr val="0071C5"/>
                </a:solidFill>
                <a:latin typeface="Courier New" panose="02070309020205020404" pitchFamily="49" charset="0"/>
                <a:cs typeface="Courier New" panose="02070309020205020404" pitchFamily="49" charset="0"/>
              </a:rPr>
              <a:t> if=/</a:t>
            </a:r>
            <a:r>
              <a:rPr lang="en-US" sz="1600" b="1" dirty="0" err="1" smtClean="0">
                <a:solidFill>
                  <a:srgbClr val="0071C5"/>
                </a:solidFill>
                <a:latin typeface="Courier New" panose="02070309020205020404" pitchFamily="49" charset="0"/>
                <a:cs typeface="Courier New" panose="02070309020205020404" pitchFamily="49" charset="0"/>
              </a:rPr>
              <a:t>var</a:t>
            </a:r>
            <a:r>
              <a:rPr lang="en-US" sz="1600" b="1" dirty="0" smtClean="0">
                <a:solidFill>
                  <a:srgbClr val="0071C5"/>
                </a:solidFill>
                <a:latin typeface="Courier New" panose="02070309020205020404" pitchFamily="49" charset="0"/>
                <a:cs typeface="Courier New" panose="02070309020205020404" pitchFamily="49" charset="0"/>
              </a:rPr>
              <a:t>/</a:t>
            </a:r>
            <a:r>
              <a:rPr lang="en-US" sz="1600" b="1" dirty="0" err="1" smtClean="0">
                <a:solidFill>
                  <a:srgbClr val="0071C5"/>
                </a:solidFill>
                <a:latin typeface="Courier New" panose="02070309020205020404" pitchFamily="49" charset="0"/>
                <a:cs typeface="Courier New" panose="02070309020205020404" pitchFamily="49" charset="0"/>
              </a:rPr>
              <a:t>tmp</a:t>
            </a:r>
            <a:r>
              <a:rPr lang="en-US" sz="1600" b="1" dirty="0" smtClean="0">
                <a:solidFill>
                  <a:srgbClr val="0071C5"/>
                </a:solidFill>
                <a:latin typeface="Courier New" panose="02070309020205020404" pitchFamily="49" charset="0"/>
                <a:cs typeface="Courier New" panose="02070309020205020404" pitchFamily="49" charset="0"/>
              </a:rPr>
              <a:t>/</a:t>
            </a:r>
            <a:r>
              <a:rPr lang="en-US" sz="1600" b="1" dirty="0" err="1" smtClean="0">
                <a:solidFill>
                  <a:srgbClr val="0071C5"/>
                </a:solidFill>
                <a:latin typeface="Courier New" panose="02070309020205020404" pitchFamily="49" charset="0"/>
                <a:cs typeface="Courier New" panose="02070309020205020404" pitchFamily="49" charset="0"/>
              </a:rPr>
              <a:t>wic</a:t>
            </a:r>
            <a:r>
              <a:rPr lang="en-US" sz="1600" b="1" dirty="0" smtClean="0">
                <a:solidFill>
                  <a:srgbClr val="0071C5"/>
                </a:solidFill>
                <a:latin typeface="Courier New" panose="02070309020205020404" pitchFamily="49" charset="0"/>
                <a:cs typeface="Courier New" panose="02070309020205020404" pitchFamily="49" charset="0"/>
              </a:rPr>
              <a:t>/build/</a:t>
            </a:r>
            <a:r>
              <a:rPr lang="en-US" sz="1600" b="1" dirty="0" smtClean="0">
                <a:solidFill>
                  <a:srgbClr val="0071C5"/>
                </a:solidFill>
                <a:latin typeface="Courier New" panose="02070309020205020404" pitchFamily="49" charset="0"/>
                <a:cs typeface="Courier New" panose="02070309020205020404" pitchFamily="49" charset="0"/>
              </a:rPr>
              <a:t>mkefidisk-201804191017-sda.direct</a:t>
            </a:r>
            <a:r>
              <a:rPr lang="en-US" sz="1600" b="1" dirty="0" smtClean="0">
                <a:solidFill>
                  <a:srgbClr val="0071C5"/>
                </a:solidFill>
                <a:latin typeface="Courier New" panose="02070309020205020404" pitchFamily="49" charset="0"/>
                <a:cs typeface="Courier New" panose="02070309020205020404" pitchFamily="49" charset="0"/>
              </a:rPr>
              <a:t> </a:t>
            </a:r>
            <a:r>
              <a:rPr lang="en-US" sz="1600" b="1" dirty="0" smtClean="0">
                <a:solidFill>
                  <a:srgbClr val="0071C5"/>
                </a:solidFill>
                <a:latin typeface="Courier New" panose="02070309020205020404" pitchFamily="49" charset="0"/>
                <a:cs typeface="Courier New" panose="02070309020205020404" pitchFamily="49" charset="0"/>
              </a:rPr>
              <a:t>\</a:t>
            </a:r>
          </a:p>
          <a:p>
            <a:r>
              <a:rPr lang="en-US" sz="1600" b="1" dirty="0">
                <a:solidFill>
                  <a:srgbClr val="0071C5"/>
                </a:solidFill>
                <a:latin typeface="Courier New" panose="02070309020205020404" pitchFamily="49" charset="0"/>
                <a:cs typeface="Courier New" panose="02070309020205020404" pitchFamily="49" charset="0"/>
              </a:rPr>
              <a:t> </a:t>
            </a:r>
            <a:r>
              <a:rPr lang="en-US" sz="1600" b="1" dirty="0" smtClean="0">
                <a:solidFill>
                  <a:srgbClr val="0071C5"/>
                </a:solidFill>
                <a:latin typeface="Courier New" panose="02070309020205020404" pitchFamily="49" charset="0"/>
                <a:cs typeface="Courier New" panose="02070309020205020404" pitchFamily="49" charset="0"/>
              </a:rPr>
              <a:t> of</a:t>
            </a:r>
            <a:r>
              <a:rPr lang="en-US" sz="1600" b="1" dirty="0">
                <a:solidFill>
                  <a:srgbClr val="0071C5"/>
                </a:solidFill>
                <a:latin typeface="Courier New" panose="02070309020205020404" pitchFamily="49" charset="0"/>
                <a:cs typeface="Courier New" panose="02070309020205020404" pitchFamily="49" charset="0"/>
              </a:rPr>
              <a:t>=/</a:t>
            </a:r>
            <a:r>
              <a:rPr lang="en-US" sz="1600" b="1" dirty="0" smtClean="0">
                <a:solidFill>
                  <a:srgbClr val="0071C5"/>
                </a:solidFill>
                <a:latin typeface="Courier New" panose="02070309020205020404" pitchFamily="49" charset="0"/>
                <a:cs typeface="Courier New" panose="02070309020205020404" pitchFamily="49" charset="0"/>
              </a:rPr>
              <a:t>dev/</a:t>
            </a:r>
            <a:r>
              <a:rPr lang="en-US" sz="1600" b="1" dirty="0" err="1" smtClean="0">
                <a:solidFill>
                  <a:srgbClr val="0071C5"/>
                </a:solidFill>
                <a:latin typeface="Courier New" panose="02070309020205020404" pitchFamily="49" charset="0"/>
                <a:cs typeface="Courier New" panose="02070309020205020404" pitchFamily="49" charset="0"/>
              </a:rPr>
              <a:t>sdb</a:t>
            </a:r>
            <a:r>
              <a:rPr lang="en-US" sz="1600" b="1" dirty="0" smtClean="0">
                <a:solidFill>
                  <a:srgbClr val="0071C5"/>
                </a:solidFill>
                <a:latin typeface="Courier New" panose="02070309020205020404" pitchFamily="49" charset="0"/>
                <a:cs typeface="Courier New" panose="02070309020205020404" pitchFamily="49" charset="0"/>
              </a:rPr>
              <a:t> </a:t>
            </a:r>
            <a:r>
              <a:rPr lang="en-US" sz="1600" b="1" dirty="0" err="1" smtClean="0">
                <a:solidFill>
                  <a:srgbClr val="0071C5"/>
                </a:solidFill>
                <a:latin typeface="Courier New" panose="02070309020205020404" pitchFamily="49" charset="0"/>
                <a:cs typeface="Courier New" panose="02070309020205020404" pitchFamily="49" charset="0"/>
              </a:rPr>
              <a:t>bs</a:t>
            </a:r>
            <a:r>
              <a:rPr lang="en-US" sz="1600" b="1" dirty="0" smtClean="0">
                <a:solidFill>
                  <a:srgbClr val="0071C5"/>
                </a:solidFill>
                <a:latin typeface="Courier New" panose="02070309020205020404" pitchFamily="49" charset="0"/>
                <a:cs typeface="Courier New" panose="02070309020205020404" pitchFamily="49" charset="0"/>
              </a:rPr>
              <a:t>=1M</a:t>
            </a:r>
            <a:endParaRPr lang="en-US" sz="1600" b="1" dirty="0">
              <a:solidFill>
                <a:srgbClr val="0071C5"/>
              </a:solidFill>
              <a:latin typeface="Courier New" panose="02070309020205020404" pitchFamily="49" charset="0"/>
              <a:cs typeface="Courier New" panose="02070309020205020404" pitchFamily="49" charset="0"/>
            </a:endParaRPr>
          </a:p>
          <a:p>
            <a:r>
              <a:rPr lang="en-US" sz="1600" b="1" dirty="0">
                <a:solidFill>
                  <a:schemeClr val="tx2"/>
                </a:solidFill>
                <a:latin typeface="Courier New" panose="02070309020205020404" pitchFamily="49" charset="0"/>
                <a:cs typeface="Courier New" panose="02070309020205020404" pitchFamily="49" charset="0"/>
              </a:rPr>
              <a:t>$ </a:t>
            </a:r>
            <a:r>
              <a:rPr lang="en-US" sz="1600" b="1" dirty="0" err="1">
                <a:solidFill>
                  <a:srgbClr val="0071C5"/>
                </a:solidFill>
                <a:latin typeface="Courier New" panose="02070309020205020404" pitchFamily="49" charset="0"/>
                <a:cs typeface="Courier New" panose="02070309020205020404" pitchFamily="49" charset="0"/>
              </a:rPr>
              <a:t>sudo</a:t>
            </a:r>
            <a:r>
              <a:rPr lang="en-US" sz="1600" b="1" dirty="0">
                <a:solidFill>
                  <a:srgbClr val="0071C5"/>
                </a:solidFill>
                <a:latin typeface="Courier New" panose="02070309020205020404" pitchFamily="49" charset="0"/>
                <a:cs typeface="Courier New" panose="02070309020205020404" pitchFamily="49" charset="0"/>
              </a:rPr>
              <a:t> eject /dev/</a:t>
            </a:r>
            <a:r>
              <a:rPr lang="en-US" sz="1600" b="1" dirty="0" err="1">
                <a:solidFill>
                  <a:srgbClr val="0071C5"/>
                </a:solidFill>
                <a:latin typeface="Courier New" panose="02070309020205020404" pitchFamily="49" charset="0"/>
                <a:cs typeface="Courier New" panose="02070309020205020404" pitchFamily="49" charset="0"/>
              </a:rPr>
              <a:t>sdb</a:t>
            </a:r>
            <a:endParaRPr lang="en-US" sz="1600" b="1" dirty="0">
              <a:solidFill>
                <a:srgbClr val="0071C5"/>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966727690"/>
      </p:ext>
    </p:extLst>
  </p:cSld>
  <p:clrMapOvr>
    <a:masterClrMapping/>
  </p:clrMapOvr>
  <p:transition>
    <p:fade/>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a:solidFill>
                  <a:srgbClr val="00B0F0"/>
                </a:solidFill>
              </a:rPr>
              <a:t>WIC: Custom Kickstart Files</a:t>
            </a:r>
            <a:endParaRPr lang="en-US" dirty="0">
              <a:solidFill>
                <a:srgbClr val="00B0F0"/>
              </a:solidFill>
              <a:latin typeface="Arial" charset="0"/>
            </a:endParaRPr>
          </a:p>
        </p:txBody>
      </p:sp>
      <p:sp>
        <p:nvSpPr>
          <p:cNvPr id="13314" name="Content Placeholder 2"/>
          <p:cNvSpPr>
            <a:spLocks noGrp="1"/>
          </p:cNvSpPr>
          <p:nvPr>
            <p:ph sz="quarter" idx="13"/>
          </p:nvPr>
        </p:nvSpPr>
        <p:spPr>
          <a:xfrm>
            <a:off x="471209" y="734467"/>
            <a:ext cx="8233186" cy="5408426"/>
          </a:xfrm>
        </p:spPr>
        <p:txBody>
          <a:bodyPr/>
          <a:lstStyle/>
          <a:p>
            <a:r>
              <a:rPr lang="en-US" b="0" spc="-1" dirty="0">
                <a:uFill>
                  <a:solidFill>
                    <a:srgbClr val="FFFFFF"/>
                  </a:solidFill>
                </a:uFill>
              </a:rPr>
              <a:t>You can create your own custom </a:t>
            </a:r>
            <a:r>
              <a:rPr lang="en-US" b="0" spc="-1" dirty="0" err="1">
                <a:uFill>
                  <a:solidFill>
                    <a:srgbClr val="FFFFFF"/>
                  </a:solidFill>
                </a:uFill>
              </a:rPr>
              <a:t>kickstart</a:t>
            </a:r>
            <a:r>
              <a:rPr lang="en-US" b="0" spc="-1" dirty="0">
                <a:uFill>
                  <a:solidFill>
                    <a:srgbClr val="FFFFFF"/>
                  </a:solidFill>
                </a:uFill>
              </a:rPr>
              <a:t> and easily have </a:t>
            </a:r>
            <a:r>
              <a:rPr lang="en-US" b="0" spc="-1" dirty="0" err="1">
                <a:uFill>
                  <a:solidFill>
                    <a:srgbClr val="FFFFFF"/>
                  </a:solidFill>
                </a:uFill>
              </a:rPr>
              <a:t>wic</a:t>
            </a:r>
            <a:r>
              <a:rPr lang="en-US" b="0" spc="-1" dirty="0">
                <a:uFill>
                  <a:solidFill>
                    <a:srgbClr val="FFFFFF"/>
                  </a:solidFill>
                </a:uFill>
              </a:rPr>
              <a:t> find and use </a:t>
            </a:r>
            <a:r>
              <a:rPr lang="en-US" b="0" spc="-1" dirty="0" smtClean="0">
                <a:uFill>
                  <a:solidFill>
                    <a:srgbClr val="FFFFFF"/>
                  </a:solidFill>
                </a:uFill>
              </a:rPr>
              <a:t>them. See the WIC documentation.</a:t>
            </a:r>
          </a:p>
          <a:p>
            <a:r>
              <a:rPr lang="en-US" b="0" spc="-1" dirty="0" smtClean="0">
                <a:uFill>
                  <a:solidFill>
                    <a:srgbClr val="FFFFFF"/>
                  </a:solidFill>
                </a:uFill>
              </a:rPr>
              <a:t>Existing </a:t>
            </a:r>
            <a:r>
              <a:rPr lang="en-US" b="0" spc="-1" dirty="0" err="1">
                <a:uFill>
                  <a:solidFill>
                    <a:srgbClr val="FFFFFF"/>
                  </a:solidFill>
                </a:uFill>
              </a:rPr>
              <a:t>kickstart</a:t>
            </a:r>
            <a:r>
              <a:rPr lang="en-US" b="0" spc="-1" dirty="0">
                <a:uFill>
                  <a:solidFill>
                    <a:srgbClr val="FFFFFF"/>
                  </a:solidFill>
                </a:uFill>
              </a:rPr>
              <a:t> files can be found here, and used as templates</a:t>
            </a:r>
            <a:r>
              <a:rPr lang="en-US" b="0" spc="-1" dirty="0" smtClean="0">
                <a:uFill>
                  <a:solidFill>
                    <a:srgbClr val="FFFFFF"/>
                  </a:solidFill>
                </a:uFill>
              </a:rPr>
              <a:t>:</a:t>
            </a:r>
            <a:br>
              <a:rPr lang="en-US" b="0" spc="-1" dirty="0" smtClean="0">
                <a:uFill>
                  <a:solidFill>
                    <a:srgbClr val="FFFFFF"/>
                  </a:solidFill>
                </a:uFill>
              </a:rPr>
            </a:br>
            <a:r>
              <a:rPr lang="en-US" b="0" spc="-1" dirty="0" smtClean="0">
                <a:uFill>
                  <a:solidFill>
                    <a:srgbClr val="FFFFFF"/>
                  </a:solidFill>
                </a:uFill>
              </a:rPr>
              <a:t>     </a:t>
            </a:r>
            <a:r>
              <a:rPr lang="en-US" sz="2000" spc="-1" dirty="0" smtClean="0">
                <a:uFill>
                  <a:solidFill>
                    <a:srgbClr val="FFFFFF"/>
                  </a:solidFill>
                </a:uFill>
                <a:latin typeface="Courier New" panose="02070309020205020404" pitchFamily="49" charset="0"/>
                <a:cs typeface="Courier New" panose="02070309020205020404" pitchFamily="49" charset="0"/>
              </a:rPr>
              <a:t>poky/scripts/lib/image/</a:t>
            </a:r>
            <a:r>
              <a:rPr lang="en-US" sz="2000" spc="-1" dirty="0" err="1" smtClean="0">
                <a:uFill>
                  <a:solidFill>
                    <a:srgbClr val="FFFFFF"/>
                  </a:solidFill>
                </a:uFill>
                <a:latin typeface="Courier New" panose="02070309020205020404" pitchFamily="49" charset="0"/>
                <a:cs typeface="Courier New" panose="02070309020205020404" pitchFamily="49" charset="0"/>
              </a:rPr>
              <a:t>wic</a:t>
            </a:r>
            <a:r>
              <a:rPr lang="en-US" sz="2000" spc="-1" dirty="0" smtClean="0">
                <a:uFill>
                  <a:solidFill>
                    <a:srgbClr val="FFFFFF"/>
                  </a:solidFill>
                </a:uFill>
                <a:latin typeface="Courier New" panose="02070309020205020404" pitchFamily="49" charset="0"/>
                <a:cs typeface="Courier New" panose="02070309020205020404" pitchFamily="49" charset="0"/>
              </a:rPr>
              <a:t>/canned-</a:t>
            </a:r>
            <a:r>
              <a:rPr lang="en-US" sz="2000" spc="-1" dirty="0" err="1" smtClean="0">
                <a:uFill>
                  <a:solidFill>
                    <a:srgbClr val="FFFFFF"/>
                  </a:solidFill>
                </a:uFill>
                <a:latin typeface="Courier New" panose="02070309020205020404" pitchFamily="49" charset="0"/>
                <a:cs typeface="Courier New" panose="02070309020205020404" pitchFamily="49" charset="0"/>
              </a:rPr>
              <a:t>wks</a:t>
            </a:r>
            <a:endParaRPr lang="en-US" sz="2000" spc="-1" dirty="0">
              <a:uFill>
                <a:solidFill>
                  <a:srgbClr val="FFFFFF"/>
                </a:solidFill>
              </a:uFill>
              <a:latin typeface="Courier New" panose="02070309020205020404" pitchFamily="49" charset="0"/>
              <a:cs typeface="Courier New" panose="02070309020205020404" pitchFamily="49" charset="0"/>
            </a:endParaRPr>
          </a:p>
          <a:p>
            <a:r>
              <a:rPr lang="en-US" b="0" spc="-1" dirty="0">
                <a:uFill>
                  <a:solidFill>
                    <a:srgbClr val="FFFFFF"/>
                  </a:solidFill>
                </a:uFill>
              </a:rPr>
              <a:t>You can place your custom </a:t>
            </a:r>
            <a:r>
              <a:rPr lang="en-US" b="0" spc="-1" dirty="0" err="1">
                <a:uFill>
                  <a:solidFill>
                    <a:srgbClr val="FFFFFF"/>
                  </a:solidFill>
                </a:uFill>
              </a:rPr>
              <a:t>kickstart</a:t>
            </a:r>
            <a:r>
              <a:rPr lang="en-US" b="0" spc="-1" dirty="0">
                <a:uFill>
                  <a:solidFill>
                    <a:srgbClr val="FFFFFF"/>
                  </a:solidFill>
                </a:uFill>
              </a:rPr>
              <a:t> file with the canned ones, or add it to your </a:t>
            </a:r>
            <a:r>
              <a:rPr lang="en-US" b="0" spc="-1" dirty="0" smtClean="0">
                <a:uFill>
                  <a:solidFill>
                    <a:srgbClr val="FFFFFF"/>
                  </a:solidFill>
                </a:uFill>
              </a:rPr>
              <a:t>layer</a:t>
            </a:r>
            <a:endParaRPr lang="en-US" b="0" spc="-1" dirty="0">
              <a:uFill>
                <a:solidFill>
                  <a:srgbClr val="FFFFFF"/>
                </a:solidFill>
              </a:uFill>
            </a:endParaRPr>
          </a:p>
          <a:p>
            <a:r>
              <a:rPr lang="en-US" b="0" spc="-1" dirty="0" smtClean="0">
                <a:uFill>
                  <a:solidFill>
                    <a:srgbClr val="FFFFFF"/>
                  </a:solidFill>
                </a:uFill>
              </a:rPr>
              <a:t>Currently </a:t>
            </a:r>
            <a:r>
              <a:rPr lang="en-US" b="0" spc="-1" dirty="0" err="1">
                <a:uFill>
                  <a:solidFill>
                    <a:srgbClr val="FFFFFF"/>
                  </a:solidFill>
                </a:uFill>
              </a:rPr>
              <a:t>wic</a:t>
            </a:r>
            <a:r>
              <a:rPr lang="en-US" b="0" spc="-1" dirty="0">
                <a:uFill>
                  <a:solidFill>
                    <a:srgbClr val="FFFFFF"/>
                  </a:solidFill>
                </a:uFill>
              </a:rPr>
              <a:t> implementation only supports "partition" and "</a:t>
            </a:r>
            <a:r>
              <a:rPr lang="en-US" b="0" spc="-1" dirty="0" smtClean="0">
                <a:uFill>
                  <a:solidFill>
                    <a:srgbClr val="FFFFFF"/>
                  </a:solidFill>
                </a:uFill>
              </a:rPr>
              <a:t>bootloader“ (more </a:t>
            </a:r>
            <a:r>
              <a:rPr lang="en-US" b="0" spc="-1" dirty="0">
                <a:uFill>
                  <a:solidFill>
                    <a:srgbClr val="FFFFFF"/>
                  </a:solidFill>
                </a:uFill>
              </a:rPr>
              <a:t>to </a:t>
            </a:r>
            <a:r>
              <a:rPr lang="en-US" b="0" spc="-1" dirty="0" smtClean="0">
                <a:uFill>
                  <a:solidFill>
                    <a:srgbClr val="FFFFFF"/>
                  </a:solidFill>
                </a:uFill>
              </a:rPr>
              <a:t>come). </a:t>
            </a:r>
            <a:r>
              <a:rPr lang="en-US" b="0" spc="-1" dirty="0">
                <a:uFill>
                  <a:solidFill>
                    <a:srgbClr val="FFFFFF"/>
                  </a:solidFill>
                </a:uFill>
              </a:rPr>
              <a:t>See also</a:t>
            </a:r>
            <a:r>
              <a:rPr lang="en-US" b="0" spc="-1" dirty="0" smtClean="0">
                <a:uFill>
                  <a:solidFill>
                    <a:srgbClr val="FFFFFF"/>
                  </a:solidFill>
                </a:uFill>
              </a:rPr>
              <a:t>: </a:t>
            </a:r>
            <a:br>
              <a:rPr lang="en-US" b="0" spc="-1" dirty="0" smtClean="0">
                <a:uFill>
                  <a:solidFill>
                    <a:srgbClr val="FFFFFF"/>
                  </a:solidFill>
                </a:uFill>
              </a:rPr>
            </a:br>
            <a:r>
              <a:rPr lang="en-US" b="0" spc="-1" dirty="0" smtClean="0">
                <a:uFill>
                  <a:solidFill>
                    <a:srgbClr val="FFFFFF"/>
                  </a:solidFill>
                </a:uFill>
              </a:rPr>
              <a:t/>
            </a:r>
            <a:br>
              <a:rPr lang="en-US" b="0" spc="-1" dirty="0" smtClean="0">
                <a:uFill>
                  <a:solidFill>
                    <a:srgbClr val="FFFFFF"/>
                  </a:solidFill>
                </a:uFill>
              </a:rPr>
            </a:br>
            <a:r>
              <a:rPr lang="en-US" sz="2000" b="0" spc="-1" dirty="0" smtClean="0">
                <a:uFill>
                  <a:solidFill>
                    <a:srgbClr val="FFFFFF"/>
                  </a:solidFill>
                </a:uFill>
                <a:hlinkClick r:id="rId2"/>
              </a:rPr>
              <a:t>http</a:t>
            </a:r>
            <a:r>
              <a:rPr lang="en-US" sz="2000" b="0" spc="-1" dirty="0">
                <a:uFill>
                  <a:solidFill>
                    <a:srgbClr val="FFFFFF"/>
                  </a:solidFill>
                </a:uFill>
                <a:hlinkClick r:id="rId2"/>
              </a:rPr>
              <a:t>://</a:t>
            </a:r>
            <a:r>
              <a:rPr lang="en-US" sz="2000" b="0" spc="-1" dirty="0" smtClean="0">
                <a:uFill>
                  <a:solidFill>
                    <a:srgbClr val="FFFFFF"/>
                  </a:solidFill>
                </a:uFill>
                <a:hlinkClick r:id="rId2"/>
              </a:rPr>
              <a:t>fedoraproject.org/wiki/Anaconda/Kickstart#part_or_partition</a:t>
            </a:r>
            <a:r>
              <a:rPr lang="en-US" sz="2000" b="0" spc="-1" dirty="0" smtClean="0">
                <a:uFill>
                  <a:solidFill>
                    <a:srgbClr val="FFFFFF"/>
                  </a:solidFill>
                </a:uFill>
              </a:rPr>
              <a:t>    </a:t>
            </a:r>
            <a:r>
              <a:rPr lang="en-US" sz="2000" b="0" spc="-1" dirty="0">
                <a:uFill>
                  <a:solidFill>
                    <a:srgbClr val="FFFFFF"/>
                  </a:solidFill>
                </a:uFill>
                <a:hlinkClick r:id="rId3"/>
              </a:rPr>
              <a:t>http://</a:t>
            </a:r>
            <a:r>
              <a:rPr lang="en-US" sz="2000" b="0" spc="-1" dirty="0" smtClean="0">
                <a:uFill>
                  <a:solidFill>
                    <a:srgbClr val="FFFFFF"/>
                  </a:solidFill>
                </a:uFill>
                <a:hlinkClick r:id="rId3"/>
              </a:rPr>
              <a:t>fedoraproject.org/wiki/Anaconda/Kickstart#bootloader</a:t>
            </a:r>
            <a:endParaRPr lang="en-US" sz="2000" b="0" spc="-1" dirty="0" smtClean="0">
              <a:uFill>
                <a:solidFill>
                  <a:srgbClr val="FFFFFF"/>
                </a:solidFill>
              </a:uFill>
            </a:endParaRPr>
          </a:p>
        </p:txBody>
      </p:sp>
    </p:spTree>
    <p:extLst>
      <p:ext uri="{BB962C8B-B14F-4D97-AF65-F5344CB8AC3E}">
        <p14:creationId xmlns:p14="http://schemas.microsoft.com/office/powerpoint/2010/main" val="2473107131"/>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0"/>
          <p:cNvSpPr txBox="1">
            <a:spLocks noGrp="1"/>
          </p:cNvSpPr>
          <p:nvPr>
            <p:ph type="title"/>
          </p:nvPr>
        </p:nvSpPr>
        <p:spPr>
          <a:xfrm>
            <a:off x="454025" y="408517"/>
            <a:ext cx="8227500" cy="888900"/>
          </a:xfrm>
          <a:prstGeom prst="rect">
            <a:avLst/>
          </a:prstGeom>
        </p:spPr>
        <p:txBody>
          <a:bodyPr spcFirstLastPara="1" wrap="square" lIns="0" tIns="0" rIns="0" bIns="0" anchor="t" anchorCtr="0">
            <a:noAutofit/>
          </a:bodyPr>
          <a:lstStyle/>
          <a:p>
            <a:pPr marL="0" lvl="0" indent="0" algn="l" rtl="0">
              <a:spcBef>
                <a:spcPts val="0"/>
              </a:spcBef>
              <a:spcAft>
                <a:spcPts val="0"/>
              </a:spcAft>
              <a:buClr>
                <a:schemeClr val="dk2"/>
              </a:buClr>
              <a:buSzPts val="1100"/>
              <a:buFont typeface="Arial"/>
              <a:buNone/>
            </a:pPr>
            <a:r>
              <a:rPr lang="en-US"/>
              <a:t>Yocto Project at ELC (Thu)</a:t>
            </a:r>
            <a:endParaRPr/>
          </a:p>
          <a:p>
            <a:pPr marL="0" lvl="0" indent="0" algn="l" rtl="0">
              <a:spcBef>
                <a:spcPts val="0"/>
              </a:spcBef>
              <a:spcAft>
                <a:spcPts val="0"/>
              </a:spcAft>
              <a:buClr>
                <a:schemeClr val="dk2"/>
              </a:buClr>
              <a:buSzPts val="1100"/>
              <a:buFont typeface="Arial"/>
              <a:buNone/>
            </a:pPr>
            <a:endParaRPr/>
          </a:p>
          <a:p>
            <a:pPr marL="0" lvl="0" indent="0" algn="l" rtl="0">
              <a:spcBef>
                <a:spcPts val="0"/>
              </a:spcBef>
              <a:spcAft>
                <a:spcPts val="0"/>
              </a:spcAft>
              <a:buNone/>
            </a:pPr>
            <a:endParaRPr/>
          </a:p>
        </p:txBody>
      </p:sp>
      <p:graphicFrame>
        <p:nvGraphicFramePr>
          <p:cNvPr id="109" name="Google Shape;109;p20"/>
          <p:cNvGraphicFramePr/>
          <p:nvPr/>
        </p:nvGraphicFramePr>
        <p:xfrm>
          <a:off x="881075" y="1857375"/>
          <a:ext cx="7239000" cy="4846200"/>
        </p:xfrm>
        <a:graphic>
          <a:graphicData uri="http://schemas.openxmlformats.org/drawingml/2006/table">
            <a:tbl>
              <a:tblPr>
                <a:noFill/>
              </a:tblPr>
              <a:tblGrid>
                <a:gridCol w="1258100"/>
                <a:gridCol w="4175125"/>
                <a:gridCol w="1805775"/>
              </a:tblGrid>
              <a:tr h="381000">
                <a:tc>
                  <a:txBody>
                    <a:bodyPr/>
                    <a:lstStyle/>
                    <a:p>
                      <a:pPr marL="0" lvl="0" indent="0" algn="l" rtl="0">
                        <a:spcBef>
                          <a:spcPts val="0"/>
                        </a:spcBef>
                        <a:spcAft>
                          <a:spcPts val="0"/>
                        </a:spcAft>
                        <a:buNone/>
                      </a:pPr>
                      <a:r>
                        <a:rPr lang="en-US"/>
                        <a:t>11:15am </a:t>
                      </a:r>
                      <a:endParaRPr/>
                    </a:p>
                  </a:txBody>
                  <a:tcPr marL="91425" marR="91425" marT="91425" marB="91425"/>
                </a:tc>
                <a:tc>
                  <a:txBody>
                    <a:bodyPr/>
                    <a:lstStyle/>
                    <a:p>
                      <a:pPr marL="0" lvl="0" indent="0" algn="l" rtl="0">
                        <a:spcBef>
                          <a:spcPts val="0"/>
                        </a:spcBef>
                        <a:spcAft>
                          <a:spcPts val="0"/>
                        </a:spcAft>
                        <a:buNone/>
                      </a:pPr>
                      <a:r>
                        <a:rPr lang="en-US"/>
                        <a:t>Understanding, Building and Researching Minimal (and not so minimal) Linux Systems</a:t>
                      </a:r>
                      <a:endParaRPr/>
                    </a:p>
                  </a:txBody>
                  <a:tcPr marL="91425" marR="91425" marT="91425" marB="91425"/>
                </a:tc>
                <a:tc>
                  <a:txBody>
                    <a:bodyPr/>
                    <a:lstStyle/>
                    <a:p>
                      <a:pPr marL="0" lvl="0" indent="0" algn="l" rtl="0">
                        <a:spcBef>
                          <a:spcPts val="0"/>
                        </a:spcBef>
                        <a:spcAft>
                          <a:spcPts val="0"/>
                        </a:spcAft>
                        <a:buNone/>
                      </a:pPr>
                      <a:r>
                        <a:rPr lang="en-US"/>
                        <a:t>Ron Munitz</a:t>
                      </a:r>
                      <a:endParaRPr/>
                    </a:p>
                    <a:p>
                      <a:pPr marL="0" lvl="0" indent="0" algn="l" rtl="0">
                        <a:spcBef>
                          <a:spcPts val="0"/>
                        </a:spcBef>
                        <a:spcAft>
                          <a:spcPts val="0"/>
                        </a:spcAft>
                        <a:buNone/>
                      </a:pPr>
                      <a:r>
                        <a:rPr lang="en-US"/>
                        <a:t>The PSCG</a:t>
                      </a:r>
                      <a:endParaRPr/>
                    </a:p>
                    <a:p>
                      <a:pPr marL="0" lvl="0" indent="0" algn="l" rtl="0">
                        <a:spcBef>
                          <a:spcPts val="0"/>
                        </a:spcBef>
                        <a:spcAft>
                          <a:spcPts val="0"/>
                        </a:spcAft>
                        <a:buNone/>
                      </a:pPr>
                      <a:endParaRPr/>
                    </a:p>
                  </a:txBody>
                  <a:tcPr marL="91425" marR="91425" marT="91425" marB="91425"/>
                </a:tc>
              </a:tr>
              <a:tr h="381000">
                <a:tc>
                  <a:txBody>
                    <a:bodyPr/>
                    <a:lstStyle/>
                    <a:p>
                      <a:pPr marL="0" lvl="0" indent="0" algn="l" rtl="0">
                        <a:spcBef>
                          <a:spcPts val="0"/>
                        </a:spcBef>
                        <a:spcAft>
                          <a:spcPts val="0"/>
                        </a:spcAft>
                        <a:buClr>
                          <a:schemeClr val="dk2"/>
                        </a:buClr>
                        <a:buSzPts val="1100"/>
                        <a:buFont typeface="Arial"/>
                        <a:buNone/>
                      </a:pPr>
                      <a:r>
                        <a:rPr lang="en-US"/>
                        <a:t>4:05pm</a:t>
                      </a:r>
                      <a:endParaRPr/>
                    </a:p>
                    <a:p>
                      <a:pPr marL="0" lvl="0" indent="0" algn="l" rtl="0">
                        <a:spcBef>
                          <a:spcPts val="0"/>
                        </a:spcBef>
                        <a:spcAft>
                          <a:spcPts val="0"/>
                        </a:spcAft>
                        <a:buClr>
                          <a:schemeClr val="dk2"/>
                        </a:buClr>
                        <a:buSzPts val="1100"/>
                        <a:buFont typeface="Arial"/>
                        <a:buNone/>
                      </a:pPr>
                      <a:endParaRPr/>
                    </a:p>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r>
                        <a:rPr lang="en-US"/>
                        <a:t>FullMetalUpdate - A Fully Integrated Solution to Update Your IoT Devices</a:t>
                      </a:r>
                      <a:endParaRPr/>
                    </a:p>
                  </a:txBody>
                  <a:tcPr marL="91425" marR="91425" marT="91425" marB="91425"/>
                </a:tc>
                <a:tc>
                  <a:txBody>
                    <a:bodyPr/>
                    <a:lstStyle/>
                    <a:p>
                      <a:pPr marL="0" lvl="0" indent="0" algn="l" rtl="0">
                        <a:spcBef>
                          <a:spcPts val="0"/>
                        </a:spcBef>
                        <a:spcAft>
                          <a:spcPts val="0"/>
                        </a:spcAft>
                        <a:buNone/>
                      </a:pPr>
                      <a:r>
                        <a:rPr lang="en-US"/>
                        <a:t>Cedric Vincent</a:t>
                      </a:r>
                      <a:br>
                        <a:rPr lang="en-US"/>
                      </a:br>
                      <a:r>
                        <a:rPr lang="en-US"/>
                        <a:t>Witekio</a:t>
                      </a:r>
                      <a:endParaRPr/>
                    </a:p>
                  </a:txBody>
                  <a:tcPr marL="91425" marR="91425" marT="91425" marB="91425"/>
                </a:tc>
              </a:tr>
              <a:tr h="381000">
                <a:tc>
                  <a:txBody>
                    <a:bodyPr/>
                    <a:lstStyle/>
                    <a:p>
                      <a:pPr marL="0" lvl="0" indent="0" algn="l" rtl="0">
                        <a:spcBef>
                          <a:spcPts val="0"/>
                        </a:spcBef>
                        <a:spcAft>
                          <a:spcPts val="0"/>
                        </a:spcAft>
                        <a:buClr>
                          <a:schemeClr val="dk2"/>
                        </a:buClr>
                        <a:buSzPts val="1100"/>
                        <a:buFont typeface="Arial"/>
                        <a:buNone/>
                      </a:pPr>
                      <a:r>
                        <a:rPr lang="en-US">
                          <a:solidFill>
                            <a:schemeClr val="dk2"/>
                          </a:solidFill>
                        </a:rPr>
                        <a:t>4:05pm</a:t>
                      </a:r>
                      <a:endParaRPr>
                        <a:solidFill>
                          <a:schemeClr val="dk2"/>
                        </a:solidFill>
                      </a:endParaRPr>
                    </a:p>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Clr>
                          <a:schemeClr val="dk2"/>
                        </a:buClr>
                        <a:buSzPts val="1100"/>
                        <a:buFont typeface="Arial"/>
                        <a:buNone/>
                      </a:pPr>
                      <a:r>
                        <a:rPr lang="en-US"/>
                        <a:t>Using Yocto to Build an IoT OS Targetting a Crossover SoC</a:t>
                      </a:r>
                      <a:endParaRPr/>
                    </a:p>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r>
                        <a:rPr lang="en-US"/>
                        <a:t>Ryan Fairfax</a:t>
                      </a:r>
                      <a:endParaRPr/>
                    </a:p>
                    <a:p>
                      <a:pPr marL="0" lvl="0" indent="0" algn="l" rtl="0">
                        <a:spcBef>
                          <a:spcPts val="0"/>
                        </a:spcBef>
                        <a:spcAft>
                          <a:spcPts val="0"/>
                        </a:spcAft>
                        <a:buNone/>
                      </a:pPr>
                      <a:r>
                        <a:rPr lang="en-US"/>
                        <a:t>Microsoft</a:t>
                      </a:r>
                      <a:endParaRPr/>
                    </a:p>
                  </a:txBody>
                  <a:tcPr marL="91425" marR="91425" marT="91425" marB="91425"/>
                </a:tc>
              </a:tr>
              <a:tr h="381000">
                <a:tc>
                  <a:txBody>
                    <a:bodyPr/>
                    <a:lstStyle/>
                    <a:p>
                      <a:pPr marL="0" lvl="0" indent="0" algn="l" rtl="0">
                        <a:spcBef>
                          <a:spcPts val="0"/>
                        </a:spcBef>
                        <a:spcAft>
                          <a:spcPts val="0"/>
                        </a:spcAft>
                        <a:buClr>
                          <a:schemeClr val="dk2"/>
                        </a:buClr>
                        <a:buSzPts val="1100"/>
                        <a:buFont typeface="Arial"/>
                        <a:buNone/>
                      </a:pPr>
                      <a:r>
                        <a:rPr lang="en-US"/>
                        <a:t>4:55pm</a:t>
                      </a:r>
                      <a:endParaRPr/>
                    </a:p>
                    <a:p>
                      <a:pPr marL="0" lvl="0" indent="0" algn="l" rtl="0">
                        <a:spcBef>
                          <a:spcPts val="0"/>
                        </a:spcBef>
                        <a:spcAft>
                          <a:spcPts val="0"/>
                        </a:spcAft>
                        <a:buClr>
                          <a:schemeClr val="dk2"/>
                        </a:buClr>
                        <a:buSzPts val="1100"/>
                        <a:buFont typeface="Arial"/>
                        <a:buNone/>
                      </a:pPr>
                      <a:endParaRPr/>
                    </a:p>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r>
                        <a:rPr lang="en-US"/>
                        <a:t>BoF: The Yocto Project and OpenEmbedded</a:t>
                      </a:r>
                      <a:endParaRPr/>
                    </a:p>
                  </a:txBody>
                  <a:tcPr marL="91425" marR="91425" marT="91425" marB="91425"/>
                </a:tc>
                <a:tc>
                  <a:txBody>
                    <a:bodyPr/>
                    <a:lstStyle/>
                    <a:p>
                      <a:pPr marL="0" lvl="0" indent="0" algn="l" rtl="0">
                        <a:spcBef>
                          <a:spcPts val="0"/>
                        </a:spcBef>
                        <a:spcAft>
                          <a:spcPts val="0"/>
                        </a:spcAft>
                        <a:buNone/>
                      </a:pPr>
                      <a:r>
                        <a:rPr lang="en-US"/>
                        <a:t>Nicolas Dechesne, Linaro &amp; Armin Kuster, MontaVista Software, LLC</a:t>
                      </a:r>
                      <a:endParaRPr/>
                    </a:p>
                  </a:txBody>
                  <a:tcPr marL="91425" marR="91425" marT="91425" marB="91425"/>
                </a:tc>
              </a:tr>
            </a:tbl>
          </a:graphicData>
        </a:graphic>
      </p:graphicFrame>
    </p:spTree>
    <p:extLst>
      <p:ext uri="{BB962C8B-B14F-4D97-AF65-F5344CB8AC3E}">
        <p14:creationId xmlns:p14="http://schemas.microsoft.com/office/powerpoint/2010/main" val="1039281177"/>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smtClean="0">
                <a:solidFill>
                  <a:srgbClr val="00B0F0"/>
                </a:solidFill>
              </a:rPr>
              <a:t>WIC: Plug-ins	</a:t>
            </a:r>
            <a:endParaRPr lang="en-US" dirty="0">
              <a:solidFill>
                <a:srgbClr val="00B0F0"/>
              </a:solidFill>
              <a:latin typeface="Arial" charset="0"/>
            </a:endParaRPr>
          </a:p>
        </p:txBody>
      </p:sp>
      <p:sp>
        <p:nvSpPr>
          <p:cNvPr id="13314" name="Content Placeholder 2"/>
          <p:cNvSpPr>
            <a:spLocks noGrp="1"/>
          </p:cNvSpPr>
          <p:nvPr>
            <p:ph sz="quarter" idx="13"/>
          </p:nvPr>
        </p:nvSpPr>
        <p:spPr>
          <a:xfrm>
            <a:off x="471209" y="734467"/>
            <a:ext cx="8233186" cy="5408426"/>
          </a:xfrm>
        </p:spPr>
        <p:txBody>
          <a:bodyPr/>
          <a:lstStyle/>
          <a:p>
            <a:r>
              <a:rPr lang="en-US" b="0" spc="-1" dirty="0">
                <a:uFill>
                  <a:solidFill>
                    <a:srgbClr val="FFFFFF"/>
                  </a:solidFill>
                </a:uFill>
              </a:rPr>
              <a:t>Plug-ins allow </a:t>
            </a:r>
            <a:r>
              <a:rPr lang="en-US" b="0" spc="-1" dirty="0" err="1">
                <a:uFill>
                  <a:solidFill>
                    <a:srgbClr val="FFFFFF"/>
                  </a:solidFill>
                </a:uFill>
              </a:rPr>
              <a:t>wic</a:t>
            </a:r>
            <a:r>
              <a:rPr lang="en-US" b="0" spc="-1" dirty="0">
                <a:uFill>
                  <a:solidFill>
                    <a:srgbClr val="FFFFFF"/>
                  </a:solidFill>
                </a:uFill>
              </a:rPr>
              <a:t> functionality to be extended and specialized by users. </a:t>
            </a:r>
          </a:p>
          <a:p>
            <a:r>
              <a:rPr lang="en-US" b="0" spc="-1" dirty="0">
                <a:uFill>
                  <a:solidFill>
                    <a:srgbClr val="FFFFFF"/>
                  </a:solidFill>
                </a:uFill>
              </a:rPr>
              <a:t>Source plug-ins provide a mechanism to customize various aspects of the image generation process in </a:t>
            </a:r>
            <a:r>
              <a:rPr lang="en-US" b="0" spc="-1" dirty="0" err="1">
                <a:uFill>
                  <a:solidFill>
                    <a:srgbClr val="FFFFFF"/>
                  </a:solidFill>
                </a:uFill>
              </a:rPr>
              <a:t>wic</a:t>
            </a:r>
            <a:r>
              <a:rPr lang="en-US" b="0" spc="-1" dirty="0">
                <a:uFill>
                  <a:solidFill>
                    <a:srgbClr val="FFFFFF"/>
                  </a:solidFill>
                </a:uFill>
              </a:rPr>
              <a:t>, mainly the contents of partitions. </a:t>
            </a:r>
          </a:p>
          <a:p>
            <a:r>
              <a:rPr lang="en-US" b="0" spc="-1" dirty="0">
                <a:uFill>
                  <a:solidFill>
                    <a:srgbClr val="FFFFFF"/>
                  </a:solidFill>
                </a:uFill>
              </a:rPr>
              <a:t>The plug-ins provide a mechanism for mapping values specified in .</a:t>
            </a:r>
            <a:r>
              <a:rPr lang="en-US" b="0" spc="-1" dirty="0" err="1">
                <a:uFill>
                  <a:solidFill>
                    <a:srgbClr val="FFFFFF"/>
                  </a:solidFill>
                </a:uFill>
              </a:rPr>
              <a:t>wks</a:t>
            </a:r>
            <a:r>
              <a:rPr lang="en-US" b="0" spc="-1" dirty="0">
                <a:uFill>
                  <a:solidFill>
                    <a:srgbClr val="FFFFFF"/>
                  </a:solidFill>
                </a:uFill>
              </a:rPr>
              <a:t> files using the --source keyword to a particular plugin implementation that populates a corresponding partition</a:t>
            </a:r>
            <a:r>
              <a:rPr lang="en-US" b="0" spc="-1" dirty="0" smtClean="0">
                <a:uFill>
                  <a:solidFill>
                    <a:srgbClr val="FFFFFF"/>
                  </a:solidFill>
                </a:uFill>
              </a:rPr>
              <a:t>.</a:t>
            </a:r>
            <a:endParaRPr lang="en-US" b="0" spc="-1" dirty="0">
              <a:uFill>
                <a:solidFill>
                  <a:srgbClr val="FFFFFF"/>
                </a:solidFill>
              </a:uFill>
            </a:endParaRPr>
          </a:p>
          <a:p>
            <a:r>
              <a:rPr lang="en-US" b="0" spc="-1" dirty="0">
                <a:uFill>
                  <a:solidFill>
                    <a:srgbClr val="FFFFFF"/>
                  </a:solidFill>
                </a:uFill>
              </a:rPr>
              <a:t>Plug-ins can be included as part of your custom layer.</a:t>
            </a:r>
          </a:p>
          <a:p>
            <a:endParaRPr lang="en-US" b="0" spc="-1" dirty="0">
              <a:uFill>
                <a:solidFill>
                  <a:srgbClr val="FFFFFF"/>
                </a:solidFill>
              </a:uFill>
            </a:endParaRPr>
          </a:p>
          <a:p>
            <a:r>
              <a:rPr lang="en-US" b="0" spc="-1" dirty="0">
                <a:uFill>
                  <a:solidFill>
                    <a:srgbClr val="FFFFFF"/>
                  </a:solidFill>
                </a:uFill>
              </a:rPr>
              <a:t>See the documentation for detailed information and examples.</a:t>
            </a:r>
            <a:endParaRPr lang="en-GB" b="0" spc="-1" dirty="0">
              <a:uFill>
                <a:solidFill>
                  <a:srgbClr val="FFFFFF"/>
                </a:solidFill>
              </a:uFill>
            </a:endParaRPr>
          </a:p>
        </p:txBody>
      </p:sp>
    </p:spTree>
    <p:extLst>
      <p:ext uri="{BB962C8B-B14F-4D97-AF65-F5344CB8AC3E}">
        <p14:creationId xmlns:p14="http://schemas.microsoft.com/office/powerpoint/2010/main" val="4235894138"/>
      </p:ext>
    </p:extLst>
  </p:cSld>
  <p:clrMapOvr>
    <a:masterClrMapping/>
  </p:clrMapOvr>
  <p:transition>
    <p:fade/>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smtClean="0">
                <a:solidFill>
                  <a:srgbClr val="00B0F0"/>
                </a:solidFill>
              </a:rPr>
              <a:t>WIC:</a:t>
            </a:r>
            <a:endParaRPr lang="en-US" dirty="0">
              <a:solidFill>
                <a:srgbClr val="00B0F0"/>
              </a:solidFill>
              <a:latin typeface="Arial" charset="0"/>
            </a:endParaRPr>
          </a:p>
        </p:txBody>
      </p:sp>
      <p:sp>
        <p:nvSpPr>
          <p:cNvPr id="13314" name="Content Placeholder 2"/>
          <p:cNvSpPr>
            <a:spLocks noGrp="1"/>
          </p:cNvSpPr>
          <p:nvPr>
            <p:ph sz="quarter" idx="13"/>
          </p:nvPr>
        </p:nvSpPr>
        <p:spPr>
          <a:xfrm>
            <a:off x="471209" y="734467"/>
            <a:ext cx="8233186" cy="5408426"/>
          </a:xfrm>
        </p:spPr>
        <p:txBody>
          <a:bodyPr/>
          <a:lstStyle/>
          <a:p>
            <a:r>
              <a:rPr lang="en-GB" b="0" spc="-1" dirty="0" err="1" smtClean="0">
                <a:uFill>
                  <a:solidFill>
                    <a:srgbClr val="FFFFFF"/>
                  </a:solidFill>
                </a:uFill>
              </a:rPr>
              <a:t>Wic</a:t>
            </a:r>
            <a:r>
              <a:rPr lang="en-GB" b="0" spc="-1" dirty="0" smtClean="0">
                <a:uFill>
                  <a:solidFill>
                    <a:srgbClr val="FFFFFF"/>
                  </a:solidFill>
                </a:uFill>
              </a:rPr>
              <a:t> files can be automatically generated by adding WKS_FILE to your “</a:t>
            </a:r>
            <a:r>
              <a:rPr lang="en-GB" b="0" spc="-1" dirty="0" err="1" smtClean="0">
                <a:uFill>
                  <a:solidFill>
                    <a:srgbClr val="FFFFFF"/>
                  </a:solidFill>
                </a:uFill>
              </a:rPr>
              <a:t>local.conf</a:t>
            </a:r>
            <a:r>
              <a:rPr lang="en-GB" b="0" spc="-1" dirty="0" smtClean="0">
                <a:uFill>
                  <a:solidFill>
                    <a:srgbClr val="FFFFFF"/>
                  </a:solidFill>
                </a:uFill>
              </a:rPr>
              <a:t>”</a:t>
            </a:r>
            <a:br>
              <a:rPr lang="en-GB" b="0" spc="-1" dirty="0" smtClean="0">
                <a:uFill>
                  <a:solidFill>
                    <a:srgbClr val="FFFFFF"/>
                  </a:solidFill>
                </a:uFill>
              </a:rPr>
            </a:br>
            <a:endParaRPr lang="en-GB" b="0" spc="-1" dirty="0" smtClean="0">
              <a:uFill>
                <a:solidFill>
                  <a:srgbClr val="FFFFFF"/>
                </a:solidFill>
              </a:uFill>
            </a:endParaRPr>
          </a:p>
          <a:p>
            <a:r>
              <a:rPr lang="en-GB" b="0" spc="-1" dirty="0" smtClean="0">
                <a:uFill>
                  <a:solidFill>
                    <a:srgbClr val="FFFFFF"/>
                  </a:solidFill>
                </a:uFill>
              </a:rPr>
              <a:t>New </a:t>
            </a:r>
            <a:r>
              <a:rPr lang="en-GB" b="0" spc="-1" dirty="0" err="1" smtClean="0">
                <a:uFill>
                  <a:solidFill>
                    <a:srgbClr val="FFFFFF"/>
                  </a:solidFill>
                </a:uFill>
              </a:rPr>
              <a:t>kickstart</a:t>
            </a:r>
            <a:r>
              <a:rPr lang="en-GB" b="0" spc="-1" dirty="0" smtClean="0">
                <a:uFill>
                  <a:solidFill>
                    <a:srgbClr val="FFFFFF"/>
                  </a:solidFill>
                </a:uFill>
              </a:rPr>
              <a:t> commands are being added by demand, for example “include” and “</a:t>
            </a:r>
            <a:r>
              <a:rPr lang="en-GB" b="0" spc="-1" dirty="0" err="1" smtClean="0">
                <a:uFill>
                  <a:solidFill>
                    <a:srgbClr val="FFFFFF"/>
                  </a:solidFill>
                </a:uFill>
              </a:rPr>
              <a:t>config</a:t>
            </a:r>
            <a:r>
              <a:rPr lang="en-GB" b="0" spc="-1" dirty="0" smtClean="0">
                <a:uFill>
                  <a:solidFill>
                    <a:srgbClr val="FFFFFF"/>
                  </a:solidFill>
                </a:uFill>
              </a:rPr>
              <a:t>”</a:t>
            </a:r>
            <a:br>
              <a:rPr lang="en-GB" b="0" spc="-1" dirty="0" smtClean="0">
                <a:uFill>
                  <a:solidFill>
                    <a:srgbClr val="FFFFFF"/>
                  </a:solidFill>
                </a:uFill>
              </a:rPr>
            </a:br>
            <a:endParaRPr lang="en-GB" b="0" spc="-1" dirty="0" smtClean="0">
              <a:uFill>
                <a:solidFill>
                  <a:srgbClr val="FFFFFF"/>
                </a:solidFill>
              </a:uFill>
            </a:endParaRPr>
          </a:p>
          <a:p>
            <a:r>
              <a:rPr lang="en-GB" b="0" spc="-1" dirty="0" smtClean="0">
                <a:uFill>
                  <a:solidFill>
                    <a:srgbClr val="FFFFFF"/>
                  </a:solidFill>
                </a:uFill>
              </a:rPr>
              <a:t>We invite you to add </a:t>
            </a:r>
            <a:r>
              <a:rPr lang="en-GB" b="0" spc="-1" dirty="0" err="1" smtClean="0">
                <a:uFill>
                  <a:solidFill>
                    <a:srgbClr val="FFFFFF"/>
                  </a:solidFill>
                </a:uFill>
              </a:rPr>
              <a:t>kickstart</a:t>
            </a:r>
            <a:r>
              <a:rPr lang="en-GB" b="0" spc="-1" dirty="0" smtClean="0">
                <a:uFill>
                  <a:solidFill>
                    <a:srgbClr val="FFFFFF"/>
                  </a:solidFill>
                </a:uFill>
              </a:rPr>
              <a:t> files to your BSP layers for fast and easy OOB for your users</a:t>
            </a:r>
            <a:br>
              <a:rPr lang="en-GB" b="0" spc="-1" dirty="0" smtClean="0">
                <a:uFill>
                  <a:solidFill>
                    <a:srgbClr val="FFFFFF"/>
                  </a:solidFill>
                </a:uFill>
              </a:rPr>
            </a:br>
            <a:endParaRPr lang="en-GB" b="0" spc="-1" dirty="0" smtClean="0">
              <a:uFill>
                <a:solidFill>
                  <a:srgbClr val="FFFFFF"/>
                </a:solidFill>
              </a:uFill>
            </a:endParaRPr>
          </a:p>
        </p:txBody>
      </p:sp>
    </p:spTree>
    <p:extLst>
      <p:ext uri="{BB962C8B-B14F-4D97-AF65-F5344CB8AC3E}">
        <p14:creationId xmlns:p14="http://schemas.microsoft.com/office/powerpoint/2010/main" val="2319848015"/>
      </p:ext>
    </p:extLst>
  </p:cSld>
  <p:clrMapOvr>
    <a:masterClrMapping/>
  </p:clrMapOvr>
  <p:transition>
    <p:fade/>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smtClean="0">
                <a:solidFill>
                  <a:srgbClr val="00B0F0"/>
                </a:solidFill>
              </a:rPr>
              <a:t>Introducing BMAPTOOL </a:t>
            </a:r>
            <a:r>
              <a:rPr lang="en-US" dirty="0">
                <a:solidFill>
                  <a:srgbClr val="00B0F0"/>
                </a:solidFill>
              </a:rPr>
              <a:t>: Sparse Boot Images</a:t>
            </a:r>
            <a:endParaRPr lang="en-US" dirty="0">
              <a:solidFill>
                <a:srgbClr val="00B0F0"/>
              </a:solidFill>
              <a:latin typeface="Arial" charset="0"/>
            </a:endParaRPr>
          </a:p>
        </p:txBody>
      </p:sp>
      <p:sp>
        <p:nvSpPr>
          <p:cNvPr id="13314" name="Content Placeholder 2"/>
          <p:cNvSpPr>
            <a:spLocks noGrp="1"/>
          </p:cNvSpPr>
          <p:nvPr>
            <p:ph sz="quarter" idx="13"/>
          </p:nvPr>
        </p:nvSpPr>
        <p:spPr>
          <a:xfrm>
            <a:off x="460192" y="602265"/>
            <a:ext cx="8233186" cy="5408426"/>
          </a:xfrm>
        </p:spPr>
        <p:txBody>
          <a:bodyPr/>
          <a:lstStyle/>
          <a:p>
            <a:r>
              <a:rPr lang="en-US" sz="2000" b="0" spc="-1" dirty="0" smtClean="0">
                <a:uFill>
                  <a:solidFill>
                    <a:srgbClr val="FFFFFF"/>
                  </a:solidFill>
                </a:uFill>
              </a:rPr>
              <a:t>The new BMAPTOOL creates sparse images for fast image disk create (</a:t>
            </a:r>
            <a:r>
              <a:rPr lang="en-US" sz="2000" b="0" spc="-1" dirty="0" err="1" smtClean="0">
                <a:uFill>
                  <a:solidFill>
                    <a:srgbClr val="FFFFFF"/>
                  </a:solidFill>
                </a:uFill>
              </a:rPr>
              <a:t>dd</a:t>
            </a:r>
            <a:r>
              <a:rPr lang="en-US" sz="2000" b="0" spc="-1" dirty="0" smtClean="0">
                <a:uFill>
                  <a:solidFill>
                    <a:srgbClr val="FFFFFF"/>
                  </a:solidFill>
                </a:uFill>
              </a:rPr>
              <a:t> copies all of the blank space)</a:t>
            </a:r>
          </a:p>
          <a:p>
            <a:r>
              <a:rPr lang="en-US" sz="2000" b="0" dirty="0"/>
              <a:t>You can write </a:t>
            </a:r>
            <a:r>
              <a:rPr lang="en-US" sz="2000" b="0" dirty="0" smtClean="0"/>
              <a:t>images </a:t>
            </a:r>
            <a:r>
              <a:rPr lang="en-US" sz="2000" b="0" dirty="0"/>
              <a:t>by using </a:t>
            </a:r>
            <a:r>
              <a:rPr lang="en-US" sz="2000" b="0" dirty="0" smtClean="0"/>
              <a:t>“</a:t>
            </a:r>
            <a:r>
              <a:rPr lang="en-US" sz="2000" b="0" dirty="0" err="1" smtClean="0"/>
              <a:t>bmaptool</a:t>
            </a:r>
            <a:r>
              <a:rPr lang="en-US" sz="2000" b="0" dirty="0" smtClean="0"/>
              <a:t>”:</a:t>
            </a:r>
            <a:r>
              <a:rPr lang="en-US" sz="900" b="0" dirty="0" smtClean="0"/>
              <a:t/>
            </a:r>
            <a:br>
              <a:rPr lang="en-US" sz="900" b="0" dirty="0" smtClean="0"/>
            </a:br>
            <a:r>
              <a:rPr lang="en-US" sz="2000" b="0" dirty="0" smtClean="0"/>
              <a:t>$ </a:t>
            </a:r>
            <a:r>
              <a:rPr lang="en-US" sz="2000" b="0" dirty="0" err="1"/>
              <a:t>oe</a:t>
            </a:r>
            <a:r>
              <a:rPr lang="en-US" sz="2000" b="0" dirty="0"/>
              <a:t>-run-native </a:t>
            </a:r>
            <a:r>
              <a:rPr lang="en-US" sz="2000" b="0" dirty="0" err="1"/>
              <a:t>bmaptool</a:t>
            </a:r>
            <a:r>
              <a:rPr lang="en-US" sz="2000" b="0" dirty="0"/>
              <a:t> copy mkefidisk-201804191017-sda.direct /dev/</a:t>
            </a:r>
            <a:r>
              <a:rPr lang="en-US" sz="2000" b="0" dirty="0" err="1"/>
              <a:t>sd</a:t>
            </a:r>
            <a:r>
              <a:rPr lang="en-US" sz="2000" b="0" i="1" dirty="0" err="1"/>
              <a:t>X</a:t>
            </a:r>
            <a:r>
              <a:rPr lang="en-US" sz="2000" b="0" dirty="0"/>
              <a:t> </a:t>
            </a:r>
            <a:endParaRPr lang="en-US" sz="2000" b="0" dirty="0" smtClean="0"/>
          </a:p>
          <a:p>
            <a:r>
              <a:rPr lang="en-US" sz="2000" b="0" dirty="0" smtClean="0"/>
              <a:t>… or “</a:t>
            </a:r>
            <a:r>
              <a:rPr lang="en-US" sz="2000" b="0" dirty="0" err="1" smtClean="0"/>
              <a:t>dd</a:t>
            </a:r>
            <a:r>
              <a:rPr lang="en-US" sz="2000" b="0" dirty="0" smtClean="0"/>
              <a:t>”:</a:t>
            </a:r>
            <a:br>
              <a:rPr lang="en-US" sz="2000" b="0" dirty="0" smtClean="0"/>
            </a:br>
            <a:r>
              <a:rPr lang="en-US" sz="2000" b="0" dirty="0" smtClean="0"/>
              <a:t>$ </a:t>
            </a:r>
            <a:r>
              <a:rPr lang="en-US" sz="2000" b="0" dirty="0" err="1"/>
              <a:t>sudo</a:t>
            </a:r>
            <a:r>
              <a:rPr lang="en-US" sz="2000" b="0" dirty="0"/>
              <a:t> </a:t>
            </a:r>
            <a:r>
              <a:rPr lang="en-US" sz="2000" b="0" dirty="0" err="1"/>
              <a:t>dd</a:t>
            </a:r>
            <a:r>
              <a:rPr lang="en-US" sz="2000" b="0" dirty="0"/>
              <a:t> if=mkefidisk-201804191017-sda.direct of=/dev/</a:t>
            </a:r>
            <a:r>
              <a:rPr lang="en-US" sz="2000" b="0" dirty="0" err="1"/>
              <a:t>sd</a:t>
            </a:r>
            <a:r>
              <a:rPr lang="en-US" sz="2000" b="0" i="1" dirty="0" err="1"/>
              <a:t>X</a:t>
            </a:r>
            <a:r>
              <a:rPr lang="en-US" sz="2000" b="0" dirty="0"/>
              <a:t> </a:t>
            </a:r>
            <a:endParaRPr lang="en-US" sz="2000" b="0" dirty="0" smtClean="0"/>
          </a:p>
          <a:p>
            <a:r>
              <a:rPr lang="en-US" sz="2000" b="0" spc="-1" dirty="0" smtClean="0">
                <a:uFill>
                  <a:solidFill>
                    <a:srgbClr val="FFFFFF"/>
                  </a:solidFill>
                </a:uFill>
              </a:rPr>
              <a:t>Documentation for BMAPTOOL can be found here:</a:t>
            </a:r>
            <a:br>
              <a:rPr lang="en-US" sz="2000" b="0" spc="-1" dirty="0" smtClean="0">
                <a:uFill>
                  <a:solidFill>
                    <a:srgbClr val="FFFFFF"/>
                  </a:solidFill>
                </a:uFill>
              </a:rPr>
            </a:br>
            <a:r>
              <a:rPr lang="en-US" sz="2000" b="0" spc="-1" dirty="0" smtClean="0">
                <a:uFill>
                  <a:solidFill>
                    <a:srgbClr val="FFFFFF"/>
                  </a:solidFill>
                </a:uFill>
                <a:hlinkClick r:id="rId2"/>
              </a:rPr>
              <a:t>https</a:t>
            </a:r>
            <a:r>
              <a:rPr lang="en-US" sz="2000" b="0" spc="-1" dirty="0">
                <a:uFill>
                  <a:solidFill>
                    <a:srgbClr val="FFFFFF"/>
                  </a:solidFill>
                </a:uFill>
                <a:hlinkClick r:id="rId2"/>
              </a:rPr>
              <a:t>://</a:t>
            </a:r>
            <a:r>
              <a:rPr lang="en-US" sz="2000" b="0" spc="-1" dirty="0" smtClean="0">
                <a:uFill>
                  <a:solidFill>
                    <a:srgbClr val="FFFFFF"/>
                  </a:solidFill>
                </a:uFill>
                <a:hlinkClick r:id="rId2"/>
              </a:rPr>
              <a:t>www.yoctoproject.org/docs/latest/mega-manual/mega-manual.html#flashing-images-using-bmaptool</a:t>
            </a:r>
            <a:endParaRPr lang="en-US" sz="2000" b="0" spc="-1" dirty="0">
              <a:uFill>
                <a:solidFill>
                  <a:srgbClr val="FFFFFF"/>
                </a:solidFill>
              </a:uFill>
            </a:endParaRPr>
          </a:p>
          <a:p>
            <a:r>
              <a:rPr lang="en-US" sz="2000" b="0" spc="-1" dirty="0">
                <a:uFill>
                  <a:solidFill>
                    <a:srgbClr val="FFFFFF"/>
                  </a:solidFill>
                </a:uFill>
              </a:rPr>
              <a:t>Here is </a:t>
            </a:r>
            <a:r>
              <a:rPr lang="en-US" sz="2000" b="0" spc="-1" dirty="0" smtClean="0">
                <a:uFill>
                  <a:solidFill>
                    <a:srgbClr val="FFFFFF"/>
                  </a:solidFill>
                </a:uFill>
              </a:rPr>
              <a:t>information </a:t>
            </a:r>
            <a:r>
              <a:rPr lang="en-US" sz="2000" b="0" spc="-1" dirty="0">
                <a:uFill>
                  <a:solidFill>
                    <a:srgbClr val="FFFFFF"/>
                  </a:solidFill>
                </a:uFill>
              </a:rPr>
              <a:t>about </a:t>
            </a:r>
            <a:r>
              <a:rPr lang="en-US" sz="2000" b="0" spc="-1" dirty="0" err="1">
                <a:uFill>
                  <a:solidFill>
                    <a:srgbClr val="FFFFFF"/>
                  </a:solidFill>
                </a:uFill>
              </a:rPr>
              <a:t>bmap</a:t>
            </a:r>
            <a:r>
              <a:rPr lang="en-US" sz="2000" b="0" spc="-1" dirty="0">
                <a:uFill>
                  <a:solidFill>
                    <a:srgbClr val="FFFFFF"/>
                  </a:solidFill>
                </a:uFill>
              </a:rPr>
              <a:t>-tools Ubuntu package: </a:t>
            </a:r>
            <a:r>
              <a:rPr lang="en-US" sz="2000" b="0" spc="-1" dirty="0">
                <a:uFill>
                  <a:solidFill>
                    <a:srgbClr val="FFFFFF"/>
                  </a:solidFill>
                </a:uFill>
                <a:hlinkClick r:id="rId3"/>
              </a:rPr>
              <a:t>http://</a:t>
            </a:r>
            <a:r>
              <a:rPr lang="en-US" sz="2000" b="0" spc="-1" dirty="0" smtClean="0">
                <a:uFill>
                  <a:solidFill>
                    <a:srgbClr val="FFFFFF"/>
                  </a:solidFill>
                </a:uFill>
                <a:hlinkClick r:id="rId3"/>
              </a:rPr>
              <a:t>packages.ubuntu.com/xenial/bmap-tools</a:t>
            </a:r>
            <a:endParaRPr lang="en-US" sz="2000" b="0" spc="-1" dirty="0">
              <a:uFill>
                <a:solidFill>
                  <a:srgbClr val="FFFFFF"/>
                </a:solidFill>
              </a:uFill>
            </a:endParaRPr>
          </a:p>
          <a:p>
            <a:r>
              <a:rPr lang="en-US" sz="2000" b="0" spc="-1" dirty="0">
                <a:uFill>
                  <a:solidFill>
                    <a:srgbClr val="FFFFFF"/>
                  </a:solidFill>
                </a:uFill>
              </a:rPr>
              <a:t>And about the tool itself: </a:t>
            </a:r>
            <a:br>
              <a:rPr lang="en-US" sz="2000" b="0" spc="-1" dirty="0">
                <a:uFill>
                  <a:solidFill>
                    <a:srgbClr val="FFFFFF"/>
                  </a:solidFill>
                </a:uFill>
              </a:rPr>
            </a:br>
            <a:r>
              <a:rPr lang="en-US" sz="2000" b="0" spc="-1" dirty="0" smtClean="0">
                <a:uFill>
                  <a:solidFill>
                    <a:srgbClr val="FFFFFF"/>
                  </a:solidFill>
                </a:uFill>
                <a:hlinkClick r:id="rId4"/>
              </a:rPr>
              <a:t>https</a:t>
            </a:r>
            <a:r>
              <a:rPr lang="en-US" sz="2000" b="0" spc="-1" dirty="0">
                <a:uFill>
                  <a:solidFill>
                    <a:srgbClr val="FFFFFF"/>
                  </a:solidFill>
                </a:uFill>
                <a:hlinkClick r:id="rId4"/>
              </a:rPr>
              <a:t>://</a:t>
            </a:r>
            <a:r>
              <a:rPr lang="en-US" sz="2000" b="0" spc="-1" dirty="0" smtClean="0">
                <a:uFill>
                  <a:solidFill>
                    <a:srgbClr val="FFFFFF"/>
                  </a:solidFill>
                </a:uFill>
                <a:hlinkClick r:id="rId4"/>
              </a:rPr>
              <a:t>github.com/01org/bmap-tools/tree/master/docs</a:t>
            </a:r>
            <a:endParaRPr lang="en-US" sz="2000" b="0" spc="-1" dirty="0" smtClean="0">
              <a:uFill>
                <a:solidFill>
                  <a:srgbClr val="FFFFFF"/>
                </a:solidFill>
              </a:uFill>
            </a:endParaRPr>
          </a:p>
          <a:p>
            <a:endParaRPr lang="en-GB" sz="2000" b="0" spc="-1" dirty="0">
              <a:uFill>
                <a:solidFill>
                  <a:srgbClr val="FFFFFF"/>
                </a:solidFill>
              </a:uFill>
            </a:endParaRPr>
          </a:p>
        </p:txBody>
      </p:sp>
    </p:spTree>
    <p:extLst>
      <p:ext uri="{BB962C8B-B14F-4D97-AF65-F5344CB8AC3E}">
        <p14:creationId xmlns:p14="http://schemas.microsoft.com/office/powerpoint/2010/main" val="1123859489"/>
      </p:ext>
    </p:extLst>
  </p:cSld>
  <p:clrMapOvr>
    <a:masterClrMapping/>
  </p:clrMapOvr>
  <p:transition>
    <p:fade/>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5395" y="2991441"/>
            <a:ext cx="7244399" cy="871111"/>
          </a:xfrm>
        </p:spPr>
        <p:txBody>
          <a:bodyPr/>
          <a:lstStyle/>
          <a:p>
            <a:r>
              <a:rPr lang="en-US" dirty="0" smtClean="0">
                <a:cs typeface="Arial" charset="0"/>
              </a:rPr>
              <a:t>Activity Six</a:t>
            </a:r>
            <a:endParaRPr lang="en-US" dirty="0"/>
          </a:p>
        </p:txBody>
      </p:sp>
      <p:sp>
        <p:nvSpPr>
          <p:cNvPr id="5" name="Content Placeholder 3"/>
          <p:cNvSpPr>
            <a:spLocks noGrp="1"/>
          </p:cNvSpPr>
          <p:nvPr>
            <p:ph sz="quarter" idx="11"/>
          </p:nvPr>
        </p:nvSpPr>
        <p:spPr>
          <a:xfrm>
            <a:off x="1804988" y="4125913"/>
            <a:ext cx="6874805" cy="866775"/>
          </a:xfrm>
        </p:spPr>
        <p:txBody>
          <a:bodyPr/>
          <a:lstStyle/>
          <a:p>
            <a:pPr eaLnBrk="1" hangingPunct="1">
              <a:spcBef>
                <a:spcPts val="900"/>
              </a:spcBef>
            </a:pPr>
            <a:r>
              <a:rPr lang="en-US" dirty="0">
                <a:latin typeface="Arial" charset="0"/>
              </a:rPr>
              <a:t>Container </a:t>
            </a:r>
            <a:r>
              <a:rPr lang="en-US" dirty="0" smtClean="0">
                <a:latin typeface="Arial" charset="0"/>
              </a:rPr>
              <a:t>building/</a:t>
            </a:r>
            <a:r>
              <a:rPr lang="en-US" dirty="0" err="1" smtClean="0">
                <a:latin typeface="Arial" charset="0"/>
              </a:rPr>
              <a:t>Multiconfig</a:t>
            </a:r>
            <a:endParaRPr lang="en-US" dirty="0" smtClean="0">
              <a:latin typeface="Arial" charset="0"/>
            </a:endParaRPr>
          </a:p>
          <a:p>
            <a:pPr eaLnBrk="1" hangingPunct="1">
              <a:spcBef>
                <a:spcPts val="900"/>
              </a:spcBef>
            </a:pPr>
            <a:r>
              <a:rPr lang="en-US" dirty="0" smtClean="0">
                <a:latin typeface="Arial" charset="0"/>
                <a:cs typeface="Arial" charset="0"/>
              </a:rPr>
              <a:t>Scott Murray</a:t>
            </a:r>
            <a:endParaRPr lang="en-US" dirty="0">
              <a:latin typeface="Arial" charset="0"/>
            </a:endParaRPr>
          </a:p>
        </p:txBody>
      </p:sp>
    </p:spTree>
    <p:extLst>
      <p:ext uri="{BB962C8B-B14F-4D97-AF65-F5344CB8AC3E}">
        <p14:creationId xmlns:p14="http://schemas.microsoft.com/office/powerpoint/2010/main" val="1797973020"/>
      </p:ext>
    </p:extLst>
  </p:cSld>
  <p:clrMapOvr>
    <a:masterClrMapping/>
  </p:clrMapOvr>
  <p:transition>
    <p:fade/>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ea typeface="ＭＳ Ｐゴシック"/>
              </a:rPr>
              <a:t>Topics</a:t>
            </a:r>
            <a:endParaRPr lang="en-US" dirty="0"/>
          </a:p>
        </p:txBody>
      </p:sp>
      <p:sp>
        <p:nvSpPr>
          <p:cNvPr id="3" name="Content Placeholder 2"/>
          <p:cNvSpPr>
            <a:spLocks noGrp="1"/>
          </p:cNvSpPr>
          <p:nvPr>
            <p:ph idx="4294967295"/>
          </p:nvPr>
        </p:nvSpPr>
        <p:spPr>
          <a:xfrm>
            <a:off x="442210" y="1075766"/>
            <a:ext cx="8229600" cy="4921622"/>
          </a:xfrm>
          <a:prstGeom prst="rect">
            <a:avLst/>
          </a:prstGeom>
        </p:spPr>
        <p:txBody>
          <a:bodyPr>
            <a:normAutofit/>
          </a:bodyPr>
          <a:lstStyle/>
          <a:p>
            <a:r>
              <a:rPr lang="en-US">
                <a:ea typeface="ＭＳ Ｐゴシック"/>
              </a:rPr>
              <a:t>Brief containers overview</a:t>
            </a:r>
            <a:endParaRPr lang="en-US" b="0">
              <a:ea typeface="ＭＳ Ｐゴシック"/>
            </a:endParaRPr>
          </a:p>
          <a:p>
            <a:r>
              <a:rPr lang="en-US">
                <a:ea typeface="ＭＳ Ｐゴシック"/>
              </a:rPr>
              <a:t>Container support in OpenEmbedded / Yocto Project</a:t>
            </a:r>
            <a:endParaRPr lang="en-US" b="0"/>
          </a:p>
          <a:p>
            <a:r>
              <a:rPr lang="en-US">
                <a:ea typeface="ＭＳ Ｐゴシック"/>
              </a:rPr>
              <a:t>Example OE/YP container configurations</a:t>
            </a:r>
            <a:endParaRPr lang="en-US" b="0"/>
          </a:p>
          <a:p>
            <a:r>
              <a:rPr lang="en-US"/>
              <a:t>Multiconfig</a:t>
            </a:r>
            <a:endParaRPr lang="en-US" b="0"/>
          </a:p>
          <a:p>
            <a:r>
              <a:rPr lang="en-US">
                <a:ea typeface="ＭＳ Ｐゴシック"/>
              </a:rPr>
              <a:t>Containers and multiconfig?</a:t>
            </a:r>
            <a:endParaRPr lang="en-US" b="0">
              <a:ea typeface="ＭＳ Ｐゴシック"/>
            </a:endParaRPr>
          </a:p>
          <a:p>
            <a:endParaRPr lang="en-US" dirty="0"/>
          </a:p>
          <a:p>
            <a:endParaRPr lang="en-US" dirty="0">
              <a:solidFill>
                <a:srgbClr val="414141"/>
              </a:solidFill>
            </a:endParaRPr>
          </a:p>
          <a:p>
            <a:endParaRPr lang="en-US" dirty="0"/>
          </a:p>
        </p:txBody>
      </p:sp>
    </p:spTree>
    <p:extLst>
      <p:ext uri="{BB962C8B-B14F-4D97-AF65-F5344CB8AC3E}">
        <p14:creationId xmlns:p14="http://schemas.microsoft.com/office/powerpoint/2010/main" val="1169881276"/>
      </p:ext>
    </p:extLst>
  </p:cSld>
  <p:clrMapOvr>
    <a:masterClrMapping/>
  </p:clrMapOvr>
  <p:transition>
    <p:fade/>
  </p:transition>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ea typeface="ＭＳ Ｐゴシック"/>
              </a:rPr>
              <a:t>Caveats</a:t>
            </a:r>
            <a:endParaRPr lang="en-US" dirty="0"/>
          </a:p>
        </p:txBody>
      </p:sp>
      <p:sp>
        <p:nvSpPr>
          <p:cNvPr id="3" name="Content Placeholder 2"/>
          <p:cNvSpPr>
            <a:spLocks noGrp="1"/>
          </p:cNvSpPr>
          <p:nvPr>
            <p:ph idx="4294967295"/>
          </p:nvPr>
        </p:nvSpPr>
        <p:spPr>
          <a:xfrm>
            <a:off x="442210" y="1075766"/>
            <a:ext cx="8229600" cy="4921622"/>
          </a:xfrm>
          <a:prstGeom prst="rect">
            <a:avLst/>
          </a:prstGeom>
        </p:spPr>
        <p:txBody>
          <a:bodyPr>
            <a:normAutofit/>
          </a:bodyPr>
          <a:lstStyle/>
          <a:p>
            <a:r>
              <a:rPr lang="en-US" b="0">
                <a:ea typeface="ＭＳ Ｐゴシック"/>
              </a:rPr>
              <a:t>This is an evolution of a previous talk at ELCE 2018</a:t>
            </a:r>
            <a:endParaRPr lang="en-US" b="0" dirty="0">
              <a:ea typeface="ＭＳ Ｐゴシック"/>
            </a:endParaRPr>
          </a:p>
          <a:p>
            <a:r>
              <a:rPr lang="en-US" b="0">
                <a:ea typeface="ＭＳ Ｐゴシック"/>
              </a:rPr>
              <a:t>I am not a container expert, and this presentation does not cover the mechanics of using the discussed container images in detail</a:t>
            </a:r>
            <a:endParaRPr lang="en-US">
              <a:ea typeface="ＭＳ Ｐゴシック"/>
            </a:endParaRPr>
          </a:p>
          <a:p>
            <a:r>
              <a:rPr lang="en-US" b="0">
                <a:ea typeface="ＭＳ Ｐゴシック"/>
              </a:rPr>
              <a:t>Container technology is progressing rapidly, it’s entirely possible I’ve missed something of interest (Please let me know!)</a:t>
            </a:r>
            <a:endParaRPr lang="en-US">
              <a:ea typeface="ＭＳ Ｐゴシック"/>
            </a:endParaRPr>
          </a:p>
          <a:p>
            <a:r>
              <a:rPr lang="en-US" b="0"/>
              <a:t>An intermediate level of OpenEmbedded / Yocto Project knowledge is assumed</a:t>
            </a:r>
            <a:endParaRPr lang="en-US"/>
          </a:p>
          <a:p>
            <a:endParaRPr lang="en-US" dirty="0"/>
          </a:p>
        </p:txBody>
      </p:sp>
    </p:spTree>
    <p:extLst>
      <p:ext uri="{BB962C8B-B14F-4D97-AF65-F5344CB8AC3E}">
        <p14:creationId xmlns:p14="http://schemas.microsoft.com/office/powerpoint/2010/main" val="948659727"/>
      </p:ext>
    </p:extLst>
  </p:cSld>
  <p:clrMapOvr>
    <a:masterClrMapping/>
  </p:clrMapOvr>
  <p:transition>
    <p:fade/>
  </p:transition>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ea typeface="ＭＳ Ｐゴシック"/>
              </a:rPr>
              <a:t>Containers</a:t>
            </a:r>
            <a:endParaRPr lang="en-US" dirty="0"/>
          </a:p>
        </p:txBody>
      </p:sp>
      <p:sp>
        <p:nvSpPr>
          <p:cNvPr id="3" name="Content Placeholder 2"/>
          <p:cNvSpPr>
            <a:spLocks noGrp="1"/>
          </p:cNvSpPr>
          <p:nvPr>
            <p:ph idx="4294967295"/>
          </p:nvPr>
        </p:nvSpPr>
        <p:spPr>
          <a:xfrm>
            <a:off x="442210" y="1075766"/>
            <a:ext cx="8229600" cy="4921622"/>
          </a:xfrm>
          <a:prstGeom prst="rect">
            <a:avLst/>
          </a:prstGeom>
        </p:spPr>
        <p:txBody>
          <a:bodyPr>
            <a:normAutofit/>
          </a:bodyPr>
          <a:lstStyle/>
          <a:p>
            <a:r>
              <a:rPr lang="en-US" b="0"/>
              <a:t>Operating system level virtualization as opposed to virtual machines</a:t>
            </a:r>
          </a:p>
          <a:p>
            <a:r>
              <a:rPr lang="en-US" b="0"/>
              <a:t>Linux implementations typically are based on namespaces and cgroups</a:t>
            </a:r>
          </a:p>
          <a:p>
            <a:pPr lvl="1"/>
            <a:r>
              <a:rPr lang="en-US"/>
              <a:t>LXC, Docker, runc, systemd-nspawn</a:t>
            </a:r>
          </a:p>
          <a:p>
            <a:r>
              <a:rPr lang="en-US" b="0"/>
              <a:t>Newer Clear / Kata containers are based on lightweight VM technology</a:t>
            </a:r>
          </a:p>
          <a:p>
            <a:r>
              <a:rPr lang="en-US" b="0"/>
              <a:t>Container images can be full Linux distribution installs, or small images containing a single application and its dependencies</a:t>
            </a:r>
          </a:p>
          <a:p>
            <a:endParaRPr lang="en-US" dirty="0"/>
          </a:p>
        </p:txBody>
      </p:sp>
    </p:spTree>
    <p:extLst>
      <p:ext uri="{BB962C8B-B14F-4D97-AF65-F5344CB8AC3E}">
        <p14:creationId xmlns:p14="http://schemas.microsoft.com/office/powerpoint/2010/main" val="716153232"/>
      </p:ext>
    </p:extLst>
  </p:cSld>
  <p:clrMapOvr>
    <a:masterClrMapping/>
  </p:clrMapOvr>
  <p:transition>
    <p:fade/>
  </p:transition>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ea typeface="ＭＳ Ｐゴシック"/>
              </a:rPr>
              <a:t>Containers (continued)</a:t>
            </a:r>
            <a:endParaRPr lang="en-US" dirty="0"/>
          </a:p>
        </p:txBody>
      </p:sp>
      <p:sp>
        <p:nvSpPr>
          <p:cNvPr id="3" name="Content Placeholder 2"/>
          <p:cNvSpPr>
            <a:spLocks noGrp="1"/>
          </p:cNvSpPr>
          <p:nvPr>
            <p:ph idx="4294967295"/>
          </p:nvPr>
        </p:nvSpPr>
        <p:spPr>
          <a:xfrm>
            <a:off x="442210" y="1075766"/>
            <a:ext cx="8229600" cy="4921622"/>
          </a:xfrm>
          <a:prstGeom prst="rect">
            <a:avLst/>
          </a:prstGeom>
        </p:spPr>
        <p:txBody>
          <a:bodyPr>
            <a:normAutofit fontScale="92500" lnSpcReduction="10000"/>
          </a:bodyPr>
          <a:lstStyle/>
          <a:p>
            <a:r>
              <a:rPr lang="en-US" b="0"/>
              <a:t>Common use cases:</a:t>
            </a:r>
            <a:endParaRPr lang="en-US" b="0" dirty="0"/>
          </a:p>
          <a:p>
            <a:pPr lvl="1"/>
            <a:r>
              <a:rPr lang="en-US"/>
              <a:t>Running an application that has incompatible dependencies from the host machine</a:t>
            </a:r>
          </a:p>
          <a:p>
            <a:pPr lvl="1"/>
            <a:r>
              <a:rPr lang="en-US"/>
              <a:t>Sandboxing an application to isolate it from the host machine</a:t>
            </a:r>
          </a:p>
          <a:p>
            <a:pPr lvl="1"/>
            <a:r>
              <a:rPr lang="en-US"/>
              <a:t>Implementing microservices where application containers are started based on demand</a:t>
            </a:r>
          </a:p>
          <a:p>
            <a:r>
              <a:rPr lang="en-US" b="0"/>
              <a:t>Typical container construction</a:t>
            </a:r>
            <a:endParaRPr lang="en-US"/>
          </a:p>
          <a:p>
            <a:pPr lvl="1"/>
            <a:r>
              <a:rPr lang="en-US"/>
              <a:t>Start with a minimal Debian, Ubuntu, or Alpine Linux image</a:t>
            </a:r>
          </a:p>
          <a:p>
            <a:pPr lvl="1"/>
            <a:r>
              <a:rPr lang="en-US"/>
              <a:t>Add required packages</a:t>
            </a:r>
          </a:p>
          <a:p>
            <a:pPr lvl="1"/>
            <a:r>
              <a:rPr lang="en-US"/>
              <a:t>Potentially compile non-upstream available packages (e.g. via Dockerfile commands)</a:t>
            </a:r>
          </a:p>
          <a:p>
            <a:pPr lvl="1"/>
            <a:r>
              <a:rPr lang="en-US">
                <a:ea typeface="ＭＳ Ｐゴシック"/>
              </a:rPr>
              <a:t>Prune container down by removing unneeded files</a:t>
            </a:r>
          </a:p>
          <a:p>
            <a:pPr marL="977900" lvl="6"/>
            <a:r>
              <a:rPr lang="en-US">
                <a:solidFill>
                  <a:srgbClr val="414141"/>
                </a:solidFill>
                <a:latin typeface="Arial"/>
                <a:ea typeface="ＭＳ Ｐゴシック"/>
                <a:cs typeface="Arial"/>
              </a:rPr>
              <a:t>Small size is very desirable</a:t>
            </a:r>
          </a:p>
          <a:p>
            <a:pPr marL="977900" lvl="6"/>
            <a:r>
              <a:rPr lang="en-US">
                <a:solidFill>
                  <a:srgbClr val="414141"/>
                </a:solidFill>
                <a:latin typeface="Arial"/>
                <a:ea typeface="ＭＳ Ｐゴシック"/>
                <a:cs typeface="Arial"/>
              </a:rPr>
              <a:t>Reduces</a:t>
            </a:r>
            <a:r>
              <a:rPr lang="en-US">
                <a:solidFill>
                  <a:srgbClr val="414141"/>
                </a:solidFill>
                <a:ea typeface="ＭＳ Ｐゴシック"/>
              </a:rPr>
              <a:t> security attack surface, maintenance, and migration time</a:t>
            </a:r>
            <a:endParaRPr lang="en-US">
              <a:solidFill>
                <a:srgbClr val="414141"/>
              </a:solidFill>
              <a:ea typeface="ＭＳ Ｐゴシック"/>
              <a:cs typeface="Arial"/>
            </a:endParaRPr>
          </a:p>
          <a:p>
            <a:endParaRPr lang="en-US" b="0" dirty="0"/>
          </a:p>
        </p:txBody>
      </p:sp>
    </p:spTree>
    <p:extLst>
      <p:ext uri="{BB962C8B-B14F-4D97-AF65-F5344CB8AC3E}">
        <p14:creationId xmlns:p14="http://schemas.microsoft.com/office/powerpoint/2010/main" val="2652968700"/>
      </p:ext>
    </p:extLst>
  </p:cSld>
  <p:clrMapOvr>
    <a:masterClrMapping/>
  </p:clrMapOvr>
  <p:transition>
    <p:fade/>
  </p:transition>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ea typeface="ＭＳ Ｐゴシック"/>
              </a:rPr>
              <a:t>Container Drawbacks?</a:t>
            </a:r>
            <a:endParaRPr lang="en-US" dirty="0"/>
          </a:p>
        </p:txBody>
      </p:sp>
      <p:sp>
        <p:nvSpPr>
          <p:cNvPr id="3" name="Content Placeholder 2"/>
          <p:cNvSpPr>
            <a:spLocks noGrp="1"/>
          </p:cNvSpPr>
          <p:nvPr>
            <p:ph idx="4294967295"/>
          </p:nvPr>
        </p:nvSpPr>
        <p:spPr>
          <a:xfrm>
            <a:off x="442210" y="1075766"/>
            <a:ext cx="8229600" cy="4921622"/>
          </a:xfrm>
          <a:prstGeom prst="rect">
            <a:avLst/>
          </a:prstGeom>
        </p:spPr>
        <p:txBody>
          <a:bodyPr>
            <a:normAutofit fontScale="92500" lnSpcReduction="20000"/>
          </a:bodyPr>
          <a:lstStyle/>
          <a:p>
            <a:r>
              <a:rPr lang="en-US" b="0"/>
              <a:t>Reproducibility</a:t>
            </a:r>
          </a:p>
          <a:p>
            <a:pPr lvl="1"/>
            <a:r>
              <a:rPr lang="en-US"/>
              <a:t>Base containers changes may not be obvious, e.g Docker labels may change</a:t>
            </a:r>
          </a:p>
          <a:p>
            <a:pPr lvl="1"/>
            <a:r>
              <a:rPr lang="en-US"/>
              <a:t>Package versions on Debian, Alpine, etc. changing</a:t>
            </a:r>
          </a:p>
          <a:p>
            <a:pPr marL="977900" lvl="6"/>
            <a:r>
              <a:rPr lang="en-US"/>
              <a:t>It’s not uncommon to see “apt-get update &amp;&amp; apt-get upgrade -y”, etc. in Dockerfiles</a:t>
            </a:r>
            <a:endParaRPr lang="en-US">
              <a:ea typeface="ＭＳ Ｐゴシック"/>
            </a:endParaRPr>
          </a:p>
          <a:p>
            <a:pPr marL="977900" lvl="6"/>
            <a:r>
              <a:rPr lang="en-US">
                <a:solidFill>
                  <a:srgbClr val="414141"/>
                </a:solidFill>
                <a:ea typeface="ＭＳ Ｐゴシック"/>
              </a:rPr>
              <a:t>Pinning</a:t>
            </a:r>
            <a:r>
              <a:rPr lang="en-US">
                <a:ea typeface="ＭＳ Ｐゴシック"/>
              </a:rPr>
              <a:t> package versions can break if the base distro doesn’t archive older versions</a:t>
            </a:r>
            <a:endParaRPr lang="en-US">
              <a:solidFill>
                <a:srgbClr val="37424A"/>
              </a:solidFill>
              <a:ea typeface="ＭＳ Ｐゴシック"/>
              <a:cs typeface="Arial"/>
            </a:endParaRPr>
          </a:p>
          <a:p>
            <a:pPr lvl="1"/>
            <a:r>
              <a:rPr lang="en-US"/>
              <a:t>Even if automating with Dockerfile(s) or other scripting, effort required to ensure result is reproducible</a:t>
            </a:r>
          </a:p>
          <a:p>
            <a:r>
              <a:rPr lang="en-US" b="0"/>
              <a:t>Transparency / Security</a:t>
            </a:r>
            <a:endParaRPr lang="en-US"/>
          </a:p>
          <a:p>
            <a:pPr lvl="1"/>
            <a:r>
              <a:rPr lang="en-US"/>
              <a:t>You have to trust the builders of the base container</a:t>
            </a:r>
          </a:p>
          <a:p>
            <a:pPr lvl="1"/>
            <a:r>
              <a:rPr lang="en-US"/>
              <a:t>Security is dependent on the providers of the base container, i.e. distribution update policies</a:t>
            </a:r>
          </a:p>
          <a:p>
            <a:pPr lvl="1"/>
            <a:r>
              <a:rPr lang="en-US"/>
              <a:t>Often quoted problem of library updates potentially affecting many containers</a:t>
            </a:r>
          </a:p>
          <a:p>
            <a:endParaRPr lang="en-US" b="0" dirty="0"/>
          </a:p>
          <a:p>
            <a:endParaRPr lang="en-US" dirty="0">
              <a:solidFill>
                <a:srgbClr val="414141"/>
              </a:solidFill>
            </a:endParaRPr>
          </a:p>
        </p:txBody>
      </p:sp>
    </p:spTree>
    <p:extLst>
      <p:ext uri="{BB962C8B-B14F-4D97-AF65-F5344CB8AC3E}">
        <p14:creationId xmlns:p14="http://schemas.microsoft.com/office/powerpoint/2010/main" val="2400438180"/>
      </p:ext>
    </p:extLst>
  </p:cSld>
  <p:clrMapOvr>
    <a:masterClrMapping/>
  </p:clrMapOvr>
  <p:transition>
    <p:fade/>
  </p:transition>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ea typeface="ＭＳ Ｐゴシック"/>
              </a:rPr>
              <a:t>Container Drawbacks? (continued)</a:t>
            </a:r>
            <a:endParaRPr lang="en-US" dirty="0"/>
          </a:p>
        </p:txBody>
      </p:sp>
      <p:sp>
        <p:nvSpPr>
          <p:cNvPr id="3" name="Content Placeholder 2"/>
          <p:cNvSpPr>
            <a:spLocks noGrp="1"/>
          </p:cNvSpPr>
          <p:nvPr>
            <p:ph idx="4294967295"/>
          </p:nvPr>
        </p:nvSpPr>
        <p:spPr>
          <a:xfrm>
            <a:off x="442210" y="1075766"/>
            <a:ext cx="8229600" cy="4921622"/>
          </a:xfrm>
          <a:prstGeom prst="rect">
            <a:avLst/>
          </a:prstGeom>
        </p:spPr>
        <p:txBody>
          <a:bodyPr>
            <a:normAutofit/>
          </a:bodyPr>
          <a:lstStyle/>
          <a:p>
            <a:r>
              <a:rPr lang="en-US" b="0"/>
              <a:t>License compliance scheme</a:t>
            </a:r>
            <a:endParaRPr lang="en-US" b="0" dirty="0">
              <a:solidFill>
                <a:srgbClr val="414141"/>
              </a:solidFill>
            </a:endParaRPr>
          </a:p>
          <a:p>
            <a:pPr lvl="1"/>
            <a:r>
              <a:rPr lang="en-US"/>
              <a:t>Potentially can be pulled from package manager, but no particularly turn-key solutions</a:t>
            </a:r>
          </a:p>
          <a:p>
            <a:r>
              <a:rPr lang="en-US" b="0"/>
              <a:t>Customization</a:t>
            </a:r>
            <a:endParaRPr lang="en-US"/>
          </a:p>
          <a:p>
            <a:pPr lvl="1"/>
            <a:r>
              <a:rPr lang="en-US"/>
              <a:t>Patching a package or tweaking its configuration flags requires manual or scripted rebuild</a:t>
            </a:r>
          </a:p>
          <a:p>
            <a:pPr lvl="1"/>
            <a:r>
              <a:rPr lang="en-US"/>
              <a:t>Building for an unsupported architecture requires delving into the distribution’s build process</a:t>
            </a:r>
          </a:p>
          <a:p>
            <a:endParaRPr lang="en-US" b="0" dirty="0">
              <a:solidFill>
                <a:srgbClr val="414141"/>
              </a:solidFill>
            </a:endParaRPr>
          </a:p>
        </p:txBody>
      </p:sp>
    </p:spTree>
    <p:extLst>
      <p:ext uri="{BB962C8B-B14F-4D97-AF65-F5344CB8AC3E}">
        <p14:creationId xmlns:p14="http://schemas.microsoft.com/office/powerpoint/2010/main" val="2920652902"/>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1"/>
          <p:cNvSpPr txBox="1">
            <a:spLocks noGrp="1"/>
          </p:cNvSpPr>
          <p:nvPr>
            <p:ph type="title"/>
          </p:nvPr>
        </p:nvSpPr>
        <p:spPr>
          <a:xfrm>
            <a:off x="454025" y="408517"/>
            <a:ext cx="8227500" cy="888900"/>
          </a:xfrm>
          <a:prstGeom prst="rect">
            <a:avLst/>
          </a:prstGeom>
        </p:spPr>
        <p:txBody>
          <a:bodyPr spcFirstLastPara="1" wrap="square" lIns="0" tIns="0" rIns="0" bIns="0" anchor="t" anchorCtr="0">
            <a:noAutofit/>
          </a:bodyPr>
          <a:lstStyle/>
          <a:p>
            <a:pPr marL="0" lvl="0" indent="0" algn="l" rtl="0">
              <a:spcBef>
                <a:spcPts val="0"/>
              </a:spcBef>
              <a:spcAft>
                <a:spcPts val="0"/>
              </a:spcAft>
              <a:buClr>
                <a:schemeClr val="dk2"/>
              </a:buClr>
              <a:buSzPts val="1100"/>
              <a:buFont typeface="Arial"/>
              <a:buNone/>
            </a:pPr>
            <a:r>
              <a:rPr lang="en-US"/>
              <a:t>Yocto Project at ELC (Fri)</a:t>
            </a:r>
            <a:endParaRPr/>
          </a:p>
          <a:p>
            <a:pPr marL="0" lvl="0" indent="0" algn="l" rtl="0">
              <a:spcBef>
                <a:spcPts val="0"/>
              </a:spcBef>
              <a:spcAft>
                <a:spcPts val="0"/>
              </a:spcAft>
              <a:buClr>
                <a:schemeClr val="dk2"/>
              </a:buClr>
              <a:buSzPts val="1100"/>
              <a:buFont typeface="Arial"/>
              <a:buNone/>
            </a:pPr>
            <a:endParaRPr/>
          </a:p>
          <a:p>
            <a:pPr marL="0" lvl="0" indent="0" algn="l" rtl="0">
              <a:spcBef>
                <a:spcPts val="0"/>
              </a:spcBef>
              <a:spcAft>
                <a:spcPts val="0"/>
              </a:spcAft>
              <a:buNone/>
            </a:pPr>
            <a:endParaRPr/>
          </a:p>
        </p:txBody>
      </p:sp>
      <p:graphicFrame>
        <p:nvGraphicFramePr>
          <p:cNvPr id="116" name="Google Shape;116;p21"/>
          <p:cNvGraphicFramePr/>
          <p:nvPr/>
        </p:nvGraphicFramePr>
        <p:xfrm>
          <a:off x="881075" y="1857375"/>
          <a:ext cx="7239000" cy="1005810"/>
        </p:xfrm>
        <a:graphic>
          <a:graphicData uri="http://schemas.openxmlformats.org/drawingml/2006/table">
            <a:tbl>
              <a:tblPr>
                <a:noFill/>
              </a:tblPr>
              <a:tblGrid>
                <a:gridCol w="1258100"/>
                <a:gridCol w="4175125"/>
                <a:gridCol w="1805775"/>
              </a:tblGrid>
              <a:tr h="381000">
                <a:tc>
                  <a:txBody>
                    <a:bodyPr/>
                    <a:lstStyle/>
                    <a:p>
                      <a:pPr marL="0" lvl="0" indent="0" algn="l" rtl="0">
                        <a:spcBef>
                          <a:spcPts val="0"/>
                        </a:spcBef>
                        <a:spcAft>
                          <a:spcPts val="0"/>
                        </a:spcAft>
                        <a:buNone/>
                      </a:pPr>
                      <a:r>
                        <a:rPr lang="en-US"/>
                        <a:t>3:15pm</a:t>
                      </a:r>
                      <a:endParaRPr/>
                    </a:p>
                  </a:txBody>
                  <a:tcPr marL="91425" marR="91425" marT="91425" marB="91425"/>
                </a:tc>
                <a:tc>
                  <a:txBody>
                    <a:bodyPr/>
                    <a:lstStyle/>
                    <a:p>
                      <a:pPr marL="0" lvl="0" indent="0" algn="l" rtl="0">
                        <a:spcBef>
                          <a:spcPts val="0"/>
                        </a:spcBef>
                        <a:spcAft>
                          <a:spcPts val="0"/>
                        </a:spcAft>
                        <a:buClr>
                          <a:schemeClr val="dk2"/>
                        </a:buClr>
                        <a:buSzPts val="1100"/>
                        <a:buFont typeface="Arial"/>
                        <a:buNone/>
                      </a:pPr>
                      <a:r>
                        <a:rPr lang="en-US"/>
                        <a:t>Using Yocto as a Method to Upstream, Maintain, and Track Patches</a:t>
                      </a:r>
                      <a:endParaRPr/>
                    </a:p>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r>
                        <a:rPr lang="en-US"/>
                        <a:t>Jon Mason</a:t>
                      </a:r>
                      <a:endParaRPr/>
                    </a:p>
                    <a:p>
                      <a:pPr marL="0" lvl="0" indent="0" algn="l" rtl="0">
                        <a:spcBef>
                          <a:spcPts val="0"/>
                        </a:spcBef>
                        <a:spcAft>
                          <a:spcPts val="0"/>
                        </a:spcAft>
                        <a:buNone/>
                      </a:pPr>
                      <a:r>
                        <a:rPr lang="en-US"/>
                        <a:t>Arm</a:t>
                      </a:r>
                      <a:endParaRPr/>
                    </a:p>
                  </a:txBody>
                  <a:tcPr marL="91425" marR="91425" marT="91425" marB="91425"/>
                </a:tc>
              </a:tr>
            </a:tbl>
          </a:graphicData>
        </a:graphic>
      </p:graphicFrame>
    </p:spTree>
    <p:extLst>
      <p:ext uri="{BB962C8B-B14F-4D97-AF65-F5344CB8AC3E}">
        <p14:creationId xmlns:p14="http://schemas.microsoft.com/office/powerpoint/2010/main" val="2968399346"/>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ea typeface="ＭＳ Ｐゴシック"/>
              </a:rPr>
              <a:t>So is OE / YP a solution?</a:t>
            </a:r>
            <a:endParaRPr lang="en-US"/>
          </a:p>
        </p:txBody>
      </p:sp>
      <p:sp>
        <p:nvSpPr>
          <p:cNvPr id="3" name="Content Placeholder 2"/>
          <p:cNvSpPr>
            <a:spLocks noGrp="1"/>
          </p:cNvSpPr>
          <p:nvPr>
            <p:ph idx="4294967295"/>
          </p:nvPr>
        </p:nvSpPr>
        <p:spPr>
          <a:xfrm>
            <a:off x="442210" y="1075766"/>
            <a:ext cx="8229600" cy="4921622"/>
          </a:xfrm>
          <a:prstGeom prst="rect">
            <a:avLst/>
          </a:prstGeom>
        </p:spPr>
        <p:txBody>
          <a:bodyPr>
            <a:normAutofit fontScale="92500" lnSpcReduction="20000"/>
          </a:bodyPr>
          <a:lstStyle/>
          <a:p>
            <a:r>
              <a:rPr lang="en-US" b="0"/>
              <a:t>Reproducibility</a:t>
            </a:r>
            <a:endParaRPr lang="en-US" b="0" dirty="0">
              <a:solidFill>
                <a:srgbClr val="414141"/>
              </a:solidFill>
            </a:endParaRPr>
          </a:p>
          <a:p>
            <a:pPr lvl="1"/>
            <a:r>
              <a:rPr lang="en-US"/>
              <a:t>Image builds can be straightforwardly reproduced using fixed metadata</a:t>
            </a:r>
          </a:p>
          <a:p>
            <a:r>
              <a:rPr lang="en-US" b="0"/>
              <a:t>Transparency / Security</a:t>
            </a:r>
            <a:endParaRPr lang="en-US"/>
          </a:p>
          <a:p>
            <a:pPr lvl="1"/>
            <a:r>
              <a:rPr lang="en-US"/>
              <a:t>Entire build process is bootstrapped from scratch</a:t>
            </a:r>
          </a:p>
          <a:p>
            <a:pPr lvl="1"/>
            <a:r>
              <a:rPr lang="en-US"/>
              <a:t>Typically 18 months support per release versus 5 years for Debian stable, ~2 years for Alpine</a:t>
            </a:r>
          </a:p>
          <a:p>
            <a:r>
              <a:rPr lang="en-US" b="0"/>
              <a:t>License compliance scheme</a:t>
            </a:r>
            <a:endParaRPr lang="en-US"/>
          </a:p>
          <a:p>
            <a:pPr lvl="1"/>
            <a:r>
              <a:rPr lang="en-US"/>
              <a:t>Image license manifests and license text archiving</a:t>
            </a:r>
          </a:p>
          <a:p>
            <a:pPr lvl="1"/>
            <a:r>
              <a:rPr lang="en-US"/>
              <a:t>Source archiving</a:t>
            </a:r>
          </a:p>
          <a:p>
            <a:r>
              <a:rPr lang="en-US" b="0"/>
              <a:t>Customization</a:t>
            </a:r>
            <a:endParaRPr lang="en-US"/>
          </a:p>
          <a:p>
            <a:pPr lvl="1"/>
            <a:r>
              <a:rPr lang="en-US"/>
              <a:t>Layered metadata and build process allows adding almost any customization</a:t>
            </a:r>
          </a:p>
          <a:p>
            <a:pPr lvl="1"/>
            <a:r>
              <a:rPr lang="en-US"/>
              <a:t>Any architecture with a BSP layer can be targeted</a:t>
            </a:r>
          </a:p>
          <a:p>
            <a:endParaRPr lang="en-US" b="0" dirty="0">
              <a:solidFill>
                <a:srgbClr val="414141"/>
              </a:solidFill>
            </a:endParaRPr>
          </a:p>
        </p:txBody>
      </p:sp>
    </p:spTree>
    <p:extLst>
      <p:ext uri="{BB962C8B-B14F-4D97-AF65-F5344CB8AC3E}">
        <p14:creationId xmlns:p14="http://schemas.microsoft.com/office/powerpoint/2010/main" val="4047115567"/>
      </p:ext>
    </p:extLst>
  </p:cSld>
  <p:clrMapOvr>
    <a:masterClrMapping/>
  </p:clrMapOvr>
  <p:transition>
    <p:fade/>
  </p:transition>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ea typeface="ＭＳ Ｐゴシック"/>
              </a:rPr>
              <a:t>So is OE / YP a solution? (continued)</a:t>
            </a:r>
            <a:endParaRPr lang="en-US"/>
          </a:p>
        </p:txBody>
      </p:sp>
      <p:sp>
        <p:nvSpPr>
          <p:cNvPr id="3" name="Content Placeholder 2"/>
          <p:cNvSpPr>
            <a:spLocks noGrp="1"/>
          </p:cNvSpPr>
          <p:nvPr>
            <p:ph idx="4294967295"/>
          </p:nvPr>
        </p:nvSpPr>
        <p:spPr>
          <a:xfrm>
            <a:off x="442210" y="1075766"/>
            <a:ext cx="8229600" cy="4921622"/>
          </a:xfrm>
          <a:prstGeom prst="rect">
            <a:avLst/>
          </a:prstGeom>
        </p:spPr>
        <p:txBody>
          <a:bodyPr>
            <a:normAutofit fontScale="92500" lnSpcReduction="20000"/>
          </a:bodyPr>
          <a:lstStyle/>
          <a:p>
            <a:r>
              <a:rPr lang="en-US" b="0"/>
              <a:t>Package availability</a:t>
            </a:r>
            <a:endParaRPr lang="en-US" b="0" dirty="0">
              <a:solidFill>
                <a:srgbClr val="414141"/>
              </a:solidFill>
            </a:endParaRPr>
          </a:p>
          <a:p>
            <a:pPr lvl="1"/>
            <a:r>
              <a:rPr lang="en-US"/>
              <a:t>Debian, Ubuntu several 10’s of K, Alpine ~5K</a:t>
            </a:r>
          </a:p>
          <a:p>
            <a:pPr lvl="1"/>
            <a:r>
              <a:rPr lang="en-US"/>
              <a:t>OE ~2300 in oe-core and meta-openembedded, many more in other layers </a:t>
            </a:r>
          </a:p>
          <a:p>
            <a:pPr lvl="1"/>
            <a:r>
              <a:rPr lang="en-US">
                <a:ea typeface="ＭＳ Ｐゴシック"/>
              </a:rPr>
              <a:t>OE node.js and Python module availability is not as broad</a:t>
            </a:r>
          </a:p>
          <a:p>
            <a:r>
              <a:rPr lang="en-US" b="0"/>
              <a:t>Ease of use</a:t>
            </a:r>
            <a:endParaRPr lang="en-US"/>
          </a:p>
          <a:p>
            <a:pPr lvl="1"/>
            <a:r>
              <a:rPr lang="en-US">
                <a:ea typeface="ＭＳ Ｐゴシック"/>
              </a:rPr>
              <a:t>It take some work to reproduce something like the apt-get, apk install user experience with an OE built package feed</a:t>
            </a:r>
          </a:p>
          <a:p>
            <a:pPr lvl="1"/>
            <a:r>
              <a:rPr lang="en-US"/>
              <a:t>Small, relatively fixed content images are going to be easier to handle</a:t>
            </a:r>
          </a:p>
          <a:p>
            <a:r>
              <a:rPr lang="en-US" b="0"/>
              <a:t>Resources</a:t>
            </a:r>
            <a:endParaRPr lang="en-US"/>
          </a:p>
          <a:p>
            <a:pPr lvl="1"/>
            <a:r>
              <a:rPr lang="en-US">
                <a:ea typeface="ＭＳ Ｐゴシック"/>
              </a:rPr>
              <a:t>OE is a new toolset to learn potentially</a:t>
            </a:r>
            <a:endParaRPr lang="en-US"/>
          </a:p>
          <a:p>
            <a:pPr lvl="1"/>
            <a:r>
              <a:rPr lang="en-US"/>
              <a:t>Building images can require significant hardware resources</a:t>
            </a:r>
          </a:p>
          <a:p>
            <a:pPr lvl="1"/>
            <a:r>
              <a:rPr lang="en-US"/>
              <a:t>Long term maintenance may involve dedicating resources</a:t>
            </a:r>
          </a:p>
          <a:p>
            <a:endParaRPr lang="en-US" b="0" dirty="0">
              <a:solidFill>
                <a:srgbClr val="414141"/>
              </a:solidFill>
            </a:endParaRPr>
          </a:p>
        </p:txBody>
      </p:sp>
    </p:spTree>
    <p:extLst>
      <p:ext uri="{BB962C8B-B14F-4D97-AF65-F5344CB8AC3E}">
        <p14:creationId xmlns:p14="http://schemas.microsoft.com/office/powerpoint/2010/main" val="1889143871"/>
      </p:ext>
    </p:extLst>
  </p:cSld>
  <p:clrMapOvr>
    <a:masterClrMapping/>
  </p:clrMapOvr>
  <p:transition>
    <p:fade/>
  </p:transition>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ea typeface="ＭＳ Ｐゴシック"/>
              </a:rPr>
              <a:t>OE / YP container support</a:t>
            </a:r>
            <a:endParaRPr lang="en-US"/>
          </a:p>
        </p:txBody>
      </p:sp>
      <p:sp>
        <p:nvSpPr>
          <p:cNvPr id="3" name="Content Placeholder 2"/>
          <p:cNvSpPr>
            <a:spLocks noGrp="1"/>
          </p:cNvSpPr>
          <p:nvPr>
            <p:ph idx="4294967295"/>
          </p:nvPr>
        </p:nvSpPr>
        <p:spPr>
          <a:xfrm>
            <a:off x="442210" y="1075766"/>
            <a:ext cx="8229600" cy="4921622"/>
          </a:xfrm>
          <a:prstGeom prst="rect">
            <a:avLst/>
          </a:prstGeom>
        </p:spPr>
        <p:txBody>
          <a:bodyPr>
            <a:normAutofit fontScale="85000" lnSpcReduction="20000"/>
          </a:bodyPr>
          <a:lstStyle/>
          <a:p>
            <a:r>
              <a:rPr lang="en-US" b="0">
                <a:ea typeface="ＭＳ Ｐゴシック"/>
              </a:rPr>
              <a:t>Container image type</a:t>
            </a:r>
            <a:endParaRPr lang="en-US" b="0" dirty="0">
              <a:solidFill>
                <a:srgbClr val="414141"/>
              </a:solidFill>
              <a:ea typeface="ＭＳ Ｐゴシック"/>
            </a:endParaRPr>
          </a:p>
          <a:p>
            <a:pPr lvl="1"/>
            <a:r>
              <a:rPr lang="en-US"/>
              <a:t>Added in pyro / 2.3 release</a:t>
            </a:r>
          </a:p>
          <a:p>
            <a:pPr lvl="1"/>
            <a:r>
              <a:rPr lang="en-US"/>
              <a:t>IMAGE_FSTYPES = “container”</a:t>
            </a:r>
          </a:p>
          <a:p>
            <a:pPr lvl="1"/>
            <a:r>
              <a:rPr lang="en-US"/>
              <a:t>Produces a tar.bz2 with no kernel components or post-install scripts</a:t>
            </a:r>
          </a:p>
          <a:p>
            <a:pPr lvl="1"/>
            <a:r>
              <a:rPr lang="en-US">
                <a:ea typeface="ＭＳ Ｐゴシック"/>
              </a:rPr>
              <a:t>Requires PREFERRED_PROVIDER_virtual/kernel to be set to “dummy”</a:t>
            </a:r>
          </a:p>
          <a:p>
            <a:r>
              <a:rPr lang="en-US" b="0">
                <a:ea typeface="ＭＳ Ｐゴシック"/>
              </a:rPr>
              <a:t>meta-virtualization layer</a:t>
            </a:r>
            <a:endParaRPr lang="en-US">
              <a:ea typeface="ＭＳ Ｐゴシック"/>
            </a:endParaRPr>
          </a:p>
          <a:p>
            <a:pPr lvl="1"/>
            <a:r>
              <a:rPr lang="en-US">
                <a:solidFill>
                  <a:srgbClr val="414141"/>
                </a:solidFill>
                <a:ea typeface="ＭＳ Ｐゴシック"/>
              </a:rPr>
              <a:t>LXC</a:t>
            </a:r>
            <a:r>
              <a:rPr lang="en-US">
                <a:ea typeface="ＭＳ Ｐゴシック"/>
              </a:rPr>
              <a:t>, runc, Docker (currently 18.09.3 in warrior, 19.03.0-rc3 in master)</a:t>
            </a:r>
          </a:p>
          <a:p>
            <a:pPr lvl="1"/>
            <a:r>
              <a:rPr lang="en-US">
                <a:solidFill>
                  <a:srgbClr val="414141"/>
                </a:solidFill>
                <a:ea typeface="ＭＳ Ｐゴシック"/>
              </a:rPr>
              <a:t>Open Container Initiative (OCI) image tools</a:t>
            </a:r>
            <a:endParaRPr lang="en-US"/>
          </a:p>
          <a:p>
            <a:pPr lvl="1"/>
            <a:r>
              <a:rPr lang="en-US">
                <a:solidFill>
                  <a:srgbClr val="414141"/>
                </a:solidFill>
                <a:ea typeface="ＭＳ Ｐゴシック"/>
              </a:rPr>
              <a:t>OCI image build support (based on skopeo) since warrior</a:t>
            </a:r>
            <a:endParaRPr lang="en-US"/>
          </a:p>
          <a:p>
            <a:pPr lvl="1"/>
            <a:r>
              <a:rPr lang="en-US">
                <a:solidFill>
                  <a:srgbClr val="414141"/>
                </a:solidFill>
                <a:ea typeface="ＭＳ Ｐゴシック"/>
              </a:rPr>
              <a:t>Kernel configuration fragments for linux-yocto</a:t>
            </a:r>
          </a:p>
          <a:p>
            <a:r>
              <a:rPr lang="en-US" b="0">
                <a:ea typeface="ＭＳ Ｐゴシック"/>
              </a:rPr>
              <a:t>Currently no support for building LXC or Docker images during OE </a:t>
            </a:r>
            <a:r>
              <a:rPr lang="en-US" b="0" dirty="0">
                <a:ea typeface="ＭＳ Ｐゴシック"/>
              </a:rPr>
              <a:t>build</a:t>
            </a:r>
          </a:p>
          <a:p>
            <a:pPr lvl="1"/>
            <a:r>
              <a:rPr lang="en-US" b="0">
                <a:ea typeface="ＭＳ Ｐゴシック"/>
              </a:rPr>
              <a:t>Difficult</a:t>
            </a:r>
            <a:r>
              <a:rPr lang="en-US">
                <a:ea typeface="ＭＳ Ｐゴシック"/>
              </a:rPr>
              <a:t> with Docker itself, since it needs its daemon running</a:t>
            </a:r>
            <a:endParaRPr lang="en-US" b="0">
              <a:ea typeface="ＭＳ Ｐゴシック"/>
            </a:endParaRPr>
          </a:p>
          <a:p>
            <a:pPr lvl="1"/>
            <a:r>
              <a:rPr lang="en-US">
                <a:ea typeface="ＭＳ Ｐゴシック"/>
              </a:rPr>
              <a:t>LXC may be possible with lxc-create template hacking</a:t>
            </a:r>
            <a:endParaRPr lang="en-US" b="0" dirty="0"/>
          </a:p>
          <a:p>
            <a:pPr lvl="1"/>
            <a:endParaRPr lang="en-US" b="0" dirty="0">
              <a:solidFill>
                <a:srgbClr val="404040"/>
              </a:solidFill>
            </a:endParaRPr>
          </a:p>
          <a:p>
            <a:endParaRPr lang="en-US" b="0" dirty="0">
              <a:solidFill>
                <a:srgbClr val="414141"/>
              </a:solidFill>
            </a:endParaRPr>
          </a:p>
          <a:p>
            <a:endParaRPr lang="en-US" b="0" dirty="0">
              <a:solidFill>
                <a:srgbClr val="414141"/>
              </a:solidFill>
            </a:endParaRPr>
          </a:p>
        </p:txBody>
      </p:sp>
    </p:spTree>
    <p:extLst>
      <p:ext uri="{BB962C8B-B14F-4D97-AF65-F5344CB8AC3E}">
        <p14:creationId xmlns:p14="http://schemas.microsoft.com/office/powerpoint/2010/main" val="151489154"/>
      </p:ext>
    </p:extLst>
  </p:cSld>
  <p:clrMapOvr>
    <a:masterClrMapping/>
  </p:clrMapOvr>
  <p:transition>
    <p:fade/>
  </p:transition>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ea typeface="ＭＳ Ｐゴシック"/>
              </a:rPr>
              <a:t>OE / YP container support (continued)</a:t>
            </a:r>
            <a:endParaRPr lang="en-US"/>
          </a:p>
        </p:txBody>
      </p:sp>
      <p:sp>
        <p:nvSpPr>
          <p:cNvPr id="3" name="Content Placeholder 2"/>
          <p:cNvSpPr>
            <a:spLocks noGrp="1"/>
          </p:cNvSpPr>
          <p:nvPr>
            <p:ph idx="4294967295"/>
          </p:nvPr>
        </p:nvSpPr>
        <p:spPr>
          <a:xfrm>
            <a:off x="442210" y="1075766"/>
            <a:ext cx="8229600" cy="4921622"/>
          </a:xfrm>
          <a:prstGeom prst="rect">
            <a:avLst/>
          </a:prstGeom>
        </p:spPr>
        <p:txBody>
          <a:bodyPr>
            <a:normAutofit/>
          </a:bodyPr>
          <a:lstStyle/>
          <a:p>
            <a:r>
              <a:rPr lang="en-US" b="0">
                <a:ea typeface="ＭＳ Ｐゴシック"/>
              </a:rPr>
              <a:t>Togán Labs’ Oryx Linux</a:t>
            </a:r>
            <a:endParaRPr lang="en-US" b="0" dirty="0">
              <a:ea typeface="ＭＳ Ｐゴシック"/>
            </a:endParaRPr>
          </a:p>
          <a:p>
            <a:pPr lvl="1"/>
            <a:r>
              <a:rPr lang="en-US" sz="2400">
                <a:ea typeface="ＭＳ Ｐゴシック"/>
              </a:rPr>
              <a:t>Commercially supported OE based distribution</a:t>
            </a:r>
            <a:endParaRPr lang="en-US" sz="2400"/>
          </a:p>
          <a:p>
            <a:pPr lvl="1"/>
            <a:r>
              <a:rPr lang="en-US" sz="2400">
                <a:ea typeface="ＭＳ Ｐゴシック"/>
              </a:rPr>
              <a:t>Container support using runc on target</a:t>
            </a:r>
            <a:endParaRPr lang="en-US"/>
          </a:p>
          <a:p>
            <a:pPr lvl="1"/>
            <a:r>
              <a:rPr lang="en-US" sz="2400" dirty="0">
                <a:ea typeface="ＭＳ Ｐゴシック"/>
                <a:hlinkClick r:id="rId2"/>
              </a:rPr>
              <a:t>https://www.toganlabs</a:t>
            </a:r>
            <a:r>
              <a:rPr lang="en-US" sz="2400" dirty="0">
                <a:hlinkClick r:id="rId2"/>
              </a:rPr>
              <a:t>.</a:t>
            </a:r>
            <a:r>
              <a:rPr lang="en-US" sz="2400" dirty="0">
                <a:ea typeface="ＭＳ Ｐゴシック"/>
                <a:hlinkClick r:id="rId2"/>
              </a:rPr>
              <a:t>com/oryx-linux/</a:t>
            </a:r>
            <a:endParaRPr lang="en-US"/>
          </a:p>
          <a:p>
            <a:endParaRPr lang="en-US" b="0" dirty="0">
              <a:solidFill>
                <a:srgbClr val="414141"/>
              </a:solidFill>
            </a:endParaRPr>
          </a:p>
          <a:p>
            <a:pPr lvl="1"/>
            <a:endParaRPr lang="en-US" b="0" dirty="0">
              <a:solidFill>
                <a:srgbClr val="404040"/>
              </a:solidFill>
            </a:endParaRPr>
          </a:p>
          <a:p>
            <a:endParaRPr lang="en-US" b="0" dirty="0">
              <a:solidFill>
                <a:srgbClr val="414141"/>
              </a:solidFill>
            </a:endParaRPr>
          </a:p>
          <a:p>
            <a:endParaRPr lang="en-US" b="0" dirty="0">
              <a:solidFill>
                <a:srgbClr val="414141"/>
              </a:solidFill>
            </a:endParaRPr>
          </a:p>
        </p:txBody>
      </p:sp>
    </p:spTree>
    <p:extLst>
      <p:ext uri="{BB962C8B-B14F-4D97-AF65-F5344CB8AC3E}">
        <p14:creationId xmlns:p14="http://schemas.microsoft.com/office/powerpoint/2010/main" val="985709576"/>
      </p:ext>
    </p:extLst>
  </p:cSld>
  <p:clrMapOvr>
    <a:masterClrMapping/>
  </p:clrMapOvr>
  <p:transition>
    <p:fade/>
  </p:transition>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ea typeface="ＭＳ Ｐゴシック"/>
              </a:rPr>
              <a:t>Examples</a:t>
            </a:r>
            <a:endParaRPr lang="en-US" dirty="0"/>
          </a:p>
        </p:txBody>
      </p:sp>
      <p:sp>
        <p:nvSpPr>
          <p:cNvPr id="3" name="Content Placeholder 2"/>
          <p:cNvSpPr>
            <a:spLocks noGrp="1"/>
          </p:cNvSpPr>
          <p:nvPr>
            <p:ph idx="4294967295"/>
          </p:nvPr>
        </p:nvSpPr>
        <p:spPr>
          <a:xfrm>
            <a:off x="442210" y="1075766"/>
            <a:ext cx="8229600" cy="4921622"/>
          </a:xfrm>
          <a:prstGeom prst="rect">
            <a:avLst/>
          </a:prstGeom>
        </p:spPr>
        <p:txBody>
          <a:bodyPr>
            <a:normAutofit/>
          </a:bodyPr>
          <a:lstStyle/>
          <a:p>
            <a:r>
              <a:rPr lang="en-US" b="0"/>
              <a:t>Build bootstrap container</a:t>
            </a:r>
            <a:endParaRPr lang="en-US" b="0" dirty="0">
              <a:solidFill>
                <a:srgbClr val="414141"/>
              </a:solidFill>
            </a:endParaRPr>
          </a:p>
          <a:p>
            <a:pPr lvl="1"/>
            <a:r>
              <a:rPr lang="en-US"/>
              <a:t>Contains the tools to run OE / YP builds, i.e. self-hosting</a:t>
            </a:r>
          </a:p>
          <a:p>
            <a:pPr lvl="1"/>
            <a:r>
              <a:rPr lang="en-US"/>
              <a:t>Lighter container version of build-appliance VM image</a:t>
            </a:r>
          </a:p>
          <a:p>
            <a:r>
              <a:rPr lang="en-US" b="0"/>
              <a:t>Alpine-like container image</a:t>
            </a:r>
            <a:endParaRPr lang="en-US"/>
          </a:p>
          <a:p>
            <a:pPr lvl="1"/>
            <a:r>
              <a:rPr lang="en-US">
                <a:ea typeface="ＭＳ Ｐゴシック"/>
              </a:rPr>
              <a:t>Attempt to match base Alpine contents and size</a:t>
            </a:r>
          </a:p>
          <a:p>
            <a:r>
              <a:rPr lang="en-US" b="0"/>
              <a:t>Application container image</a:t>
            </a:r>
            <a:endParaRPr lang="en-US"/>
          </a:p>
          <a:p>
            <a:pPr lvl="1"/>
            <a:r>
              <a:rPr lang="en-US">
                <a:ea typeface="ＭＳ Ｐゴシック"/>
              </a:rPr>
              <a:t>Typical single application sandbox / microservice</a:t>
            </a:r>
          </a:p>
          <a:p>
            <a:endParaRPr lang="en-US" b="0" dirty="0">
              <a:solidFill>
                <a:srgbClr val="414141"/>
              </a:solidFill>
            </a:endParaRPr>
          </a:p>
        </p:txBody>
      </p:sp>
    </p:spTree>
    <p:extLst>
      <p:ext uri="{BB962C8B-B14F-4D97-AF65-F5344CB8AC3E}">
        <p14:creationId xmlns:p14="http://schemas.microsoft.com/office/powerpoint/2010/main" val="3378126222"/>
      </p:ext>
    </p:extLst>
  </p:cSld>
  <p:clrMapOvr>
    <a:masterClrMapping/>
  </p:clrMapOvr>
  <p:transition>
    <p:fade/>
  </p:transition>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2955" y="2989197"/>
            <a:ext cx="8227438" cy="889000"/>
          </a:xfrm>
        </p:spPr>
        <p:txBody>
          <a:bodyPr vert="horz" wrap="square" lIns="0" tIns="0" rIns="0" bIns="0" numCol="1" anchor="ctr" anchorCtr="0" compatLnSpc="1">
            <a:prstTxWarp prst="textNoShape">
              <a:avLst/>
            </a:prstTxWarp>
            <a:normAutofit/>
          </a:bodyPr>
          <a:lstStyle/>
          <a:p>
            <a:pPr algn="ctr"/>
            <a:r>
              <a:rPr lang="en-US" sz="3200">
                <a:ea typeface="ＭＳ Ｐゴシック"/>
              </a:rPr>
              <a:t>Build Bootstrap Container Example</a:t>
            </a:r>
            <a:endParaRPr lang="en-US" sz="3200"/>
          </a:p>
        </p:txBody>
      </p:sp>
    </p:spTree>
    <p:extLst>
      <p:ext uri="{BB962C8B-B14F-4D97-AF65-F5344CB8AC3E}">
        <p14:creationId xmlns:p14="http://schemas.microsoft.com/office/powerpoint/2010/main" val="4119550699"/>
      </p:ext>
    </p:extLst>
  </p:cSld>
  <p:clrMapOvr>
    <a:masterClrMapping/>
  </p:clrMapOvr>
  <p:transition>
    <p:fade/>
  </p:transition>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ea typeface="ＭＳ Ｐゴシック"/>
              </a:rPr>
              <a:t>Quick and dirty with local.conf</a:t>
            </a:r>
            <a:endParaRPr lang="en-US" dirty="0"/>
          </a:p>
        </p:txBody>
      </p:sp>
      <p:sp>
        <p:nvSpPr>
          <p:cNvPr id="5" name="CustomShape 2">
            <a:extLst>
              <a:ext uri="{FF2B5EF4-FFF2-40B4-BE49-F238E27FC236}">
                <a16:creationId xmlns="" xmlns:a16="http://schemas.microsoft.com/office/drawing/2014/main" id="{BDB77437-C824-4342-96CC-3193B23861AF}"/>
              </a:ext>
            </a:extLst>
          </p:cNvPr>
          <p:cNvSpPr/>
          <p:nvPr/>
        </p:nvSpPr>
        <p:spPr>
          <a:xfrm>
            <a:off x="457200" y="943200"/>
            <a:ext cx="8223157" cy="2333017"/>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nchor="ctr"/>
          <a:lstStyle/>
          <a:p>
            <a:pPr marL="342900" indent="-342900">
              <a:spcBef>
                <a:spcPts val="0"/>
              </a:spcBef>
            </a:pPr>
            <a:r>
              <a:rPr lang="en-US" sz="1800" b="1" spc="-1">
                <a:latin typeface="Courier New"/>
                <a:cs typeface="Courier New"/>
              </a:rPr>
              <a:t>MACHINE = “qemux86-64”</a:t>
            </a:r>
            <a:endParaRPr lang="en-US" sz="1800" spc="-1">
              <a:ea typeface="+mn-lt"/>
              <a:cs typeface="+mn-lt"/>
            </a:endParaRPr>
          </a:p>
          <a:p>
            <a:pPr marL="342900" indent="-342900">
              <a:spcBef>
                <a:spcPts val="0"/>
              </a:spcBef>
            </a:pPr>
            <a:r>
              <a:rPr lang="en-US" sz="1800" b="1" spc="-1">
                <a:latin typeface="Courier New"/>
                <a:cs typeface="Courier New"/>
              </a:rPr>
              <a:t>IMAGE_FSTYPES = "container"</a:t>
            </a:r>
            <a:endParaRPr lang="en-US" sz="1800" spc="-1">
              <a:ea typeface="+mn-lt"/>
              <a:cs typeface="+mn-lt"/>
            </a:endParaRPr>
          </a:p>
          <a:p>
            <a:pPr marL="342900" indent="-342900">
              <a:spcBef>
                <a:spcPts val="0"/>
              </a:spcBef>
            </a:pPr>
            <a:r>
              <a:rPr lang="en-US" sz="1800" b="1" spc="-1">
                <a:latin typeface="Courier New"/>
                <a:cs typeface="Courier New"/>
              </a:rPr>
              <a:t>PREFERRED_PROVIDER_virtual/kernel = "linux-dummy"</a:t>
            </a:r>
            <a:endParaRPr lang="en-US" sz="1800" spc="-1">
              <a:ea typeface="+mn-lt"/>
              <a:cs typeface="+mn-lt"/>
            </a:endParaRPr>
          </a:p>
          <a:p>
            <a:pPr marL="342900" indent="-342900">
              <a:spcBef>
                <a:spcPts val="0"/>
              </a:spcBef>
            </a:pPr>
            <a:r>
              <a:rPr lang="en-US" sz="1800" b="1" spc="-1">
                <a:latin typeface="Courier New"/>
                <a:cs typeface="Courier New"/>
              </a:rPr>
              <a:t>IMAGE_LINGUAS_append = " en-us"</a:t>
            </a:r>
            <a:endParaRPr lang="en-US" sz="1800" spc="-1">
              <a:ea typeface="+mn-lt"/>
              <a:cs typeface="+mn-lt"/>
            </a:endParaRPr>
          </a:p>
          <a:p>
            <a:pPr marL="342900" indent="-342900">
              <a:spcBef>
                <a:spcPts val="0"/>
              </a:spcBef>
            </a:pPr>
            <a:r>
              <a:rPr lang="en-US" sz="1800" b="1" spc="-1">
                <a:latin typeface="Courier New"/>
                <a:cs typeface="Courier New"/>
              </a:rPr>
              <a:t>CORE_IMAGE_EXTRA_INSTALL += " \</a:t>
            </a:r>
            <a:endParaRPr lang="en-US" sz="1800" spc="-1">
              <a:latin typeface="Arial"/>
              <a:cs typeface="Arial"/>
            </a:endParaRPr>
          </a:p>
          <a:p>
            <a:pPr marL="342900" indent="-342900">
              <a:spcBef>
                <a:spcPts val="0"/>
              </a:spcBef>
            </a:pPr>
            <a:r>
              <a:rPr lang="en-US" sz="1800" b="1" spc="-1">
                <a:latin typeface="Courier New"/>
                <a:cs typeface="Courier New"/>
              </a:rPr>
              <a:t>   packagegroup-self-hosted-sdk \</a:t>
            </a:r>
            <a:endParaRPr lang="en-US" sz="1800" spc="-1">
              <a:latin typeface="Arial"/>
              <a:cs typeface="Arial"/>
            </a:endParaRPr>
          </a:p>
          <a:p>
            <a:pPr marL="342900" indent="-342900">
              <a:spcBef>
                <a:spcPts val="0"/>
              </a:spcBef>
            </a:pPr>
            <a:r>
              <a:rPr lang="en-US" sz="1800" b="1" spc="-1">
                <a:latin typeface="Courier New"/>
                <a:cs typeface="Courier New"/>
              </a:rPr>
              <a:t>   packagegroup-self-hosted-extended \</a:t>
            </a:r>
            <a:endParaRPr lang="en-US" sz="1800" spc="-1">
              <a:latin typeface="Arial"/>
              <a:cs typeface="Arial"/>
            </a:endParaRPr>
          </a:p>
          <a:p>
            <a:pPr marL="342900" indent="-342900">
              <a:spcBef>
                <a:spcPts val="0"/>
              </a:spcBef>
            </a:pPr>
            <a:r>
              <a:rPr lang="en-US" sz="1800" b="1" spc="-1">
                <a:latin typeface="Courier New"/>
                <a:cs typeface="Courier New"/>
              </a:rPr>
              <a:t>"</a:t>
            </a:r>
            <a:endParaRPr lang="en-US" sz="1800" b="0" strike="noStrike" spc="-1">
              <a:latin typeface="Arial"/>
              <a:cs typeface="Arial"/>
            </a:endParaRPr>
          </a:p>
        </p:txBody>
      </p:sp>
    </p:spTree>
    <p:extLst>
      <p:ext uri="{BB962C8B-B14F-4D97-AF65-F5344CB8AC3E}">
        <p14:creationId xmlns:p14="http://schemas.microsoft.com/office/powerpoint/2010/main" val="2879689334"/>
      </p:ext>
    </p:extLst>
  </p:cSld>
  <p:clrMapOvr>
    <a:masterClrMapping/>
  </p:clrMapOvr>
  <p:transition>
    <p:fade/>
  </p:transition>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ea typeface="ＭＳ Ｐゴシック"/>
              </a:rPr>
              <a:t>Notes</a:t>
            </a:r>
            <a:endParaRPr lang="en-US"/>
          </a:p>
        </p:txBody>
      </p:sp>
      <p:sp>
        <p:nvSpPr>
          <p:cNvPr id="3" name="Content Placeholder 2"/>
          <p:cNvSpPr>
            <a:spLocks noGrp="1"/>
          </p:cNvSpPr>
          <p:nvPr>
            <p:ph idx="4294967295"/>
          </p:nvPr>
        </p:nvSpPr>
        <p:spPr>
          <a:xfrm>
            <a:off x="442210" y="1075766"/>
            <a:ext cx="8229600" cy="4921622"/>
          </a:xfrm>
          <a:prstGeom prst="rect">
            <a:avLst/>
          </a:prstGeom>
        </p:spPr>
        <p:txBody>
          <a:bodyPr>
            <a:normAutofit fontScale="92500" lnSpcReduction="10000"/>
          </a:bodyPr>
          <a:lstStyle/>
          <a:p>
            <a:r>
              <a:rPr lang="en-US" b="0"/>
              <a:t>Resulting core-image-minimal for qemux86-64 is ~150 MB</a:t>
            </a:r>
            <a:endParaRPr lang="en-US" b="0" dirty="0">
              <a:solidFill>
                <a:srgbClr val="414141"/>
              </a:solidFill>
            </a:endParaRPr>
          </a:p>
          <a:p>
            <a:r>
              <a:rPr lang="en-US" b="0"/>
              <a:t>Builds some graphical packages that go unused</a:t>
            </a:r>
            <a:endParaRPr lang="en-US"/>
          </a:p>
          <a:p>
            <a:r>
              <a:rPr lang="en-US" b="0"/>
              <a:t>Further tinkering required to prune out some things</a:t>
            </a:r>
            <a:endParaRPr lang="en-US"/>
          </a:p>
          <a:p>
            <a:r>
              <a:rPr lang="en-US" b="0"/>
              <a:t>Lack of post-install scripts means volatile directories (/var/volatile/*, etc.) do not get created</a:t>
            </a:r>
            <a:endParaRPr lang="en-US"/>
          </a:p>
          <a:p>
            <a:pPr lvl="1"/>
            <a:r>
              <a:rPr lang="en-US"/>
              <a:t>Can run /etc/rcS.d/S37populate-volatile.sh</a:t>
            </a:r>
          </a:p>
          <a:p>
            <a:pPr lvl="1"/>
            <a:r>
              <a:rPr lang="en-US"/>
              <a:t>Fixable with ROOTFS_POSTPROCESS or bbappend to base-files and fsperms.txt tweaking</a:t>
            </a:r>
          </a:p>
          <a:p>
            <a:r>
              <a:rPr lang="en-US" b="0"/>
              <a:t>User for building needs to be created / managed</a:t>
            </a:r>
            <a:endParaRPr lang="en-US"/>
          </a:p>
          <a:p>
            <a:r>
              <a:rPr lang="en-US" b="0"/>
              <a:t>Access to build tree needs to be managed</a:t>
            </a:r>
            <a:endParaRPr lang="en-US"/>
          </a:p>
          <a:p>
            <a:pPr lvl="1"/>
            <a:r>
              <a:rPr lang="en-US"/>
              <a:t>Docker volume(s), mounts, etc.</a:t>
            </a:r>
          </a:p>
          <a:p>
            <a:endParaRPr lang="en-US" b="0" dirty="0">
              <a:solidFill>
                <a:srgbClr val="414141"/>
              </a:solidFill>
            </a:endParaRPr>
          </a:p>
        </p:txBody>
      </p:sp>
    </p:spTree>
    <p:extLst>
      <p:ext uri="{BB962C8B-B14F-4D97-AF65-F5344CB8AC3E}">
        <p14:creationId xmlns:p14="http://schemas.microsoft.com/office/powerpoint/2010/main" val="1841511879"/>
      </p:ext>
    </p:extLst>
  </p:cSld>
  <p:clrMapOvr>
    <a:masterClrMapping/>
  </p:clrMapOvr>
  <p:transition>
    <p:fade/>
  </p:transition>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ea typeface="ＭＳ Ｐゴシック"/>
              </a:rPr>
              <a:t>Image definition: build-container.bb</a:t>
            </a:r>
            <a:endParaRPr lang="en-US" dirty="0"/>
          </a:p>
        </p:txBody>
      </p:sp>
      <p:sp>
        <p:nvSpPr>
          <p:cNvPr id="5" name="CustomShape 2">
            <a:extLst>
              <a:ext uri="{FF2B5EF4-FFF2-40B4-BE49-F238E27FC236}">
                <a16:creationId xmlns="" xmlns:a16="http://schemas.microsoft.com/office/drawing/2014/main" id="{BDB77437-C824-4342-96CC-3193B23861AF}"/>
              </a:ext>
            </a:extLst>
          </p:cNvPr>
          <p:cNvSpPr/>
          <p:nvPr/>
        </p:nvSpPr>
        <p:spPr>
          <a:xfrm>
            <a:off x="457200" y="943200"/>
            <a:ext cx="8223157" cy="4210139"/>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nchor="ctr"/>
          <a:lstStyle/>
          <a:p>
            <a:r>
              <a:rPr lang="en-US" sz="1200" b="1" spc="-1">
                <a:latin typeface="Courier New"/>
                <a:ea typeface="+mn-lt"/>
                <a:cs typeface="+mn-lt"/>
              </a:rPr>
              <a:t>SUMMARY = "A minimal bootstrap container image"</a:t>
            </a:r>
            <a:endParaRPr lang="en-US" sz="1200" b="1" dirty="0">
              <a:latin typeface="Courier New"/>
              <a:cs typeface="Courier New"/>
            </a:endParaRPr>
          </a:p>
          <a:p>
            <a:endParaRPr lang="en-US" sz="1200" b="1" spc="-1" dirty="0">
              <a:latin typeface="Courier New"/>
              <a:ea typeface="+mn-lt"/>
              <a:cs typeface="+mn-lt"/>
            </a:endParaRPr>
          </a:p>
          <a:p>
            <a:r>
              <a:rPr lang="en-US" sz="1200" b="1" spc="-1">
                <a:latin typeface="Courier New"/>
                <a:ea typeface="+mn-lt"/>
                <a:cs typeface="+mn-lt"/>
              </a:rPr>
              <a:t>IMAGE_FSTYPES = "container"</a:t>
            </a:r>
            <a:endParaRPr lang="en-US" sz="1200" b="1" dirty="0">
              <a:latin typeface="Courier New"/>
              <a:cs typeface="Courier New"/>
            </a:endParaRPr>
          </a:p>
          <a:p>
            <a:endParaRPr lang="en-US" sz="1200" b="1" dirty="0">
              <a:latin typeface="Courier New"/>
              <a:cs typeface="Courier New"/>
            </a:endParaRPr>
          </a:p>
          <a:p>
            <a:r>
              <a:rPr lang="en-US" sz="1200" b="1" spc="-1">
                <a:latin typeface="Courier New"/>
                <a:ea typeface="+mn-lt"/>
                <a:cs typeface="+mn-lt"/>
              </a:rPr>
              <a:t>inherit core-image</a:t>
            </a:r>
            <a:endParaRPr lang="en-US" sz="1200" b="1" dirty="0">
              <a:latin typeface="Courier New"/>
              <a:cs typeface="Courier New"/>
            </a:endParaRPr>
          </a:p>
          <a:p>
            <a:endParaRPr lang="en-US" sz="1200" b="1" dirty="0">
              <a:latin typeface="Courier New"/>
              <a:cs typeface="Courier New"/>
            </a:endParaRPr>
          </a:p>
          <a:p>
            <a:r>
              <a:rPr lang="en-US" sz="1200" b="1" spc="-1">
                <a:latin typeface="Courier New"/>
                <a:ea typeface="+mn-lt"/>
                <a:cs typeface="+mn-lt"/>
              </a:rPr>
              <a:t>IMAGE_INSTALL = " \</a:t>
            </a:r>
            <a:endParaRPr lang="en-US" sz="1200" b="1" dirty="0">
              <a:latin typeface="Courier New"/>
              <a:cs typeface="Courier New"/>
            </a:endParaRPr>
          </a:p>
          <a:p>
            <a:r>
              <a:rPr lang="en-US" sz="1200" b="1" spc="-1">
                <a:latin typeface="Courier New"/>
                <a:ea typeface="+mn-lt"/>
                <a:cs typeface="+mn-lt"/>
              </a:rPr>
              <a:t>        packagegroup-core-boot \</a:t>
            </a:r>
            <a:endParaRPr lang="en-US" sz="1200" b="1" dirty="0">
              <a:latin typeface="Courier New"/>
              <a:cs typeface="Courier New"/>
            </a:endParaRPr>
          </a:p>
          <a:p>
            <a:r>
              <a:rPr lang="en-US" sz="1200" b="1" spc="-1">
                <a:latin typeface="Courier New"/>
                <a:ea typeface="+mn-lt"/>
                <a:cs typeface="+mn-lt"/>
              </a:rPr>
              <a:t>        packagegroup-self-hosted-sdk \</a:t>
            </a:r>
            <a:endParaRPr lang="en-US" sz="1200" b="1" dirty="0">
              <a:latin typeface="Courier New"/>
              <a:cs typeface="Courier New"/>
            </a:endParaRPr>
          </a:p>
          <a:p>
            <a:r>
              <a:rPr lang="en-US" sz="1200" b="1" spc="-1">
                <a:latin typeface="Courier New"/>
                <a:ea typeface="+mn-lt"/>
                <a:cs typeface="+mn-lt"/>
              </a:rPr>
              <a:t>        packagegroup-self-hosted-extended \</a:t>
            </a:r>
            <a:endParaRPr lang="en-US" sz="1200" b="1" dirty="0">
              <a:latin typeface="Courier New"/>
              <a:cs typeface="Courier New"/>
            </a:endParaRPr>
          </a:p>
          <a:p>
            <a:r>
              <a:rPr lang="en-US" sz="1200" b="1" spc="-1">
                <a:latin typeface="Courier New"/>
                <a:ea typeface="+mn-lt"/>
                <a:cs typeface="+mn-lt"/>
              </a:rPr>
              <a:t>        ${CORE_IMAGE_EXTRA_INSTALL} \</a:t>
            </a:r>
            <a:endParaRPr lang="en-US" sz="1200" b="1" dirty="0">
              <a:latin typeface="Courier New"/>
              <a:cs typeface="Courier New"/>
            </a:endParaRPr>
          </a:p>
          <a:p>
            <a:r>
              <a:rPr lang="en-US" sz="1200" b="1" spc="-1">
                <a:latin typeface="Courier New"/>
                <a:ea typeface="+mn-lt"/>
                <a:cs typeface="+mn-lt"/>
              </a:rPr>
              <a:t>"</a:t>
            </a:r>
            <a:endParaRPr lang="en-US" sz="1200" b="1" dirty="0">
              <a:latin typeface="Courier New"/>
              <a:cs typeface="Courier New"/>
            </a:endParaRPr>
          </a:p>
          <a:p>
            <a:endParaRPr lang="en-US" sz="1200" b="1" dirty="0">
              <a:latin typeface="Courier New"/>
              <a:cs typeface="Courier New"/>
            </a:endParaRPr>
          </a:p>
          <a:p>
            <a:r>
              <a:rPr lang="en-US" sz="1200" b="1" spc="-1">
                <a:latin typeface="Courier New"/>
                <a:ea typeface="+mn-lt"/>
                <a:cs typeface="+mn-lt"/>
              </a:rPr>
              <a:t>IMAGE_LINGUAS = "en-us"</a:t>
            </a:r>
            <a:endParaRPr lang="en-US" sz="1200" b="1" dirty="0">
              <a:latin typeface="Courier New"/>
              <a:cs typeface="Courier New"/>
            </a:endParaRPr>
          </a:p>
          <a:p>
            <a:endParaRPr lang="en-US" sz="1200" b="1" dirty="0">
              <a:latin typeface="Courier New"/>
              <a:cs typeface="Courier New"/>
            </a:endParaRPr>
          </a:p>
          <a:p>
            <a:r>
              <a:rPr lang="en-US" sz="1200" b="1" spc="-1">
                <a:latin typeface="Courier New"/>
                <a:ea typeface="+mn-lt"/>
                <a:cs typeface="+mn-lt"/>
              </a:rPr>
              <a:t># Workaround /var/volatile for now</a:t>
            </a:r>
            <a:endParaRPr lang="en-US" sz="1200" b="1" dirty="0">
              <a:latin typeface="Courier New"/>
              <a:cs typeface="Courier New"/>
            </a:endParaRPr>
          </a:p>
          <a:p>
            <a:r>
              <a:rPr lang="en-US" sz="1200" b="1" spc="-1">
                <a:latin typeface="Courier New"/>
                <a:ea typeface="+mn-lt"/>
                <a:cs typeface="+mn-lt"/>
              </a:rPr>
              <a:t>ROOTFS_POSTPROCESS_COMMAND += "rootfs_fixup_var_volatile ; "</a:t>
            </a:r>
            <a:endParaRPr lang="en-US" sz="1200" b="1" dirty="0">
              <a:latin typeface="Courier New"/>
              <a:cs typeface="Courier New"/>
            </a:endParaRPr>
          </a:p>
          <a:p>
            <a:endParaRPr lang="en-US" sz="1200" b="1" dirty="0">
              <a:latin typeface="Courier New"/>
              <a:cs typeface="Courier New"/>
            </a:endParaRPr>
          </a:p>
          <a:p>
            <a:r>
              <a:rPr lang="en-US" sz="1200" b="1" spc="-1">
                <a:latin typeface="Courier New"/>
                <a:ea typeface="+mn-lt"/>
                <a:cs typeface="+mn-lt"/>
              </a:rPr>
              <a:t>rootfs_fixup_var_volatile () {</a:t>
            </a:r>
            <a:endParaRPr lang="en-US" sz="1200" b="1" dirty="0">
              <a:latin typeface="Courier New"/>
              <a:cs typeface="Courier New"/>
            </a:endParaRPr>
          </a:p>
          <a:p>
            <a:r>
              <a:rPr lang="en-US" sz="1200" b="1" spc="-1">
                <a:latin typeface="Courier New"/>
                <a:ea typeface="+mn-lt"/>
                <a:cs typeface="+mn-lt"/>
              </a:rPr>
              <a:t>        install -m 1777 -d ${IMAGE_ROOTFS}/${localstatedir}/volatile/tmp</a:t>
            </a:r>
            <a:endParaRPr lang="en-US" sz="1200" b="1" dirty="0">
              <a:latin typeface="Courier New"/>
              <a:cs typeface="Courier New"/>
            </a:endParaRPr>
          </a:p>
          <a:p>
            <a:r>
              <a:rPr lang="en-US" sz="1200" b="1" spc="-1">
                <a:latin typeface="Courier New"/>
                <a:ea typeface="+mn-lt"/>
                <a:cs typeface="+mn-lt"/>
              </a:rPr>
              <a:t>        install -m 755 -d ${IMAGE_ROOTFS}/${localstatedir}/volatile/log</a:t>
            </a:r>
            <a:endParaRPr lang="en-US" sz="1200" b="1" dirty="0">
              <a:latin typeface="Courier New"/>
              <a:cs typeface="Courier New"/>
            </a:endParaRPr>
          </a:p>
          <a:p>
            <a:r>
              <a:rPr lang="en-US" sz="1200" b="1" spc="-1">
                <a:latin typeface="Courier New"/>
                <a:ea typeface="+mn-lt"/>
                <a:cs typeface="+mn-lt"/>
              </a:rPr>
              <a:t>}</a:t>
            </a:r>
            <a:endParaRPr lang="en-US" sz="1200" b="1" dirty="0">
              <a:latin typeface="Courier New"/>
              <a:cs typeface="Courier New"/>
            </a:endParaRPr>
          </a:p>
        </p:txBody>
      </p:sp>
    </p:spTree>
    <p:extLst>
      <p:ext uri="{BB962C8B-B14F-4D97-AF65-F5344CB8AC3E}">
        <p14:creationId xmlns:p14="http://schemas.microsoft.com/office/powerpoint/2010/main" val="114292505"/>
      </p:ext>
    </p:extLst>
  </p:cSld>
  <p:clrMapOvr>
    <a:masterClrMapping/>
  </p:clrMapOvr>
  <p:transition>
    <p:fade/>
  </p:transition>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2955" y="2989197"/>
            <a:ext cx="8227438" cy="889000"/>
          </a:xfrm>
        </p:spPr>
        <p:txBody>
          <a:bodyPr vert="horz" wrap="square" lIns="0" tIns="0" rIns="0" bIns="0" numCol="1" anchor="ctr" anchorCtr="0" compatLnSpc="1">
            <a:prstTxWarp prst="textNoShape">
              <a:avLst/>
            </a:prstTxWarp>
            <a:normAutofit/>
          </a:bodyPr>
          <a:lstStyle/>
          <a:p>
            <a:pPr algn="ctr"/>
            <a:r>
              <a:rPr lang="en-US" sz="3200">
                <a:ea typeface="ＭＳ Ｐゴシック"/>
              </a:rPr>
              <a:t>Alpine-like Container </a:t>
            </a:r>
            <a:r>
              <a:rPr lang="en-US" sz="3200" dirty="0">
                <a:ea typeface="ＭＳ Ｐゴシック"/>
              </a:rPr>
              <a:t>Example</a:t>
            </a:r>
            <a:endParaRPr lang="en-US" sz="3200" dirty="0"/>
          </a:p>
        </p:txBody>
      </p:sp>
    </p:spTree>
    <p:extLst>
      <p:ext uri="{BB962C8B-B14F-4D97-AF65-F5344CB8AC3E}">
        <p14:creationId xmlns:p14="http://schemas.microsoft.com/office/powerpoint/2010/main" val="3544594538"/>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2"/>
          <p:cNvSpPr txBox="1">
            <a:spLocks noGrp="1"/>
          </p:cNvSpPr>
          <p:nvPr>
            <p:ph type="title"/>
          </p:nvPr>
        </p:nvSpPr>
        <p:spPr>
          <a:xfrm>
            <a:off x="454025" y="408517"/>
            <a:ext cx="8227500" cy="8889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t>Join our community</a:t>
            </a:r>
            <a:endParaRPr/>
          </a:p>
        </p:txBody>
      </p:sp>
      <p:sp>
        <p:nvSpPr>
          <p:cNvPr id="123" name="Google Shape;123;p22"/>
          <p:cNvSpPr txBox="1">
            <a:spLocks noGrp="1"/>
          </p:cNvSpPr>
          <p:nvPr>
            <p:ph type="body" idx="1"/>
          </p:nvPr>
        </p:nvSpPr>
        <p:spPr>
          <a:xfrm>
            <a:off x="448853" y="1379538"/>
            <a:ext cx="8233200" cy="4532400"/>
          </a:xfrm>
          <a:prstGeom prst="rect">
            <a:avLst/>
          </a:prstGeom>
        </p:spPr>
        <p:txBody>
          <a:bodyPr spcFirstLastPara="1" wrap="square" lIns="0" tIns="0" rIns="0" bIns="0" anchor="t" anchorCtr="0">
            <a:noAutofit/>
          </a:bodyPr>
          <a:lstStyle/>
          <a:p>
            <a:pPr marL="457200" lvl="0" indent="-381000" algn="l" rtl="0">
              <a:spcBef>
                <a:spcPts val="1800"/>
              </a:spcBef>
              <a:spcAft>
                <a:spcPts val="0"/>
              </a:spcAft>
              <a:buSzPts val="2400"/>
              <a:buChar char="•"/>
            </a:pPr>
            <a:r>
              <a:rPr lang="en-US"/>
              <a:t>Use, participate, contribute!</a:t>
            </a:r>
            <a:br>
              <a:rPr lang="en-US"/>
            </a:br>
            <a:r>
              <a:rPr lang="en-US" u="sng">
                <a:solidFill>
                  <a:schemeClr val="hlink"/>
                </a:solidFill>
                <a:hlinkClick r:id="rId3"/>
              </a:rPr>
              <a:t>https://www.yoctoproject.org/community/</a:t>
            </a:r>
            <a:r>
              <a:rPr lang="en-US"/>
              <a:t> </a:t>
            </a:r>
            <a:endParaRPr/>
          </a:p>
          <a:p>
            <a:pPr marL="457200" lvl="0" indent="-381000" algn="l" rtl="0">
              <a:spcBef>
                <a:spcPts val="0"/>
              </a:spcBef>
              <a:spcAft>
                <a:spcPts val="0"/>
              </a:spcAft>
              <a:buSzPts val="2400"/>
              <a:buChar char="•"/>
            </a:pPr>
            <a:r>
              <a:rPr lang="en-US"/>
              <a:t>Public technical and engineering meetings</a:t>
            </a:r>
            <a:endParaRPr/>
          </a:p>
          <a:p>
            <a:pPr marL="457200" lvl="0" indent="-381000" algn="l" rtl="0">
              <a:spcBef>
                <a:spcPts val="0"/>
              </a:spcBef>
              <a:spcAft>
                <a:spcPts val="0"/>
              </a:spcAft>
              <a:buSzPts val="2400"/>
              <a:buChar char="•"/>
            </a:pPr>
            <a:r>
              <a:rPr lang="en-US"/>
              <a:t>Spread the work at conferences and events about the cool things you build with Yocto Project</a:t>
            </a:r>
            <a:endParaRPr/>
          </a:p>
          <a:p>
            <a:pPr marL="457200" lvl="0" indent="-381000" algn="l" rtl="0">
              <a:spcBef>
                <a:spcPts val="0"/>
              </a:spcBef>
              <a:spcAft>
                <a:spcPts val="0"/>
              </a:spcAft>
              <a:buSzPts val="2400"/>
              <a:buChar char="•"/>
            </a:pPr>
            <a:r>
              <a:rPr lang="en-US"/>
              <a:t>Social media:</a:t>
            </a:r>
            <a:endParaRPr/>
          </a:p>
          <a:p>
            <a:pPr marL="914400" lvl="1" indent="-368300" algn="l" rtl="0">
              <a:spcBef>
                <a:spcPts val="0"/>
              </a:spcBef>
              <a:spcAft>
                <a:spcPts val="0"/>
              </a:spcAft>
              <a:buSzPts val="2200"/>
              <a:buChar char="•"/>
            </a:pPr>
            <a:r>
              <a:rPr lang="en-US"/>
              <a:t>Stack overflow</a:t>
            </a:r>
            <a:endParaRPr/>
          </a:p>
          <a:p>
            <a:pPr marL="914400" lvl="1" indent="-368300" algn="l" rtl="0">
              <a:spcBef>
                <a:spcPts val="0"/>
              </a:spcBef>
              <a:spcAft>
                <a:spcPts val="0"/>
              </a:spcAft>
              <a:buSzPts val="2200"/>
              <a:buChar char="•"/>
            </a:pPr>
            <a:r>
              <a:rPr lang="en-US"/>
              <a:t>Twitter</a:t>
            </a:r>
            <a:endParaRPr/>
          </a:p>
          <a:p>
            <a:pPr marL="914400" lvl="1" indent="-368300" algn="l" rtl="0">
              <a:spcBef>
                <a:spcPts val="0"/>
              </a:spcBef>
              <a:spcAft>
                <a:spcPts val="0"/>
              </a:spcAft>
              <a:buSzPts val="2200"/>
              <a:buChar char="•"/>
            </a:pPr>
            <a:r>
              <a:rPr lang="en-US"/>
              <a:t>LinkedIn</a:t>
            </a:r>
            <a:endParaRPr/>
          </a:p>
        </p:txBody>
      </p:sp>
    </p:spTree>
    <p:extLst>
      <p:ext uri="{BB962C8B-B14F-4D97-AF65-F5344CB8AC3E}">
        <p14:creationId xmlns:p14="http://schemas.microsoft.com/office/powerpoint/2010/main" val="3708086930"/>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ea typeface="ＭＳ Ｐゴシック"/>
              </a:rPr>
              <a:t>Quick and dirty with local.conf</a:t>
            </a:r>
            <a:endParaRPr lang="en-US" dirty="0"/>
          </a:p>
        </p:txBody>
      </p:sp>
      <p:sp>
        <p:nvSpPr>
          <p:cNvPr id="5" name="CustomShape 2">
            <a:extLst>
              <a:ext uri="{FF2B5EF4-FFF2-40B4-BE49-F238E27FC236}">
                <a16:creationId xmlns="" xmlns:a16="http://schemas.microsoft.com/office/drawing/2014/main" id="{BDB77437-C824-4342-96CC-3193B23861AF}"/>
              </a:ext>
            </a:extLst>
          </p:cNvPr>
          <p:cNvSpPr/>
          <p:nvPr/>
        </p:nvSpPr>
        <p:spPr>
          <a:xfrm>
            <a:off x="457200" y="943200"/>
            <a:ext cx="8223157" cy="1264359"/>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nchor="ctr"/>
          <a:lstStyle/>
          <a:p>
            <a:pPr marL="342900" indent="-342900">
              <a:spcBef>
                <a:spcPts val="0"/>
              </a:spcBef>
            </a:pPr>
            <a:r>
              <a:rPr lang="en-US" sz="1800" b="1" spc="-1">
                <a:latin typeface="Courier New"/>
                <a:cs typeface="Courier New"/>
              </a:rPr>
              <a:t>MACHINE = “qemux86-64”</a:t>
            </a:r>
            <a:endParaRPr lang="en-US" sz="1800" spc="-1">
              <a:latin typeface="Courier New"/>
              <a:ea typeface="+mn-lt"/>
              <a:cs typeface="+mn-lt"/>
            </a:endParaRPr>
          </a:p>
          <a:p>
            <a:pPr marL="342900" indent="-342900">
              <a:spcBef>
                <a:spcPts val="0"/>
              </a:spcBef>
            </a:pPr>
            <a:r>
              <a:rPr lang="en-US" sz="1800" b="1" spc="-1">
                <a:latin typeface="Courier New"/>
                <a:cs typeface="Courier New"/>
              </a:rPr>
              <a:t>IMAGE_FSTYPES = "container"</a:t>
            </a:r>
            <a:endParaRPr lang="en-US" sz="1800" spc="-1">
              <a:latin typeface="Courier New"/>
              <a:ea typeface="+mn-lt"/>
              <a:cs typeface="+mn-lt"/>
            </a:endParaRPr>
          </a:p>
          <a:p>
            <a:pPr marL="342900" indent="-342900">
              <a:spcBef>
                <a:spcPts val="0"/>
              </a:spcBef>
            </a:pPr>
            <a:r>
              <a:rPr lang="en-US" sz="1800" b="1" spc="-1">
                <a:latin typeface="Courier New"/>
                <a:cs typeface="Courier New"/>
              </a:rPr>
              <a:t>PREFERRED_PROVIDER_virtual/kernel = "linux-dummy"</a:t>
            </a:r>
            <a:endParaRPr lang="en-US" sz="1800" b="1" spc="-1">
              <a:latin typeface="Courier New"/>
              <a:ea typeface="+mn-lt"/>
              <a:cs typeface="Courier New"/>
            </a:endParaRPr>
          </a:p>
          <a:p>
            <a:r>
              <a:rPr lang="en-US" sz="1800" b="1" spc="-1">
                <a:latin typeface="Courier New"/>
                <a:cs typeface="Arial"/>
              </a:rPr>
              <a:t>TCLIBC = “musl”</a:t>
            </a:r>
            <a:endParaRPr lang="en-US" sz="1800" b="0" strike="noStrike" spc="-1">
              <a:latin typeface="Courier New"/>
              <a:cs typeface="Courier New"/>
            </a:endParaRPr>
          </a:p>
        </p:txBody>
      </p:sp>
    </p:spTree>
    <p:extLst>
      <p:ext uri="{BB962C8B-B14F-4D97-AF65-F5344CB8AC3E}">
        <p14:creationId xmlns:p14="http://schemas.microsoft.com/office/powerpoint/2010/main" val="3538707203"/>
      </p:ext>
    </p:extLst>
  </p:cSld>
  <p:clrMapOvr>
    <a:masterClrMapping/>
  </p:clrMapOvr>
  <p:transition>
    <p:fade/>
  </p:transition>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ea typeface="ＭＳ Ｐゴシック"/>
              </a:rPr>
              <a:t>Resulting core-image-minimal manifest</a:t>
            </a:r>
            <a:endParaRPr lang="en-US"/>
          </a:p>
        </p:txBody>
      </p:sp>
      <p:sp>
        <p:nvSpPr>
          <p:cNvPr id="5" name="CustomShape 2">
            <a:extLst>
              <a:ext uri="{FF2B5EF4-FFF2-40B4-BE49-F238E27FC236}">
                <a16:creationId xmlns="" xmlns:a16="http://schemas.microsoft.com/office/drawing/2014/main" id="{BDB77437-C824-4342-96CC-3193B23861AF}"/>
              </a:ext>
            </a:extLst>
          </p:cNvPr>
          <p:cNvSpPr/>
          <p:nvPr/>
        </p:nvSpPr>
        <p:spPr>
          <a:xfrm>
            <a:off x="457200" y="943200"/>
            <a:ext cx="8223157" cy="5046480"/>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nchor="t"/>
          <a:lstStyle/>
          <a:p>
            <a:r>
              <a:rPr lang="en-US" sz="1200" b="1" spc="-1">
                <a:latin typeface="Courier New"/>
                <a:ea typeface="+mn-lt"/>
                <a:cs typeface="+mn-lt"/>
              </a:rPr>
              <a:t>base-files qemux86_64 3.0.14</a:t>
            </a:r>
            <a:endParaRPr lang="en-US" sz="1200" b="1">
              <a:latin typeface="Courier New"/>
              <a:cs typeface="Arial"/>
            </a:endParaRPr>
          </a:p>
          <a:p>
            <a:r>
              <a:rPr lang="en-US" sz="1200" b="1" spc="-1">
                <a:latin typeface="Courier New"/>
                <a:ea typeface="+mn-lt"/>
                <a:cs typeface="+mn-lt"/>
              </a:rPr>
              <a:t>base-passwd core2_64 3.5.29</a:t>
            </a:r>
            <a:endParaRPr lang="en-US" sz="1200" b="1">
              <a:latin typeface="Courier New"/>
              <a:cs typeface="Courier New"/>
            </a:endParaRPr>
          </a:p>
          <a:p>
            <a:r>
              <a:rPr lang="en-US" sz="1200" b="1" spc="-1">
                <a:latin typeface="Courier New"/>
                <a:ea typeface="+mn-lt"/>
                <a:cs typeface="+mn-lt"/>
              </a:rPr>
              <a:t>busybox core2_64 1.30.1</a:t>
            </a:r>
            <a:endParaRPr lang="en-US" sz="1200" b="1">
              <a:latin typeface="Courier New"/>
              <a:cs typeface="Courier New"/>
            </a:endParaRPr>
          </a:p>
          <a:p>
            <a:r>
              <a:rPr lang="en-US" sz="1200" b="1" spc="-1">
                <a:latin typeface="Courier New"/>
                <a:ea typeface="+mn-lt"/>
                <a:cs typeface="+mn-lt"/>
              </a:rPr>
              <a:t>busybox-hwclock core2_64 1.30.1</a:t>
            </a:r>
            <a:endParaRPr lang="en-US" sz="1200" b="1">
              <a:latin typeface="Courier New"/>
              <a:cs typeface="Courier New"/>
            </a:endParaRPr>
          </a:p>
          <a:p>
            <a:r>
              <a:rPr lang="en-US" sz="1200" b="1" spc="-1">
                <a:latin typeface="Courier New"/>
                <a:ea typeface="+mn-lt"/>
                <a:cs typeface="+mn-lt"/>
              </a:rPr>
              <a:t>busybox-syslog core2_64 1.30.1</a:t>
            </a:r>
            <a:endParaRPr lang="en-US" sz="1200" b="1">
              <a:latin typeface="Courier New"/>
              <a:cs typeface="Courier New"/>
            </a:endParaRPr>
          </a:p>
          <a:p>
            <a:r>
              <a:rPr lang="en-US" sz="1200" b="1" spc="-1">
                <a:latin typeface="Courier New"/>
                <a:ea typeface="+mn-lt"/>
                <a:cs typeface="+mn-lt"/>
              </a:rPr>
              <a:t>busybox-udhcpc core2_64 1.30.1</a:t>
            </a:r>
            <a:endParaRPr lang="en-US" sz="1200" b="1">
              <a:latin typeface="Courier New"/>
              <a:cs typeface="Courier New"/>
            </a:endParaRPr>
          </a:p>
          <a:p>
            <a:r>
              <a:rPr lang="en-US" sz="1200" b="1" spc="-1">
                <a:latin typeface="Courier New"/>
                <a:ea typeface="+mn-lt"/>
                <a:cs typeface="+mn-lt"/>
              </a:rPr>
              <a:t>eudev core2_64 3.2.7</a:t>
            </a:r>
            <a:endParaRPr lang="en-US" sz="1200" b="1">
              <a:latin typeface="Courier New"/>
              <a:cs typeface="Courier New"/>
            </a:endParaRPr>
          </a:p>
          <a:p>
            <a:r>
              <a:rPr lang="en-US" sz="1200" b="1" spc="-1">
                <a:latin typeface="Courier New"/>
                <a:ea typeface="+mn-lt"/>
                <a:cs typeface="+mn-lt"/>
              </a:rPr>
              <a:t>init-ifupdown qemux86_64 1.0</a:t>
            </a:r>
            <a:endParaRPr lang="en-US" sz="1200" b="1">
              <a:latin typeface="Courier New"/>
              <a:cs typeface="Courier New"/>
            </a:endParaRPr>
          </a:p>
          <a:p>
            <a:r>
              <a:rPr lang="en-US" sz="1200" b="1" spc="-1">
                <a:latin typeface="Courier New"/>
                <a:ea typeface="+mn-lt"/>
                <a:cs typeface="+mn-lt"/>
              </a:rPr>
              <a:t>initscripts core2_64 1.0</a:t>
            </a:r>
            <a:endParaRPr lang="en-US" sz="1200" b="1">
              <a:latin typeface="Courier New"/>
              <a:cs typeface="Courier New"/>
            </a:endParaRPr>
          </a:p>
          <a:p>
            <a:r>
              <a:rPr lang="en-US" sz="1200" b="1" spc="-1">
                <a:latin typeface="Courier New"/>
                <a:ea typeface="+mn-lt"/>
                <a:cs typeface="+mn-lt"/>
              </a:rPr>
              <a:t>initscripts-functions core2_64 1.0</a:t>
            </a:r>
            <a:endParaRPr lang="en-US" sz="1200" b="1">
              <a:latin typeface="Courier New"/>
              <a:cs typeface="Courier New"/>
            </a:endParaRPr>
          </a:p>
          <a:p>
            <a:r>
              <a:rPr lang="en-US" sz="1200" b="1" spc="-1">
                <a:latin typeface="Courier New"/>
                <a:ea typeface="+mn-lt"/>
                <a:cs typeface="+mn-lt"/>
              </a:rPr>
              <a:t>libblkid1 core2_64 2.32.1</a:t>
            </a:r>
            <a:endParaRPr lang="en-US" sz="1200" b="1">
              <a:latin typeface="Courier New"/>
              <a:cs typeface="Courier New"/>
            </a:endParaRPr>
          </a:p>
          <a:p>
            <a:r>
              <a:rPr lang="en-US" sz="1200" b="1" spc="-1">
                <a:latin typeface="Courier New"/>
                <a:ea typeface="+mn-lt"/>
                <a:cs typeface="+mn-lt"/>
              </a:rPr>
              <a:t>libkmod2 core2_64 26</a:t>
            </a:r>
            <a:endParaRPr lang="en-US" sz="1200" b="1">
              <a:latin typeface="Courier New"/>
              <a:cs typeface="Courier New"/>
            </a:endParaRPr>
          </a:p>
          <a:p>
            <a:r>
              <a:rPr lang="en-US" sz="1200" b="1" spc="-1">
                <a:latin typeface="Courier New"/>
                <a:ea typeface="+mn-lt"/>
                <a:cs typeface="+mn-lt"/>
              </a:rPr>
              <a:t>libuuid1 core2_64 2.32.1</a:t>
            </a:r>
            <a:endParaRPr lang="en-US" sz="1200" b="1">
              <a:latin typeface="Courier New"/>
              <a:cs typeface="Courier New"/>
            </a:endParaRPr>
          </a:p>
          <a:p>
            <a:r>
              <a:rPr lang="en-US" sz="1200" b="1" spc="-1">
                <a:latin typeface="Courier New"/>
                <a:ea typeface="+mn-lt"/>
                <a:cs typeface="+mn-lt"/>
              </a:rPr>
              <a:t>libz1 core2_64 1.2.11</a:t>
            </a:r>
            <a:endParaRPr lang="en-US" sz="1200" b="1">
              <a:latin typeface="Courier New"/>
              <a:cs typeface="Courier New"/>
            </a:endParaRPr>
          </a:p>
          <a:p>
            <a:r>
              <a:rPr lang="en-US" sz="1200" b="1" spc="-1">
                <a:latin typeface="Courier New"/>
                <a:ea typeface="+mn-lt"/>
                <a:cs typeface="+mn-lt"/>
              </a:rPr>
              <a:t>modutils-initscripts core2_64 1.0</a:t>
            </a:r>
            <a:endParaRPr lang="en-US" sz="1200" b="1">
              <a:latin typeface="Courier New"/>
              <a:cs typeface="Courier New"/>
            </a:endParaRPr>
          </a:p>
          <a:p>
            <a:r>
              <a:rPr lang="en-US" sz="1200" b="1" spc="-1">
                <a:latin typeface="Courier New"/>
                <a:ea typeface="+mn-lt"/>
                <a:cs typeface="+mn-lt"/>
              </a:rPr>
              <a:t>musl core2_64 1.1.21+git0+43e7efb465</a:t>
            </a:r>
            <a:endParaRPr lang="en-US" sz="1200" b="1">
              <a:latin typeface="Courier New"/>
              <a:cs typeface="Courier New"/>
            </a:endParaRPr>
          </a:p>
          <a:p>
            <a:r>
              <a:rPr lang="en-US" sz="1200" b="1" spc="-1">
                <a:latin typeface="Courier New"/>
                <a:ea typeface="+mn-lt"/>
                <a:cs typeface="+mn-lt"/>
              </a:rPr>
              <a:t>netbase core2_64 5.6</a:t>
            </a:r>
            <a:endParaRPr lang="en-US" sz="1200" b="1">
              <a:latin typeface="Courier New"/>
              <a:cs typeface="Courier New"/>
            </a:endParaRPr>
          </a:p>
          <a:p>
            <a:r>
              <a:rPr lang="en-US" sz="1200" b="1" spc="-1">
                <a:latin typeface="Courier New"/>
                <a:ea typeface="+mn-lt"/>
                <a:cs typeface="+mn-lt"/>
              </a:rPr>
              <a:t>packagegroup-core-boot qemux86_64 1.0</a:t>
            </a:r>
            <a:endParaRPr lang="en-US" sz="1200" b="1">
              <a:latin typeface="Courier New"/>
              <a:cs typeface="Courier New"/>
            </a:endParaRPr>
          </a:p>
          <a:p>
            <a:r>
              <a:rPr lang="en-US" sz="1200" b="1" spc="-1">
                <a:latin typeface="Courier New"/>
                <a:ea typeface="+mn-lt"/>
                <a:cs typeface="+mn-lt"/>
              </a:rPr>
              <a:t>sysvinit core2_64 2.88dsf</a:t>
            </a:r>
            <a:endParaRPr lang="en-US" sz="1200" b="1">
              <a:latin typeface="Courier New"/>
              <a:cs typeface="Courier New"/>
            </a:endParaRPr>
          </a:p>
          <a:p>
            <a:r>
              <a:rPr lang="en-US" sz="1200" b="1" spc="-1">
                <a:latin typeface="Courier New"/>
                <a:ea typeface="+mn-lt"/>
                <a:cs typeface="+mn-lt"/>
              </a:rPr>
              <a:t>sysvinit-inittab qemux86_64 2.88dsf</a:t>
            </a:r>
            <a:endParaRPr lang="en-US" sz="1200" b="1">
              <a:latin typeface="Courier New"/>
              <a:cs typeface="Courier New"/>
            </a:endParaRPr>
          </a:p>
          <a:p>
            <a:r>
              <a:rPr lang="en-US" sz="1200" b="1" spc="-1">
                <a:latin typeface="Courier New"/>
                <a:ea typeface="+mn-lt"/>
                <a:cs typeface="+mn-lt"/>
              </a:rPr>
              <a:t>sysvinit-pidof core2_64 2.88dsf</a:t>
            </a:r>
            <a:endParaRPr lang="en-US" sz="1200" b="1">
              <a:latin typeface="Courier New"/>
              <a:cs typeface="Courier New"/>
            </a:endParaRPr>
          </a:p>
          <a:p>
            <a:r>
              <a:rPr lang="en-US" sz="1200" b="1" spc="-1">
                <a:latin typeface="Courier New"/>
                <a:ea typeface="+mn-lt"/>
                <a:cs typeface="+mn-lt"/>
              </a:rPr>
              <a:t>update-alternatives-opkg core2_64 0.4.0</a:t>
            </a:r>
            <a:endParaRPr lang="en-US" sz="1200" b="1">
              <a:latin typeface="Courier New"/>
              <a:cs typeface="Courier New"/>
            </a:endParaRPr>
          </a:p>
          <a:p>
            <a:r>
              <a:rPr lang="en-US" sz="1200" b="1" spc="-1">
                <a:latin typeface="Courier New"/>
                <a:ea typeface="+mn-lt"/>
                <a:cs typeface="+mn-lt"/>
              </a:rPr>
              <a:t>update-rc.d noarch 0.8</a:t>
            </a:r>
            <a:endParaRPr lang="en-US" sz="1200" b="1">
              <a:latin typeface="Courier New"/>
              <a:cs typeface="Courier New"/>
            </a:endParaRPr>
          </a:p>
          <a:p>
            <a:r>
              <a:rPr lang="en-US" sz="1200" b="1" spc="-1">
                <a:latin typeface="Courier New"/>
                <a:ea typeface="+mn-lt"/>
                <a:cs typeface="+mn-lt"/>
              </a:rPr>
              <a:t>v86d qemux86_64 0.1.10</a:t>
            </a:r>
            <a:endParaRPr lang="en-US" sz="1200" b="1">
              <a:latin typeface="Courier New"/>
              <a:cs typeface="Courier New"/>
            </a:endParaRPr>
          </a:p>
          <a:p>
            <a:endParaRPr lang="en-US" sz="1200" b="1" spc="-1" dirty="0">
              <a:latin typeface="Courier New"/>
              <a:cs typeface="Arial"/>
            </a:endParaRPr>
          </a:p>
          <a:p>
            <a:pPr marL="342900" indent="-342900">
              <a:spcBef>
                <a:spcPts val="0"/>
              </a:spcBef>
            </a:pPr>
            <a:endParaRPr lang="en-US" sz="1200" b="1" strike="noStrike" spc="-1" dirty="0">
              <a:latin typeface="Courier New"/>
              <a:cs typeface="Courier New"/>
            </a:endParaRPr>
          </a:p>
        </p:txBody>
      </p:sp>
    </p:spTree>
    <p:extLst>
      <p:ext uri="{BB962C8B-B14F-4D97-AF65-F5344CB8AC3E}">
        <p14:creationId xmlns:p14="http://schemas.microsoft.com/office/powerpoint/2010/main" val="3438429908"/>
      </p:ext>
    </p:extLst>
  </p:cSld>
  <p:clrMapOvr>
    <a:masterClrMapping/>
  </p:clrMapOvr>
  <p:transition>
    <p:fade/>
  </p:transition>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ea typeface="ＭＳ Ｐゴシック"/>
              </a:rPr>
              <a:t>Notes</a:t>
            </a:r>
            <a:endParaRPr lang="en-US"/>
          </a:p>
        </p:txBody>
      </p:sp>
      <p:sp>
        <p:nvSpPr>
          <p:cNvPr id="3" name="Content Placeholder 2"/>
          <p:cNvSpPr>
            <a:spLocks noGrp="1"/>
          </p:cNvSpPr>
          <p:nvPr>
            <p:ph idx="4294967295"/>
          </p:nvPr>
        </p:nvSpPr>
        <p:spPr>
          <a:xfrm>
            <a:off x="442210" y="1075766"/>
            <a:ext cx="8229600" cy="4921622"/>
          </a:xfrm>
          <a:prstGeom prst="rect">
            <a:avLst/>
          </a:prstGeom>
        </p:spPr>
        <p:txBody>
          <a:bodyPr>
            <a:normAutofit/>
          </a:bodyPr>
          <a:lstStyle/>
          <a:p>
            <a:r>
              <a:rPr lang="en-US" b="0"/>
              <a:t>Resulting core-image-minimal for qemux86-64 is ~4.8 MB</a:t>
            </a:r>
            <a:endParaRPr lang="en-US" b="0" dirty="0">
              <a:solidFill>
                <a:srgbClr val="414141"/>
              </a:solidFill>
            </a:endParaRPr>
          </a:p>
          <a:p>
            <a:pPr lvl="1"/>
            <a:r>
              <a:rPr lang="en-US"/>
              <a:t>~8.5 MB with package management support via opkg</a:t>
            </a:r>
          </a:p>
          <a:p>
            <a:pPr lvl="1"/>
            <a:r>
              <a:rPr lang="en-US"/>
              <a:t>Almost 100 MB with package management support via rpm / dnf</a:t>
            </a:r>
          </a:p>
          <a:p>
            <a:r>
              <a:rPr lang="en-US" b="0"/>
              <a:t>Further pruning is possible</a:t>
            </a:r>
            <a:endParaRPr lang="en-US"/>
          </a:p>
          <a:p>
            <a:pPr lvl="1"/>
            <a:r>
              <a:rPr lang="en-US"/>
              <a:t>Custom distro configuration</a:t>
            </a:r>
          </a:p>
          <a:p>
            <a:pPr lvl="1"/>
            <a:r>
              <a:rPr lang="en-US"/>
              <a:t>Set FORCE_RO_REMOVE to remove update-alternatives, etc. if not using package management</a:t>
            </a:r>
          </a:p>
          <a:p>
            <a:endParaRPr lang="en-US" b="0" dirty="0">
              <a:solidFill>
                <a:srgbClr val="414141"/>
              </a:solidFill>
            </a:endParaRPr>
          </a:p>
        </p:txBody>
      </p:sp>
    </p:spTree>
    <p:extLst>
      <p:ext uri="{BB962C8B-B14F-4D97-AF65-F5344CB8AC3E}">
        <p14:creationId xmlns:p14="http://schemas.microsoft.com/office/powerpoint/2010/main" val="478433622"/>
      </p:ext>
    </p:extLst>
  </p:cSld>
  <p:clrMapOvr>
    <a:masterClrMapping/>
  </p:clrMapOvr>
  <p:transition>
    <p:fade/>
  </p:transition>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ea typeface="ＭＳ Ｐゴシック"/>
              </a:rPr>
              <a:t>Example distro configuration: </a:t>
            </a:r>
            <a:r>
              <a:rPr lang="en-US" dirty="0">
                <a:ea typeface="ＭＳ Ｐゴシック"/>
              </a:rPr>
              <a:t>schooner.conf</a:t>
            </a:r>
            <a:endParaRPr lang="en-US" dirty="0"/>
          </a:p>
        </p:txBody>
      </p:sp>
      <p:sp>
        <p:nvSpPr>
          <p:cNvPr id="5" name="CustomShape 2">
            <a:extLst>
              <a:ext uri="{FF2B5EF4-FFF2-40B4-BE49-F238E27FC236}">
                <a16:creationId xmlns="" xmlns:a16="http://schemas.microsoft.com/office/drawing/2014/main" id="{BDB77437-C824-4342-96CC-3193B23861AF}"/>
              </a:ext>
            </a:extLst>
          </p:cNvPr>
          <p:cNvSpPr/>
          <p:nvPr/>
        </p:nvSpPr>
        <p:spPr>
          <a:xfrm>
            <a:off x="457200" y="943200"/>
            <a:ext cx="8223157" cy="5046480"/>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nchor="t"/>
          <a:lstStyle/>
          <a:p>
            <a:r>
              <a:rPr lang="en-US" sz="1400" b="1" spc="-1">
                <a:latin typeface="Courier New"/>
                <a:ea typeface="+mn-lt"/>
                <a:cs typeface="+mn-lt"/>
              </a:rPr>
              <a:t>require conf/distro/poky.conf </a:t>
            </a:r>
            <a:endParaRPr lang="en-US" sz="1400" b="1" dirty="0">
              <a:latin typeface="Courier New"/>
              <a:cs typeface="Courier New"/>
            </a:endParaRPr>
          </a:p>
          <a:p>
            <a:endParaRPr lang="en-US" sz="1400" b="1" dirty="0">
              <a:latin typeface="Courier New"/>
              <a:cs typeface="Courier New"/>
            </a:endParaRPr>
          </a:p>
          <a:p>
            <a:r>
              <a:rPr lang="en-US" sz="1400" b="1" spc="-1">
                <a:latin typeface="Courier New"/>
                <a:ea typeface="+mn-lt"/>
                <a:cs typeface="+mn-lt"/>
              </a:rPr>
              <a:t>DISTRO = "schooner"</a:t>
            </a:r>
            <a:endParaRPr lang="en-US" sz="1400" b="1" dirty="0">
              <a:latin typeface="Courier New"/>
              <a:cs typeface="Courier New"/>
            </a:endParaRPr>
          </a:p>
          <a:p>
            <a:r>
              <a:rPr lang="en-US" sz="1400" b="1" spc="-1">
                <a:latin typeface="Courier New"/>
                <a:ea typeface="+mn-lt"/>
                <a:cs typeface="+mn-lt"/>
              </a:rPr>
              <a:t>DISTRO_NAME = "Schooner"</a:t>
            </a:r>
            <a:endParaRPr lang="en-US" sz="1400" b="1" dirty="0">
              <a:latin typeface="Courier New"/>
              <a:cs typeface="Courier New"/>
            </a:endParaRPr>
          </a:p>
          <a:p>
            <a:r>
              <a:rPr lang="en-US" sz="1400" b="1" spc="-1">
                <a:latin typeface="Courier New"/>
                <a:ea typeface="+mn-lt"/>
                <a:cs typeface="+mn-lt"/>
              </a:rPr>
              <a:t>DISTRO_VERSION = "1.0-${DATE}"</a:t>
            </a:r>
            <a:endParaRPr lang="en-US" sz="1400" b="1" dirty="0">
              <a:latin typeface="Courier New"/>
              <a:cs typeface="Courier New"/>
            </a:endParaRPr>
          </a:p>
          <a:p>
            <a:r>
              <a:rPr lang="en-US" sz="1400" b="1" spc="-1">
                <a:latin typeface="Courier New"/>
                <a:ea typeface="+mn-lt"/>
                <a:cs typeface="+mn-lt"/>
              </a:rPr>
              <a:t>DISTRO_CODENAME = "warrior"</a:t>
            </a:r>
            <a:endParaRPr lang="en-US" sz="1400" b="1" dirty="0">
              <a:latin typeface="Courier New"/>
              <a:cs typeface="Courier New"/>
            </a:endParaRPr>
          </a:p>
          <a:p>
            <a:r>
              <a:rPr lang="en-US" sz="1400" b="1" spc="-1">
                <a:latin typeface="Courier New"/>
                <a:ea typeface="+mn-lt"/>
                <a:cs typeface="+mn-lt"/>
              </a:rPr>
              <a:t>SDK_VENDOR = "-schoonersdk"</a:t>
            </a:r>
            <a:endParaRPr lang="en-US" sz="1400" b="1" dirty="0">
              <a:latin typeface="Courier New"/>
              <a:cs typeface="Courier New"/>
            </a:endParaRPr>
          </a:p>
          <a:p>
            <a:endParaRPr lang="en-US" sz="1400" b="1" dirty="0">
              <a:latin typeface="Courier New"/>
              <a:cs typeface="Courier New"/>
            </a:endParaRPr>
          </a:p>
          <a:p>
            <a:r>
              <a:rPr lang="en-US" sz="1400" b="1" spc="-1" dirty="0">
                <a:latin typeface="Courier New"/>
                <a:ea typeface="+mn-lt"/>
                <a:cs typeface="+mn-lt"/>
              </a:rPr>
              <a:t>MAINTAINER = "Scott Murray </a:t>
            </a:r>
            <a:r>
              <a:rPr lang="en-US" sz="1400" b="1" spc="-1" dirty="0">
                <a:latin typeface="Courier New"/>
                <a:ea typeface="+mn-lt"/>
                <a:cs typeface="+mn-lt"/>
                <a:hlinkClick r:id="rId2"/>
              </a:rPr>
              <a:t>&lt;scott.murray@konsulko.com</a:t>
            </a:r>
            <a:r>
              <a:rPr lang="en-US" sz="1400" b="1" spc="-1">
                <a:latin typeface="Courier New"/>
                <a:ea typeface="+mn-lt"/>
                <a:cs typeface="+mn-lt"/>
              </a:rPr>
              <a:t>&gt;"</a:t>
            </a:r>
            <a:endParaRPr lang="en-US" sz="1400" b="1" dirty="0">
              <a:latin typeface="Courier New"/>
              <a:cs typeface="Courier New"/>
            </a:endParaRPr>
          </a:p>
          <a:p>
            <a:endParaRPr lang="en-US" sz="1400" b="1" dirty="0">
              <a:latin typeface="Courier New"/>
              <a:cs typeface="Courier New"/>
            </a:endParaRPr>
          </a:p>
          <a:p>
            <a:r>
              <a:rPr lang="en-US" sz="1400" b="1" spc="-1">
                <a:latin typeface="Courier New"/>
                <a:ea typeface="+mn-lt"/>
                <a:cs typeface="+mn-lt"/>
              </a:rPr>
              <a:t>TARGET_VENDOR = "-schooner"</a:t>
            </a:r>
            <a:endParaRPr lang="en-US" sz="1400" b="1" dirty="0">
              <a:latin typeface="Courier New"/>
              <a:cs typeface="Courier New"/>
            </a:endParaRPr>
          </a:p>
          <a:p>
            <a:endParaRPr lang="en-US" sz="1400" b="1" dirty="0">
              <a:latin typeface="Courier New"/>
              <a:cs typeface="Courier New"/>
            </a:endParaRPr>
          </a:p>
          <a:p>
            <a:r>
              <a:rPr lang="en-US" sz="1400" b="1" spc="-1">
                <a:latin typeface="Courier New"/>
                <a:ea typeface="+mn-lt"/>
                <a:cs typeface="+mn-lt"/>
              </a:rPr>
              <a:t>TCLIBC = "musl"</a:t>
            </a:r>
            <a:endParaRPr lang="en-US" sz="1400" b="1" dirty="0">
              <a:latin typeface="Courier New"/>
              <a:cs typeface="Courier New"/>
            </a:endParaRPr>
          </a:p>
          <a:p>
            <a:endParaRPr lang="en-US" sz="1400" b="1" dirty="0">
              <a:latin typeface="Courier New"/>
              <a:cs typeface="Courier New"/>
            </a:endParaRPr>
          </a:p>
          <a:p>
            <a:r>
              <a:rPr lang="en-US" sz="1400" b="1" spc="-1">
                <a:latin typeface="Courier New"/>
                <a:ea typeface="+mn-lt"/>
                <a:cs typeface="+mn-lt"/>
              </a:rPr>
              <a:t>DISTRO_FEATURES = "acl ipv4 ipv6 largefile xattr virtualization"</a:t>
            </a:r>
            <a:endParaRPr lang="en-US" sz="1400" b="1" dirty="0">
              <a:latin typeface="Courier New"/>
              <a:cs typeface="Courier New"/>
            </a:endParaRPr>
          </a:p>
          <a:p>
            <a:endParaRPr lang="en-US" sz="1400" b="1" dirty="0">
              <a:latin typeface="Courier New"/>
              <a:cs typeface="Courier New"/>
            </a:endParaRPr>
          </a:p>
          <a:p>
            <a:r>
              <a:rPr lang="en-US" sz="1400" b="1" spc="-1">
                <a:latin typeface="Courier New"/>
                <a:ea typeface="+mn-lt"/>
                <a:cs typeface="+mn-lt"/>
              </a:rPr>
              <a:t>VIRTUAL-RUNTIME_dev_manager ?= "" </a:t>
            </a:r>
            <a:endParaRPr lang="en-US" sz="1400" b="1" dirty="0">
              <a:latin typeface="Courier New"/>
              <a:cs typeface="Courier New"/>
            </a:endParaRPr>
          </a:p>
          <a:p>
            <a:r>
              <a:rPr lang="en-US" sz="1400" b="1" spc="-1">
                <a:latin typeface="Courier New"/>
                <a:ea typeface="+mn-lt"/>
                <a:cs typeface="+mn-lt"/>
              </a:rPr>
              <a:t>VIRTUAL-RUNTIME_login_manager ?= "" </a:t>
            </a:r>
            <a:endParaRPr lang="en-US" sz="1400" b="1" dirty="0">
              <a:latin typeface="Courier New"/>
              <a:cs typeface="Courier New"/>
            </a:endParaRPr>
          </a:p>
          <a:p>
            <a:r>
              <a:rPr lang="en-US" sz="1400" b="1" spc="-1">
                <a:latin typeface="Courier New"/>
                <a:ea typeface="+mn-lt"/>
                <a:cs typeface="+mn-lt"/>
              </a:rPr>
              <a:t>VIRTUAL-RUNTIME_init_manager ?= "" </a:t>
            </a:r>
            <a:endParaRPr lang="en-US" sz="1400" b="1" dirty="0">
              <a:latin typeface="Courier New"/>
              <a:cs typeface="Courier New"/>
            </a:endParaRPr>
          </a:p>
          <a:p>
            <a:r>
              <a:rPr lang="en-US" sz="1400" b="1" spc="-1">
                <a:latin typeface="Courier New"/>
                <a:ea typeface="+mn-lt"/>
                <a:cs typeface="+mn-lt"/>
              </a:rPr>
              <a:t>VIRTUAL-RUNTIME_initscripts ?= "" </a:t>
            </a:r>
            <a:endParaRPr lang="en-US" sz="1400" b="1" dirty="0">
              <a:latin typeface="Courier New"/>
              <a:cs typeface="Courier New"/>
            </a:endParaRPr>
          </a:p>
          <a:p>
            <a:r>
              <a:rPr lang="en-US" sz="1400" b="1" spc="-1">
                <a:latin typeface="Courier New"/>
                <a:ea typeface="+mn-lt"/>
                <a:cs typeface="+mn-lt"/>
              </a:rPr>
              <a:t>VIRTUAL-RUNTIME_keymaps ?= ""</a:t>
            </a:r>
            <a:endParaRPr lang="en-US" sz="1400" b="1" dirty="0">
              <a:latin typeface="Courier New"/>
              <a:ea typeface="+mn-lt"/>
              <a:cs typeface="Courier New"/>
            </a:endParaRPr>
          </a:p>
          <a:p>
            <a:endParaRPr lang="en-US" sz="1400" b="1" spc="-1" dirty="0">
              <a:latin typeface="Courier New"/>
              <a:ea typeface="+mn-lt"/>
              <a:cs typeface="+mn-lt"/>
            </a:endParaRPr>
          </a:p>
          <a:p>
            <a:r>
              <a:rPr lang="en-US" sz="1400" b="1">
                <a:latin typeface="Courier New"/>
                <a:ea typeface="+mn-lt"/>
                <a:cs typeface="+mn-lt"/>
              </a:rPr>
              <a:t>PREFERRED_PROVIDER_virtual/kernel = "linux-dummy"</a:t>
            </a:r>
            <a:endParaRPr lang="en-US" b="1">
              <a:latin typeface="Courier New"/>
            </a:endParaRPr>
          </a:p>
          <a:p>
            <a:endParaRPr lang="en-US" sz="1400" b="1" dirty="0">
              <a:latin typeface="Courier New"/>
              <a:cs typeface="Courier New"/>
            </a:endParaRPr>
          </a:p>
          <a:p>
            <a:pPr marL="342900" indent="-342900">
              <a:spcBef>
                <a:spcPts val="0"/>
              </a:spcBef>
            </a:pPr>
            <a:endParaRPr lang="en-US" sz="1400" b="1" dirty="0">
              <a:latin typeface="Courier New"/>
              <a:cs typeface="Courier New"/>
            </a:endParaRPr>
          </a:p>
        </p:txBody>
      </p:sp>
    </p:spTree>
    <p:extLst>
      <p:ext uri="{BB962C8B-B14F-4D97-AF65-F5344CB8AC3E}">
        <p14:creationId xmlns:p14="http://schemas.microsoft.com/office/powerpoint/2010/main" val="2365811545"/>
      </p:ext>
    </p:extLst>
  </p:cSld>
  <p:clrMapOvr>
    <a:masterClrMapping/>
  </p:clrMapOvr>
  <p:transition>
    <p:fade/>
  </p:transition>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2955" y="2989197"/>
            <a:ext cx="8227438" cy="889000"/>
          </a:xfrm>
        </p:spPr>
        <p:txBody>
          <a:bodyPr vert="horz" wrap="square" lIns="0" tIns="0" rIns="0" bIns="0" numCol="1" anchor="ctr" anchorCtr="0" compatLnSpc="1">
            <a:prstTxWarp prst="textNoShape">
              <a:avLst/>
            </a:prstTxWarp>
            <a:normAutofit/>
          </a:bodyPr>
          <a:lstStyle/>
          <a:p>
            <a:pPr algn="ctr"/>
            <a:r>
              <a:rPr lang="en-US" sz="3200">
                <a:ea typeface="ＭＳ Ｐゴシック"/>
              </a:rPr>
              <a:t>Application Container Example</a:t>
            </a:r>
            <a:endParaRPr lang="en-US" sz="3200"/>
          </a:p>
        </p:txBody>
      </p:sp>
    </p:spTree>
    <p:extLst>
      <p:ext uri="{BB962C8B-B14F-4D97-AF65-F5344CB8AC3E}">
        <p14:creationId xmlns:p14="http://schemas.microsoft.com/office/powerpoint/2010/main" val="3534876928"/>
      </p:ext>
    </p:extLst>
  </p:cSld>
  <p:clrMapOvr>
    <a:masterClrMapping/>
  </p:clrMapOvr>
  <p:transition>
    <p:fade/>
  </p:transition>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ea typeface="ＭＳ Ｐゴシック"/>
              </a:rPr>
              <a:t>Base application image: app-container-image.bb</a:t>
            </a:r>
            <a:endParaRPr lang="en-US"/>
          </a:p>
        </p:txBody>
      </p:sp>
      <p:sp>
        <p:nvSpPr>
          <p:cNvPr id="5" name="CustomShape 2">
            <a:extLst>
              <a:ext uri="{FF2B5EF4-FFF2-40B4-BE49-F238E27FC236}">
                <a16:creationId xmlns="" xmlns:a16="http://schemas.microsoft.com/office/drawing/2014/main" id="{BDB77437-C824-4342-96CC-3193B23861AF}"/>
              </a:ext>
            </a:extLst>
          </p:cNvPr>
          <p:cNvSpPr/>
          <p:nvPr/>
        </p:nvSpPr>
        <p:spPr>
          <a:xfrm>
            <a:off x="457200" y="943200"/>
            <a:ext cx="8223157" cy="5148699"/>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nchor="t"/>
          <a:lstStyle/>
          <a:p>
            <a:r>
              <a:rPr lang="en-US" sz="1200" b="1">
                <a:solidFill>
                  <a:srgbClr val="000000"/>
                </a:solidFill>
                <a:latin typeface="Courier New"/>
                <a:cs typeface="Courier New"/>
              </a:rPr>
              <a:t>S</a:t>
            </a:r>
            <a:r>
              <a:rPr lang="en-US" sz="1200" b="1">
                <a:latin typeface="Courier New"/>
                <a:cs typeface="Courier New"/>
              </a:rPr>
              <a:t>UMMARY = "A minimal container image"</a:t>
            </a:r>
            <a:endParaRPr lang="en-US" sz="1200" dirty="0">
              <a:ea typeface="+mn-lt"/>
              <a:cs typeface="+mn-lt"/>
            </a:endParaRPr>
          </a:p>
          <a:p>
            <a:r>
              <a:rPr lang="en-US" sz="1200" b="1">
                <a:latin typeface="Courier New"/>
                <a:cs typeface="Courier New"/>
              </a:rPr>
              <a:t>LICENSE = "MIT"</a:t>
            </a:r>
            <a:endParaRPr lang="en-US" sz="1200" dirty="0">
              <a:ea typeface="+mn-lt"/>
              <a:cs typeface="+mn-lt"/>
            </a:endParaRPr>
          </a:p>
          <a:p>
            <a:r>
              <a:rPr lang="en-US" sz="1200" b="1">
                <a:latin typeface="Courier New"/>
                <a:cs typeface="Courier New"/>
              </a:rPr>
              <a:t>LIC_FILES_CHKSUM = \</a:t>
            </a:r>
            <a:endParaRPr lang="en-US" sz="1200" dirty="0">
              <a:ea typeface="+mn-lt"/>
              <a:cs typeface="+mn-lt"/>
            </a:endParaRPr>
          </a:p>
          <a:p>
            <a:r>
              <a:rPr lang="en-US" sz="1200" b="1">
                <a:latin typeface="Courier New"/>
                <a:cs typeface="Courier New"/>
              </a:rPr>
              <a:t>    "</a:t>
            </a:r>
            <a:r>
              <a:rPr lang="en-US" sz="1200" b="1" dirty="0">
                <a:latin typeface="Courier New"/>
                <a:cs typeface="Courier New"/>
                <a:hlinkClick r:id="" action="ppaction://noaction"/>
              </a:rPr>
              <a:t>file://${COREBASE}/meta/COPYING.MIT;md5=3da9cfbcb788c80a0384361b4de20420</a:t>
            </a:r>
            <a:r>
              <a:rPr lang="en-US" sz="1200" b="1">
                <a:latin typeface="Courier New"/>
                <a:cs typeface="Courier New"/>
              </a:rPr>
              <a:t>"</a:t>
            </a:r>
            <a:endParaRPr lang="en-US" sz="1200" dirty="0">
              <a:ea typeface="+mn-lt"/>
              <a:cs typeface="+mn-lt"/>
            </a:endParaRPr>
          </a:p>
          <a:p>
            <a:endParaRPr lang="en-US" sz="1200" dirty="0">
              <a:ea typeface="+mn-lt"/>
              <a:cs typeface="+mn-lt"/>
            </a:endParaRPr>
          </a:p>
          <a:p>
            <a:r>
              <a:rPr lang="en-US" sz="1200" b="1">
                <a:latin typeface="Courier New"/>
                <a:cs typeface="Courier New"/>
              </a:rPr>
              <a:t>IMAGE_FSTYPES = "container"</a:t>
            </a:r>
            <a:endParaRPr lang="en-US" sz="1200" dirty="0">
              <a:ea typeface="+mn-lt"/>
              <a:cs typeface="+mn-lt"/>
            </a:endParaRPr>
          </a:p>
          <a:p>
            <a:endParaRPr lang="en-US" sz="1200" dirty="0">
              <a:ea typeface="+mn-lt"/>
              <a:cs typeface="+mn-lt"/>
            </a:endParaRPr>
          </a:p>
          <a:p>
            <a:r>
              <a:rPr lang="en-US" sz="1200" b="1">
                <a:latin typeface="Courier New"/>
                <a:cs typeface="Courier New"/>
              </a:rPr>
              <a:t>inherit image</a:t>
            </a:r>
            <a:endParaRPr lang="en-US" sz="1200" dirty="0">
              <a:ea typeface="+mn-lt"/>
              <a:cs typeface="+mn-lt"/>
            </a:endParaRPr>
          </a:p>
          <a:p>
            <a:endParaRPr lang="en-US" sz="1200" dirty="0">
              <a:ea typeface="+mn-lt"/>
              <a:cs typeface="+mn-lt"/>
            </a:endParaRPr>
          </a:p>
          <a:p>
            <a:r>
              <a:rPr lang="en-US" sz="1200" b="1">
                <a:latin typeface="Courier New"/>
                <a:cs typeface="Courier New"/>
              </a:rPr>
              <a:t>IMAGE_FEATURES = ""</a:t>
            </a:r>
            <a:endParaRPr lang="en-US" sz="1200" dirty="0">
              <a:ea typeface="+mn-lt"/>
              <a:cs typeface="+mn-lt"/>
            </a:endParaRPr>
          </a:p>
          <a:p>
            <a:r>
              <a:rPr lang="en-US" sz="1200" b="1">
                <a:latin typeface="Courier New"/>
                <a:cs typeface="Courier New"/>
              </a:rPr>
              <a:t>IMAGE_LINGUAS = ""</a:t>
            </a:r>
            <a:endParaRPr lang="en-US" sz="1200" dirty="0">
              <a:ea typeface="+mn-lt"/>
              <a:cs typeface="+mn-lt"/>
            </a:endParaRPr>
          </a:p>
          <a:p>
            <a:r>
              <a:rPr lang="en-US" sz="1200" b="1">
                <a:latin typeface="Courier New"/>
                <a:cs typeface="Courier New"/>
              </a:rPr>
              <a:t>NO_RECOMMENDATIONS = "1"</a:t>
            </a:r>
            <a:endParaRPr lang="en-US" sz="1200" dirty="0">
              <a:ea typeface="+mn-lt"/>
              <a:cs typeface="+mn-lt"/>
            </a:endParaRPr>
          </a:p>
          <a:p>
            <a:r>
              <a:rPr lang="en-US" sz="1200" b="1">
                <a:latin typeface="Courier New"/>
                <a:cs typeface="Courier New"/>
              </a:rPr>
              <a:t>FORCE_RO_REMOVE = "1" </a:t>
            </a:r>
            <a:endParaRPr lang="en-US" sz="1200" dirty="0">
              <a:ea typeface="+mn-lt"/>
              <a:cs typeface="+mn-lt"/>
            </a:endParaRPr>
          </a:p>
          <a:p>
            <a:r>
              <a:rPr lang="en-US" sz="1200" b="1">
                <a:latin typeface="Courier New"/>
                <a:cs typeface="Courier New"/>
              </a:rPr>
              <a:t>MACHINE_ESSENTIAL_EXTRA_RDEPENDS = "" </a:t>
            </a:r>
            <a:endParaRPr lang="en-US" sz="1200" dirty="0">
              <a:ea typeface="+mn-lt"/>
              <a:cs typeface="+mn-lt"/>
            </a:endParaRPr>
          </a:p>
          <a:p>
            <a:endParaRPr lang="en-US" sz="1200" dirty="0">
              <a:ea typeface="+mn-lt"/>
              <a:cs typeface="+mn-lt"/>
            </a:endParaRPr>
          </a:p>
          <a:p>
            <a:r>
              <a:rPr lang="en-US" sz="1200" b="1">
                <a:latin typeface="Courier New"/>
                <a:cs typeface="Courier New"/>
              </a:rPr>
              <a:t>IMAGE_INSTALL = " \</a:t>
            </a:r>
            <a:endParaRPr lang="en-US" sz="1200" dirty="0">
              <a:ea typeface="+mn-lt"/>
              <a:cs typeface="+mn-lt"/>
            </a:endParaRPr>
          </a:p>
          <a:p>
            <a:r>
              <a:rPr lang="en-US" sz="1200" b="1">
                <a:latin typeface="Courier New"/>
                <a:cs typeface="Courier New"/>
              </a:rPr>
              <a:t>        base-files \</a:t>
            </a:r>
            <a:endParaRPr lang="en-US" sz="1200" dirty="0">
              <a:ea typeface="+mn-lt"/>
              <a:cs typeface="+mn-lt"/>
            </a:endParaRPr>
          </a:p>
          <a:p>
            <a:r>
              <a:rPr lang="en-US" sz="1200" b="1">
                <a:latin typeface="Courier New"/>
                <a:cs typeface="Courier New"/>
              </a:rPr>
              <a:t>        netbase \</a:t>
            </a:r>
            <a:endParaRPr lang="en-US" sz="1200" dirty="0">
              <a:ea typeface="+mn-lt"/>
              <a:cs typeface="+mn-lt"/>
            </a:endParaRPr>
          </a:p>
          <a:p>
            <a:r>
              <a:rPr lang="en-US" sz="1200" b="1">
                <a:latin typeface="Courier New"/>
                <a:cs typeface="Courier New"/>
              </a:rPr>
              <a:t>"</a:t>
            </a:r>
            <a:endParaRPr lang="en-US" sz="1200" dirty="0">
              <a:ea typeface="+mn-lt"/>
              <a:cs typeface="+mn-lt"/>
            </a:endParaRPr>
          </a:p>
          <a:p>
            <a:endParaRPr lang="en-US" sz="1200" dirty="0">
              <a:ea typeface="+mn-lt"/>
              <a:cs typeface="+mn-lt"/>
            </a:endParaRPr>
          </a:p>
          <a:p>
            <a:r>
              <a:rPr lang="en-US" sz="1200" b="1">
                <a:latin typeface="Courier New"/>
                <a:cs typeface="Courier New"/>
              </a:rPr>
              <a:t># Workaround /var/volatile for now</a:t>
            </a:r>
            <a:endParaRPr lang="en-US" sz="1200" dirty="0">
              <a:ea typeface="+mn-lt"/>
              <a:cs typeface="+mn-lt"/>
            </a:endParaRPr>
          </a:p>
          <a:p>
            <a:r>
              <a:rPr lang="en-US" sz="1200" b="1">
                <a:latin typeface="Courier New"/>
                <a:cs typeface="Courier New"/>
              </a:rPr>
              <a:t>ROOTFS_POSTPROCESS_COMMAND += "rootfs_fixup_var_volatile ; "</a:t>
            </a:r>
            <a:endParaRPr lang="en-US" sz="1200" dirty="0">
              <a:ea typeface="+mn-lt"/>
              <a:cs typeface="+mn-lt"/>
            </a:endParaRPr>
          </a:p>
          <a:p>
            <a:endParaRPr lang="en-US" sz="1200" dirty="0">
              <a:ea typeface="+mn-lt"/>
              <a:cs typeface="+mn-lt"/>
            </a:endParaRPr>
          </a:p>
          <a:p>
            <a:r>
              <a:rPr lang="en-US" sz="1200" b="1">
                <a:latin typeface="Courier New"/>
                <a:cs typeface="Courier New"/>
              </a:rPr>
              <a:t>rootfs_fixup_var_volatile () {</a:t>
            </a:r>
            <a:endParaRPr lang="en-US" sz="1200" dirty="0">
              <a:ea typeface="+mn-lt"/>
              <a:cs typeface="+mn-lt"/>
            </a:endParaRPr>
          </a:p>
          <a:p>
            <a:r>
              <a:rPr lang="en-US" sz="1200" b="1">
                <a:latin typeface="Courier New"/>
                <a:cs typeface="Courier New"/>
              </a:rPr>
              <a:t>        install -m 1777 -d ${IMAGE_ROOTFS}/${localstatedir}/volatile/tmp</a:t>
            </a:r>
            <a:endParaRPr lang="en-US" sz="1200" dirty="0">
              <a:ea typeface="+mn-lt"/>
              <a:cs typeface="+mn-lt"/>
            </a:endParaRPr>
          </a:p>
          <a:p>
            <a:r>
              <a:rPr lang="en-US" sz="1200" b="1">
                <a:latin typeface="Courier New"/>
                <a:cs typeface="Courier New"/>
              </a:rPr>
              <a:t>        install -m 755 -d ${IMAGE_ROOTFS}/${localstatedir}/volatile/log</a:t>
            </a:r>
            <a:endParaRPr lang="en-US" sz="1200" dirty="0">
              <a:ea typeface="+mn-lt"/>
              <a:cs typeface="+mn-lt"/>
            </a:endParaRPr>
          </a:p>
          <a:p>
            <a:r>
              <a:rPr lang="en-US" sz="1200" b="1">
                <a:latin typeface="Courier New"/>
                <a:cs typeface="Courier New"/>
              </a:rPr>
              <a:t>}</a:t>
            </a:r>
            <a:endParaRPr lang="en-US" sz="1200" dirty="0">
              <a:ea typeface="+mn-lt"/>
              <a:cs typeface="+mn-lt"/>
            </a:endParaRPr>
          </a:p>
          <a:p>
            <a:endParaRPr lang="en-US" sz="1200" dirty="0">
              <a:ea typeface="+mn-lt"/>
              <a:cs typeface="+mn-lt"/>
            </a:endParaRPr>
          </a:p>
          <a:p>
            <a:endParaRPr lang="en-US" sz="1200" b="1" dirty="0">
              <a:solidFill>
                <a:srgbClr val="000000"/>
              </a:solidFill>
              <a:latin typeface="Courier New"/>
              <a:cs typeface="Courier New"/>
            </a:endParaRPr>
          </a:p>
        </p:txBody>
      </p:sp>
    </p:spTree>
    <p:extLst>
      <p:ext uri="{BB962C8B-B14F-4D97-AF65-F5344CB8AC3E}">
        <p14:creationId xmlns:p14="http://schemas.microsoft.com/office/powerpoint/2010/main" val="4069913359"/>
      </p:ext>
    </p:extLst>
  </p:cSld>
  <p:clrMapOvr>
    <a:masterClrMapping/>
  </p:clrMapOvr>
  <p:transition>
    <p:fade/>
  </p:transition>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ea typeface="ＭＳ Ｐゴシック"/>
              </a:rPr>
              <a:t>app-container-image-lighttpd.bb</a:t>
            </a:r>
            <a:endParaRPr lang="en-US"/>
          </a:p>
        </p:txBody>
      </p:sp>
      <p:sp>
        <p:nvSpPr>
          <p:cNvPr id="5" name="CustomShape 2">
            <a:extLst>
              <a:ext uri="{FF2B5EF4-FFF2-40B4-BE49-F238E27FC236}">
                <a16:creationId xmlns="" xmlns:a16="http://schemas.microsoft.com/office/drawing/2014/main" id="{BDB77437-C824-4342-96CC-3193B23861AF}"/>
              </a:ext>
            </a:extLst>
          </p:cNvPr>
          <p:cNvSpPr/>
          <p:nvPr/>
        </p:nvSpPr>
        <p:spPr>
          <a:xfrm>
            <a:off x="457200" y="943200"/>
            <a:ext cx="8223157" cy="3029968"/>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nchor="ctr"/>
          <a:lstStyle/>
          <a:p>
            <a:r>
              <a:rPr lang="en-US" sz="1200" b="1" i="0" u="none" strike="noStrike">
                <a:solidFill>
                  <a:srgbClr val="000000"/>
                </a:solidFill>
                <a:latin typeface="Courier New"/>
                <a:ea typeface="Courier New"/>
                <a:cs typeface="Courier New"/>
              </a:rPr>
              <a:t>SUMMARY = "A lighttpd container image"</a:t>
            </a:r>
          </a:p>
          <a:p>
            <a:r>
              <a:rPr lang="en-US" sz="1200" b="1" i="0" u="none" strike="noStrike">
                <a:solidFill>
                  <a:srgbClr val="000000"/>
                </a:solidFill>
                <a:latin typeface="Courier New"/>
                <a:ea typeface="Courier New"/>
                <a:cs typeface="Courier New"/>
              </a:rPr>
              <a:t>LICENSE = "MIT"</a:t>
            </a:r>
          </a:p>
          <a:p>
            <a:r>
              <a:rPr lang="en-US" sz="1200" b="1" i="0" u="none" strike="noStrike">
                <a:solidFill>
                  <a:srgbClr val="000000"/>
                </a:solidFill>
                <a:latin typeface="Courier New"/>
                <a:ea typeface="Courier New"/>
                <a:cs typeface="Courier New"/>
              </a:rPr>
              <a:t>LIC_FILES_CHKSUM = </a:t>
            </a:r>
            <a:r>
              <a:rPr lang="en-US" sz="1200" b="1">
                <a:solidFill>
                  <a:srgbClr val="000000"/>
                </a:solidFill>
                <a:latin typeface="Courier New"/>
                <a:ea typeface="Courier New"/>
                <a:cs typeface="Courier New"/>
              </a:rPr>
              <a:t>\</a:t>
            </a:r>
          </a:p>
          <a:p>
            <a:r>
              <a:rPr lang="en-US" sz="1200" b="1">
                <a:solidFill>
                  <a:srgbClr val="000000"/>
                </a:solidFill>
                <a:latin typeface="Courier New"/>
                <a:ea typeface="Courier New"/>
                <a:cs typeface="Courier New"/>
              </a:rPr>
              <a:t>    "</a:t>
            </a:r>
            <a:r>
              <a:rPr lang="en-US" sz="1200" b="1" i="0" u="none" strike="noStrike">
                <a:solidFill>
                  <a:srgbClr val="000000"/>
                </a:solidFill>
                <a:latin typeface="Courier New"/>
                <a:ea typeface="Courier New"/>
                <a:cs typeface="Courier New"/>
              </a:rPr>
              <a:t>file://${COREBASE}/meta/COPYING.MIT;md5=3da9cfbcb788c80a0384361b4de20420"</a:t>
            </a:r>
            <a:endParaRPr lang="en-US"/>
          </a:p>
          <a:p>
            <a:r>
              <a:rPr lang="en-US" sz="1200" b="1" dirty="0">
                <a:latin typeface="Courier New"/>
              </a:rPr>
              <a:t/>
            </a:r>
            <a:br>
              <a:rPr lang="en-US" sz="1200" b="1" dirty="0">
                <a:latin typeface="Courier New"/>
              </a:rPr>
            </a:br>
            <a:r>
              <a:rPr lang="en-US" sz="1200" b="1" i="0" u="none" strike="noStrike">
                <a:solidFill>
                  <a:srgbClr val="000000"/>
                </a:solidFill>
                <a:latin typeface="Courier New"/>
                <a:ea typeface="Courier New"/>
                <a:cs typeface="Courier New"/>
              </a:rPr>
              <a:t>require app-container-image.bb</a:t>
            </a:r>
          </a:p>
          <a:p>
            <a:r>
              <a:rPr lang="en-US" sz="1200" b="1" dirty="0">
                <a:latin typeface="Courier New"/>
              </a:rPr>
              <a:t/>
            </a:r>
            <a:br>
              <a:rPr lang="en-US" sz="1200" b="1" dirty="0">
                <a:latin typeface="Courier New"/>
              </a:rPr>
            </a:br>
            <a:r>
              <a:rPr lang="en-US" sz="1200" b="1" i="0" u="none" strike="noStrike">
                <a:solidFill>
                  <a:srgbClr val="000000"/>
                </a:solidFill>
                <a:latin typeface="Courier New"/>
                <a:ea typeface="Courier New"/>
                <a:cs typeface="Courier New"/>
              </a:rPr>
              <a:t># Note that busybox is required to satisfy /bin/sh requirement of lighttpd,</a:t>
            </a:r>
          </a:p>
          <a:p>
            <a:r>
              <a:rPr lang="en-US" sz="1200" b="1" i="0" u="none" strike="noStrike">
                <a:solidFill>
                  <a:srgbClr val="000000"/>
                </a:solidFill>
                <a:latin typeface="Courier New"/>
                <a:ea typeface="Courier New"/>
                <a:cs typeface="Courier New"/>
              </a:rPr>
              <a:t># and the access* modules need to be explicitly specified since RECOMMENDATIONS</a:t>
            </a:r>
          </a:p>
          <a:p>
            <a:r>
              <a:rPr lang="en-US" sz="1200" b="1" i="0" u="none" strike="noStrike">
                <a:solidFill>
                  <a:srgbClr val="000000"/>
                </a:solidFill>
                <a:latin typeface="Courier New"/>
                <a:ea typeface="Courier New"/>
                <a:cs typeface="Courier New"/>
              </a:rPr>
              <a:t># are disabled.</a:t>
            </a:r>
          </a:p>
          <a:p>
            <a:r>
              <a:rPr lang="en-US" sz="1200" b="1" i="0" u="none" strike="noStrike">
                <a:solidFill>
                  <a:srgbClr val="000000"/>
                </a:solidFill>
                <a:latin typeface="Courier New"/>
                <a:ea typeface="Courier New"/>
                <a:cs typeface="Courier New"/>
              </a:rPr>
              <a:t>IMAGE_INSTALL += " \</a:t>
            </a:r>
          </a:p>
          <a:p>
            <a:r>
              <a:rPr lang="en-US" sz="1200" b="1" i="0" u="none" strike="noStrike">
                <a:solidFill>
                  <a:srgbClr val="000000"/>
                </a:solidFill>
                <a:latin typeface="Courier New"/>
                <a:ea typeface="Courier New"/>
                <a:cs typeface="Courier New"/>
              </a:rPr>
              <a:t>        busybox \</a:t>
            </a:r>
          </a:p>
          <a:p>
            <a:r>
              <a:rPr lang="en-US" sz="1200" b="1" i="0" u="none" strike="noStrike">
                <a:solidFill>
                  <a:srgbClr val="000000"/>
                </a:solidFill>
                <a:latin typeface="Courier New"/>
                <a:ea typeface="Courier New"/>
                <a:cs typeface="Courier New"/>
              </a:rPr>
              <a:t>        lighttpd \</a:t>
            </a:r>
          </a:p>
          <a:p>
            <a:r>
              <a:rPr lang="en-US" sz="1200" b="1" i="0" u="none" strike="noStrike">
                <a:solidFill>
                  <a:srgbClr val="000000"/>
                </a:solidFill>
                <a:latin typeface="Courier New"/>
                <a:ea typeface="Courier New"/>
                <a:cs typeface="Courier New"/>
              </a:rPr>
              <a:t>        lighttpd-module-access \</a:t>
            </a:r>
          </a:p>
          <a:p>
            <a:r>
              <a:rPr lang="en-US" sz="1200" b="1" i="0" u="none" strike="noStrike">
                <a:solidFill>
                  <a:srgbClr val="000000"/>
                </a:solidFill>
                <a:latin typeface="Courier New"/>
                <a:ea typeface="Courier New"/>
                <a:cs typeface="Courier New"/>
              </a:rPr>
              <a:t>        lighttpd-module-accesslog \</a:t>
            </a:r>
          </a:p>
          <a:p>
            <a:r>
              <a:rPr lang="en-US" sz="1200" b="1" i="0" u="none" strike="noStrike">
                <a:solidFill>
                  <a:srgbClr val="000000"/>
                </a:solidFill>
                <a:latin typeface="Courier New"/>
                <a:ea typeface="Courier New"/>
                <a:cs typeface="Courier New"/>
              </a:rPr>
              <a:t>"</a:t>
            </a:r>
          </a:p>
        </p:txBody>
      </p:sp>
    </p:spTree>
    <p:extLst>
      <p:ext uri="{BB962C8B-B14F-4D97-AF65-F5344CB8AC3E}">
        <p14:creationId xmlns:p14="http://schemas.microsoft.com/office/powerpoint/2010/main" val="2759267324"/>
      </p:ext>
    </p:extLst>
  </p:cSld>
  <p:clrMapOvr>
    <a:masterClrMapping/>
  </p:clrMapOvr>
  <p:transition>
    <p:fade/>
  </p:transition>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ea typeface="ＭＳ Ｐゴシック"/>
              </a:rPr>
              <a:t>Resulting image manifest</a:t>
            </a:r>
            <a:endParaRPr lang="en-US"/>
          </a:p>
        </p:txBody>
      </p:sp>
      <p:sp>
        <p:nvSpPr>
          <p:cNvPr id="5" name="CustomShape 2">
            <a:extLst>
              <a:ext uri="{FF2B5EF4-FFF2-40B4-BE49-F238E27FC236}">
                <a16:creationId xmlns="" xmlns:a16="http://schemas.microsoft.com/office/drawing/2014/main" id="{BDB77437-C824-4342-96CC-3193B23861AF}"/>
              </a:ext>
            </a:extLst>
          </p:cNvPr>
          <p:cNvSpPr/>
          <p:nvPr/>
        </p:nvSpPr>
        <p:spPr>
          <a:xfrm>
            <a:off x="457200" y="943200"/>
            <a:ext cx="8223157" cy="2509578"/>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nchor="ctr"/>
          <a:lstStyle/>
          <a:p>
            <a:r>
              <a:rPr lang="en-US" sz="1200" b="1" spc="-1">
                <a:latin typeface="Courier New"/>
                <a:ea typeface="+mn-lt"/>
                <a:cs typeface="+mn-lt"/>
              </a:rPr>
              <a:t>base-files qemux86_64 3.0.14</a:t>
            </a:r>
            <a:endParaRPr lang="en-US" sz="1200" b="1">
              <a:latin typeface="Courier New"/>
              <a:cs typeface="Courier New"/>
            </a:endParaRPr>
          </a:p>
          <a:p>
            <a:r>
              <a:rPr lang="en-US" sz="1200" b="1" spc="-1">
                <a:latin typeface="Courier New"/>
                <a:ea typeface="+mn-lt"/>
                <a:cs typeface="+mn-lt"/>
              </a:rPr>
              <a:t>busybox core2_64 1.30.1</a:t>
            </a:r>
            <a:endParaRPr lang="en-US" sz="1200" b="1">
              <a:latin typeface="Courier New"/>
              <a:cs typeface="Courier New"/>
            </a:endParaRPr>
          </a:p>
          <a:p>
            <a:r>
              <a:rPr lang="en-US" sz="1200" b="1" spc="-1">
                <a:latin typeface="Courier New"/>
                <a:ea typeface="+mn-lt"/>
                <a:cs typeface="+mn-lt"/>
              </a:rPr>
              <a:t>libattr1 core2_64 2.4.47</a:t>
            </a:r>
            <a:endParaRPr lang="en-US" sz="1200" b="1">
              <a:latin typeface="Courier New"/>
              <a:cs typeface="Courier New"/>
            </a:endParaRPr>
          </a:p>
          <a:p>
            <a:r>
              <a:rPr lang="en-US" sz="1200" b="1" spc="-1">
                <a:latin typeface="Courier New"/>
                <a:ea typeface="+mn-lt"/>
                <a:cs typeface="+mn-lt"/>
              </a:rPr>
              <a:t>libcrypto1.1 core2_64 1.1.1b</a:t>
            </a:r>
            <a:endParaRPr lang="en-US" sz="1200" b="1">
              <a:latin typeface="Courier New"/>
              <a:cs typeface="Courier New"/>
            </a:endParaRPr>
          </a:p>
          <a:p>
            <a:r>
              <a:rPr lang="en-US" sz="1200" b="1" spc="-1">
                <a:latin typeface="Courier New"/>
                <a:ea typeface="+mn-lt"/>
                <a:cs typeface="+mn-lt"/>
              </a:rPr>
              <a:t>libpcre1 core2_64 8.43</a:t>
            </a:r>
            <a:endParaRPr lang="en-US" sz="1200" b="1">
              <a:latin typeface="Courier New"/>
              <a:cs typeface="Courier New"/>
            </a:endParaRPr>
          </a:p>
          <a:p>
            <a:r>
              <a:rPr lang="en-US" sz="1200" b="1" spc="-1">
                <a:latin typeface="Courier New"/>
                <a:ea typeface="+mn-lt"/>
                <a:cs typeface="+mn-lt"/>
              </a:rPr>
              <a:t>lighttpd core2_64 1.4.53</a:t>
            </a:r>
            <a:endParaRPr lang="en-US" sz="1200" b="1">
              <a:latin typeface="Courier New"/>
              <a:cs typeface="Courier New"/>
            </a:endParaRPr>
          </a:p>
          <a:p>
            <a:r>
              <a:rPr lang="en-US" sz="1200" b="1" spc="-1">
                <a:latin typeface="Courier New"/>
                <a:ea typeface="+mn-lt"/>
                <a:cs typeface="+mn-lt"/>
              </a:rPr>
              <a:t>lighttpd-module-access core2_64 1.4.53</a:t>
            </a:r>
            <a:endParaRPr lang="en-US" sz="1200" b="1">
              <a:latin typeface="Courier New"/>
              <a:cs typeface="Courier New"/>
            </a:endParaRPr>
          </a:p>
          <a:p>
            <a:r>
              <a:rPr lang="en-US" sz="1200" b="1" spc="-1">
                <a:latin typeface="Courier New"/>
                <a:ea typeface="+mn-lt"/>
                <a:cs typeface="+mn-lt"/>
              </a:rPr>
              <a:t>lighttpd-module-accesslog core2_64 1.4.53</a:t>
            </a:r>
            <a:endParaRPr lang="en-US" sz="1200" b="1">
              <a:latin typeface="Courier New"/>
              <a:cs typeface="Courier New"/>
            </a:endParaRPr>
          </a:p>
          <a:p>
            <a:r>
              <a:rPr lang="en-US" sz="1200" b="1" spc="-1">
                <a:latin typeface="Courier New"/>
                <a:ea typeface="+mn-lt"/>
                <a:cs typeface="+mn-lt"/>
              </a:rPr>
              <a:t>lighttpd-module-dirlisting core2_64 1.4.53</a:t>
            </a:r>
            <a:endParaRPr lang="en-US" sz="1200" b="1">
              <a:latin typeface="Courier New"/>
              <a:cs typeface="Courier New"/>
            </a:endParaRPr>
          </a:p>
          <a:p>
            <a:r>
              <a:rPr lang="en-US" sz="1200" b="1" spc="-1">
                <a:latin typeface="Courier New"/>
                <a:ea typeface="+mn-lt"/>
                <a:cs typeface="+mn-lt"/>
              </a:rPr>
              <a:t>lighttpd-module-indexfile core2_64 1.4.53</a:t>
            </a:r>
            <a:endParaRPr lang="en-US" sz="1200" b="1">
              <a:latin typeface="Courier New"/>
              <a:cs typeface="Courier New"/>
            </a:endParaRPr>
          </a:p>
          <a:p>
            <a:r>
              <a:rPr lang="en-US" sz="1200" b="1" spc="-1">
                <a:latin typeface="Courier New"/>
                <a:ea typeface="+mn-lt"/>
                <a:cs typeface="+mn-lt"/>
              </a:rPr>
              <a:t>lighttpd-module-staticfile core2_64 1.4.53</a:t>
            </a:r>
            <a:endParaRPr lang="en-US" sz="1200" b="1">
              <a:latin typeface="Courier New"/>
              <a:cs typeface="Courier New"/>
            </a:endParaRPr>
          </a:p>
          <a:p>
            <a:r>
              <a:rPr lang="en-US" sz="1200" b="1" spc="-1">
                <a:latin typeface="Courier New"/>
                <a:ea typeface="+mn-lt"/>
                <a:cs typeface="+mn-lt"/>
              </a:rPr>
              <a:t>musl core2_64 1.1.21+git0+43e7efb465</a:t>
            </a:r>
            <a:endParaRPr lang="en-US" sz="1200" b="1">
              <a:latin typeface="Courier New"/>
              <a:cs typeface="Courier New"/>
            </a:endParaRPr>
          </a:p>
          <a:p>
            <a:r>
              <a:rPr lang="en-US" sz="1200" b="1" spc="-1">
                <a:latin typeface="Courier New"/>
                <a:ea typeface="+mn-lt"/>
                <a:cs typeface="+mn-lt"/>
              </a:rPr>
              <a:t>netbase core2_64 5.6</a:t>
            </a:r>
            <a:endParaRPr lang="en-US" sz="1200" b="1">
              <a:latin typeface="Courier New"/>
              <a:cs typeface="Courier New"/>
            </a:endParaRPr>
          </a:p>
        </p:txBody>
      </p:sp>
    </p:spTree>
    <p:extLst>
      <p:ext uri="{BB962C8B-B14F-4D97-AF65-F5344CB8AC3E}">
        <p14:creationId xmlns:p14="http://schemas.microsoft.com/office/powerpoint/2010/main" val="1593397564"/>
      </p:ext>
    </p:extLst>
  </p:cSld>
  <p:clrMapOvr>
    <a:masterClrMapping/>
  </p:clrMapOvr>
  <p:transition>
    <p:fade/>
  </p:transition>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ea typeface="ＭＳ Ｐゴシック"/>
              </a:rPr>
              <a:t>Notes</a:t>
            </a:r>
            <a:endParaRPr lang="en-US"/>
          </a:p>
        </p:txBody>
      </p:sp>
      <p:sp>
        <p:nvSpPr>
          <p:cNvPr id="3" name="Content Placeholder 2"/>
          <p:cNvSpPr>
            <a:spLocks noGrp="1"/>
          </p:cNvSpPr>
          <p:nvPr>
            <p:ph idx="4294967295"/>
          </p:nvPr>
        </p:nvSpPr>
        <p:spPr>
          <a:xfrm>
            <a:off x="442210" y="1075766"/>
            <a:ext cx="8229600" cy="4921622"/>
          </a:xfrm>
          <a:prstGeom prst="rect">
            <a:avLst/>
          </a:prstGeom>
        </p:spPr>
        <p:txBody>
          <a:bodyPr>
            <a:normAutofit/>
          </a:bodyPr>
          <a:lstStyle/>
          <a:p>
            <a:r>
              <a:rPr lang="en-US" b="0">
                <a:ea typeface="ＭＳ Ｐゴシック"/>
              </a:rPr>
              <a:t>bash may get pulled into images because of script detection during packaging</a:t>
            </a:r>
            <a:endParaRPr lang="en-US" b="0" dirty="0">
              <a:solidFill>
                <a:srgbClr val="414141"/>
              </a:solidFill>
              <a:ea typeface="ＭＳ Ｐゴシック"/>
            </a:endParaRPr>
          </a:p>
          <a:p>
            <a:r>
              <a:rPr lang="en-US" b="0">
                <a:ea typeface="ＭＳ Ｐゴシック"/>
              </a:rPr>
              <a:t>If the application expects to exec /bin/sh, busybox may need to be added manually as a dependency</a:t>
            </a:r>
            <a:endParaRPr lang="en-US">
              <a:ea typeface="ＭＳ Ｐゴシック"/>
            </a:endParaRPr>
          </a:p>
          <a:p>
            <a:r>
              <a:rPr lang="en-US" b="0">
                <a:ea typeface="ＭＳ Ｐゴシック"/>
              </a:rPr>
              <a:t>The lack of post-install scripts means some tweaking may be required to e.g. create volatile directories</a:t>
            </a:r>
            <a:endParaRPr lang="en-US">
              <a:ea typeface="ＭＳ Ｐゴシック"/>
            </a:endParaRPr>
          </a:p>
          <a:p>
            <a:r>
              <a:rPr lang="en-US" b="0">
                <a:solidFill>
                  <a:srgbClr val="414141"/>
                </a:solidFill>
                <a:ea typeface="ＭＳ Ｐゴシック"/>
              </a:rPr>
              <a:t>container-base.bb added to meta-virtualization in warrior based on app-container-image.bb, but specific to OCI container images</a:t>
            </a:r>
            <a:endParaRPr lang="en-US" b="0">
              <a:solidFill>
                <a:srgbClr val="414141"/>
              </a:solidFill>
            </a:endParaRPr>
          </a:p>
        </p:txBody>
      </p:sp>
    </p:spTree>
    <p:extLst>
      <p:ext uri="{BB962C8B-B14F-4D97-AF65-F5344CB8AC3E}">
        <p14:creationId xmlns:p14="http://schemas.microsoft.com/office/powerpoint/2010/main" val="3585059044"/>
      </p:ext>
    </p:extLst>
  </p:cSld>
  <p:clrMapOvr>
    <a:masterClrMapping/>
  </p:clrMapOvr>
  <p:transition>
    <p:fade/>
  </p:transition>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2955" y="2989197"/>
            <a:ext cx="8227438" cy="889000"/>
          </a:xfrm>
        </p:spPr>
        <p:txBody>
          <a:bodyPr vert="horz" wrap="square" lIns="0" tIns="0" rIns="0" bIns="0" numCol="1" anchor="ctr" anchorCtr="0" compatLnSpc="1">
            <a:prstTxWarp prst="textNoShape">
              <a:avLst/>
            </a:prstTxWarp>
            <a:normAutofit/>
          </a:bodyPr>
          <a:lstStyle/>
          <a:p>
            <a:pPr algn="ctr"/>
            <a:r>
              <a:rPr lang="en-US" sz="3200">
                <a:ea typeface="ＭＳ Ｐゴシック"/>
              </a:rPr>
              <a:t>Multiconfig</a:t>
            </a:r>
            <a:endParaRPr lang="en-US"/>
          </a:p>
        </p:txBody>
      </p:sp>
    </p:spTree>
    <p:extLst>
      <p:ext uri="{BB962C8B-B14F-4D97-AF65-F5344CB8AC3E}">
        <p14:creationId xmlns:p14="http://schemas.microsoft.com/office/powerpoint/2010/main" val="486041192"/>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latin typeface="Arial" charset="0"/>
              </a:rPr>
              <a:t>Class Account Setup</a:t>
            </a:r>
            <a:endParaRPr lang="en-US" dirty="0"/>
          </a:p>
        </p:txBody>
      </p:sp>
      <p:sp>
        <p:nvSpPr>
          <p:cNvPr id="4" name="Content Placeholder 3"/>
          <p:cNvSpPr>
            <a:spLocks noGrp="1"/>
          </p:cNvSpPr>
          <p:nvPr>
            <p:ph sz="quarter" idx="11"/>
          </p:nvPr>
        </p:nvSpPr>
        <p:spPr/>
        <p:txBody>
          <a:bodyPr/>
          <a:lstStyle/>
          <a:p>
            <a:pPr eaLnBrk="1" hangingPunct="1">
              <a:spcBef>
                <a:spcPts val="900"/>
              </a:spcBef>
            </a:pPr>
            <a:endParaRPr lang="en-US" dirty="0" smtClean="0">
              <a:latin typeface="Arial" charset="0"/>
            </a:endParaRPr>
          </a:p>
          <a:p>
            <a:pPr eaLnBrk="1" hangingPunct="1">
              <a:spcBef>
                <a:spcPts val="900"/>
              </a:spcBef>
              <a:buFontTx/>
              <a:buChar char="•"/>
            </a:pPr>
            <a:endParaRPr lang="en-US" dirty="0">
              <a:latin typeface="Arial" charset="0"/>
            </a:endParaRPr>
          </a:p>
        </p:txBody>
      </p:sp>
    </p:spTree>
    <p:extLst>
      <p:ext uri="{BB962C8B-B14F-4D97-AF65-F5344CB8AC3E}">
        <p14:creationId xmlns:p14="http://schemas.microsoft.com/office/powerpoint/2010/main" val="2996951725"/>
      </p:ext>
    </p:extLst>
  </p:cSld>
  <p:clrMapOvr>
    <a:masterClrMapping/>
  </p:clrMapOvr>
  <p:transition>
    <p:fade/>
  </p:transition>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ea typeface="ＭＳ Ｐゴシック"/>
              </a:rPr>
              <a:t>Multiconfig</a:t>
            </a:r>
            <a:endParaRPr lang="en-US" dirty="0"/>
          </a:p>
        </p:txBody>
      </p:sp>
      <p:sp>
        <p:nvSpPr>
          <p:cNvPr id="3" name="Content Placeholder 2"/>
          <p:cNvSpPr>
            <a:spLocks noGrp="1"/>
          </p:cNvSpPr>
          <p:nvPr>
            <p:ph idx="4294967295"/>
          </p:nvPr>
        </p:nvSpPr>
        <p:spPr>
          <a:xfrm>
            <a:off x="442210" y="1075766"/>
            <a:ext cx="8229600" cy="4921622"/>
          </a:xfrm>
          <a:prstGeom prst="rect">
            <a:avLst/>
          </a:prstGeom>
        </p:spPr>
        <p:txBody>
          <a:bodyPr>
            <a:normAutofit/>
          </a:bodyPr>
          <a:lstStyle/>
          <a:p>
            <a:r>
              <a:rPr lang="en-US" b="0">
                <a:solidFill>
                  <a:srgbClr val="414141"/>
                </a:solidFill>
                <a:ea typeface="ＭＳ Ｐゴシック"/>
              </a:rPr>
              <a:t>bitbake feature that allows building multiple images or packages for different targets </a:t>
            </a:r>
            <a:r>
              <a:rPr lang="en-US" b="0">
                <a:ea typeface="ＭＳ Ｐゴシック"/>
              </a:rPr>
              <a:t>where each image or package uses a different configuration</a:t>
            </a:r>
          </a:p>
          <a:p>
            <a:pPr lvl="1"/>
            <a:r>
              <a:rPr lang="en-US">
                <a:solidFill>
                  <a:srgbClr val="414141"/>
                </a:solidFill>
                <a:ea typeface="ＭＳ Ｐゴシック"/>
              </a:rPr>
              <a:t>multiple configurations -&gt; multiconfigs</a:t>
            </a:r>
            <a:endParaRPr lang="en-US" dirty="0">
              <a:solidFill>
                <a:srgbClr val="414141"/>
              </a:solidFill>
            </a:endParaRPr>
          </a:p>
          <a:p>
            <a:pPr lvl="1"/>
            <a:r>
              <a:rPr lang="en-US" b="0" dirty="0">
                <a:solidFill>
                  <a:srgbClr val="414141"/>
                </a:solidFill>
                <a:ea typeface="ＭＳ Ｐゴシック"/>
                <a:hlinkClick r:id="rId2"/>
              </a:rPr>
              <a:t>https://www.yoctoproject.org/docs/2.7.1/dev-manual/dev-manual.html#dev-building-images-for-multiple-targets-using-multiple-c</a:t>
            </a:r>
            <a:r>
              <a:rPr lang="en-US" dirty="0">
                <a:solidFill>
                  <a:srgbClr val="414141"/>
                </a:solidFill>
                <a:ea typeface="ＭＳ Ｐゴシック"/>
                <a:hlinkClick r:id="rId2"/>
              </a:rPr>
              <a:t>onfigurations</a:t>
            </a:r>
            <a:endParaRPr lang="en-US">
              <a:solidFill>
                <a:srgbClr val="414141"/>
              </a:solidFill>
              <a:ea typeface="ＭＳ Ｐゴシック"/>
            </a:endParaRPr>
          </a:p>
          <a:p>
            <a:r>
              <a:rPr lang="en-US" b="0">
                <a:solidFill>
                  <a:srgbClr val="414141"/>
                </a:solidFill>
                <a:ea typeface="ＭＳ Ｐゴシック"/>
              </a:rPr>
              <a:t>Use cases?</a:t>
            </a:r>
          </a:p>
          <a:p>
            <a:pPr lvl="1"/>
            <a:r>
              <a:rPr lang="en-US">
                <a:solidFill>
                  <a:srgbClr val="414141"/>
                </a:solidFill>
                <a:ea typeface="ＭＳ Ｐゴシック"/>
              </a:rPr>
              <a:t>Potentially simplify builds of multiple images with minor differences</a:t>
            </a:r>
          </a:p>
          <a:p>
            <a:pPr lvl="1"/>
            <a:r>
              <a:rPr lang="en-US">
                <a:solidFill>
                  <a:srgbClr val="414141"/>
                </a:solidFill>
                <a:ea typeface="ＭＳ Ｐゴシック"/>
              </a:rPr>
              <a:t>Cross-build dependencies possible</a:t>
            </a:r>
            <a:endParaRPr lang="en-US" dirty="0">
              <a:solidFill>
                <a:srgbClr val="414141"/>
              </a:solidFill>
              <a:ea typeface="ＭＳ Ｐゴシック"/>
            </a:endParaRPr>
          </a:p>
          <a:p>
            <a:pPr lvl="1"/>
            <a:endParaRPr lang="en-US" dirty="0">
              <a:solidFill>
                <a:srgbClr val="414141"/>
              </a:solidFill>
              <a:ea typeface="ＭＳ Ｐゴシック"/>
            </a:endParaRPr>
          </a:p>
        </p:txBody>
      </p:sp>
    </p:spTree>
    <p:extLst>
      <p:ext uri="{BB962C8B-B14F-4D97-AF65-F5344CB8AC3E}">
        <p14:creationId xmlns:p14="http://schemas.microsoft.com/office/powerpoint/2010/main" val="2203741719"/>
      </p:ext>
    </p:extLst>
  </p:cSld>
  <p:clrMapOvr>
    <a:masterClrMapping/>
  </p:clrMapOvr>
  <p:transition>
    <p:fade/>
  </p:transition>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ea typeface="ＭＳ Ｐゴシック"/>
              </a:rPr>
              <a:t>Multiconfig usage</a:t>
            </a:r>
            <a:endParaRPr lang="en-US" dirty="0"/>
          </a:p>
        </p:txBody>
      </p:sp>
      <p:sp>
        <p:nvSpPr>
          <p:cNvPr id="3" name="Content Placeholder 2"/>
          <p:cNvSpPr>
            <a:spLocks noGrp="1"/>
          </p:cNvSpPr>
          <p:nvPr>
            <p:ph idx="4294967295"/>
          </p:nvPr>
        </p:nvSpPr>
        <p:spPr>
          <a:xfrm>
            <a:off x="442210" y="1075766"/>
            <a:ext cx="8229600" cy="4921622"/>
          </a:xfrm>
          <a:prstGeom prst="rect">
            <a:avLst/>
          </a:prstGeom>
        </p:spPr>
        <p:txBody>
          <a:bodyPr>
            <a:normAutofit/>
          </a:bodyPr>
          <a:lstStyle/>
          <a:p>
            <a:r>
              <a:rPr lang="en-US" b="0">
                <a:solidFill>
                  <a:srgbClr val="414141"/>
                </a:solidFill>
                <a:ea typeface="ＭＳ Ｐゴシック"/>
              </a:rPr>
              <a:t>Add MULTICONFIG variable definition to local.conf</a:t>
            </a:r>
          </a:p>
          <a:p>
            <a:pPr marL="0" indent="0">
              <a:buNone/>
            </a:pPr>
            <a:endParaRPr lang="en-US" b="0" dirty="0">
              <a:solidFill>
                <a:srgbClr val="414141"/>
              </a:solidFill>
              <a:ea typeface="ＭＳ Ｐゴシック"/>
            </a:endParaRPr>
          </a:p>
          <a:p>
            <a:r>
              <a:rPr lang="en-US" b="0">
                <a:solidFill>
                  <a:srgbClr val="414141"/>
                </a:solidFill>
                <a:ea typeface="ＭＳ Ｐゴシック"/>
              </a:rPr>
              <a:t>Create "multiconfig" directory in "conf", and populate it with configuration file for each multiconfig listed in MULTICONFIG</a:t>
            </a:r>
            <a:endParaRPr lang="en-US" b="0" dirty="0">
              <a:solidFill>
                <a:srgbClr val="414141"/>
              </a:solidFill>
              <a:ea typeface="ＭＳ Ｐゴシック"/>
            </a:endParaRPr>
          </a:p>
          <a:p>
            <a:pPr marL="0" indent="0">
              <a:buNone/>
            </a:pPr>
            <a:endParaRPr lang="en-US" b="0" dirty="0">
              <a:solidFill>
                <a:srgbClr val="414141"/>
              </a:solidFill>
              <a:ea typeface="ＭＳ Ｐゴシック"/>
            </a:endParaRPr>
          </a:p>
          <a:p>
            <a:endParaRPr lang="en-US" b="0" dirty="0">
              <a:solidFill>
                <a:srgbClr val="414141"/>
              </a:solidFill>
              <a:ea typeface="ＭＳ Ｐゴシック"/>
            </a:endParaRPr>
          </a:p>
          <a:p>
            <a:r>
              <a:rPr lang="en-US" b="0">
                <a:solidFill>
                  <a:srgbClr val="414141"/>
                </a:solidFill>
                <a:ea typeface="ＭＳ Ｐゴシック"/>
              </a:rPr>
              <a:t>Build with "bitbake multiconfig:</a:t>
            </a:r>
            <a:r>
              <a:rPr lang="en-US" b="0" i="1">
                <a:solidFill>
                  <a:srgbClr val="414141"/>
                </a:solidFill>
                <a:ea typeface="ＭＳ Ｐゴシック"/>
              </a:rPr>
              <a:t>&lt;config&gt;:&lt;target&gt;</a:t>
            </a:r>
            <a:r>
              <a:rPr lang="en-US" b="0">
                <a:solidFill>
                  <a:srgbClr val="414141"/>
                </a:solidFill>
                <a:ea typeface="ＭＳ Ｐゴシック"/>
              </a:rPr>
              <a:t>"</a:t>
            </a:r>
            <a:endParaRPr lang="en-US" b="0">
              <a:ea typeface="ＭＳ Ｐゴシック"/>
            </a:endParaRPr>
          </a:p>
          <a:p>
            <a:pPr lvl="1"/>
            <a:r>
              <a:rPr lang="en-US">
                <a:ea typeface="ＭＳ Ｐゴシック"/>
              </a:rPr>
              <a:t>Can use "mc:" in master / zeus</a:t>
            </a:r>
            <a:endParaRPr lang="en-US" b="0" dirty="0">
              <a:ea typeface="ＭＳ Ｐゴシック"/>
            </a:endParaRPr>
          </a:p>
          <a:p>
            <a:endParaRPr lang="en-US" b="0" dirty="0"/>
          </a:p>
        </p:txBody>
      </p:sp>
      <p:sp>
        <p:nvSpPr>
          <p:cNvPr id="5" name="CustomShape 2">
            <a:extLst>
              <a:ext uri="{FF2B5EF4-FFF2-40B4-BE49-F238E27FC236}">
                <a16:creationId xmlns="" xmlns:a16="http://schemas.microsoft.com/office/drawing/2014/main" id="{423975C3-546D-4647-8C79-06422F0627C7}"/>
              </a:ext>
            </a:extLst>
          </p:cNvPr>
          <p:cNvSpPr/>
          <p:nvPr/>
        </p:nvSpPr>
        <p:spPr>
          <a:xfrm>
            <a:off x="457200" y="1648645"/>
            <a:ext cx="8223157" cy="456621"/>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nchor="ctr"/>
          <a:lstStyle/>
          <a:p>
            <a:r>
              <a:rPr lang="en-US" sz="1200" b="1" spc="-1">
                <a:latin typeface="Courier New"/>
                <a:cs typeface="Arial"/>
              </a:rPr>
              <a:t>MULTICONFIG = "a b"</a:t>
            </a:r>
            <a:endParaRPr lang="en-US" sz="1200" b="1" strike="noStrike" spc="-1" dirty="0">
              <a:latin typeface="Courier New"/>
              <a:cs typeface="Arial"/>
            </a:endParaRPr>
          </a:p>
        </p:txBody>
      </p:sp>
      <p:sp>
        <p:nvSpPr>
          <p:cNvPr id="6" name="CustomShape 2">
            <a:extLst>
              <a:ext uri="{FF2B5EF4-FFF2-40B4-BE49-F238E27FC236}">
                <a16:creationId xmlns="" xmlns:a16="http://schemas.microsoft.com/office/drawing/2014/main" id="{6D2FF808-A64D-4CB1-A5C6-29E11388560F}"/>
              </a:ext>
            </a:extLst>
          </p:cNvPr>
          <p:cNvSpPr/>
          <p:nvPr/>
        </p:nvSpPr>
        <p:spPr>
          <a:xfrm>
            <a:off x="457200" y="3568527"/>
            <a:ext cx="8223157" cy="1233504"/>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nchor="t"/>
          <a:lstStyle/>
          <a:p>
            <a:r>
              <a:rPr lang="en-US" sz="1200" b="1" spc="-1">
                <a:latin typeface="Courier New"/>
                <a:cs typeface="Arial"/>
              </a:rPr>
              <a:t>$ cat multiconfig/a.conf</a:t>
            </a:r>
          </a:p>
          <a:p>
            <a:r>
              <a:rPr lang="en-US" sz="1200" b="1" spc="-1">
                <a:latin typeface="Courier New"/>
                <a:cs typeface="Arial"/>
              </a:rPr>
              <a:t>MACHINE=qemux86-64</a:t>
            </a:r>
          </a:p>
          <a:p>
            <a:endParaRPr lang="en-US" sz="1200" b="1" spc="-1" dirty="0">
              <a:latin typeface="Courier New"/>
              <a:cs typeface="Arial"/>
            </a:endParaRPr>
          </a:p>
          <a:p>
            <a:r>
              <a:rPr lang="en-US" sz="1200" b="1" spc="-1">
                <a:latin typeface="Courier New"/>
                <a:cs typeface="Courier New"/>
              </a:rPr>
              <a:t>$ cat multiconfig/b.conf</a:t>
            </a:r>
            <a:endParaRPr lang="en-US" sz="1200" spc="-1">
              <a:ea typeface="+mn-lt"/>
              <a:cs typeface="+mn-lt"/>
            </a:endParaRPr>
          </a:p>
          <a:p>
            <a:r>
              <a:rPr lang="en-US" sz="1200" b="1" spc="-1">
                <a:latin typeface="Courier New"/>
                <a:cs typeface="Courier New"/>
              </a:rPr>
              <a:t>MACHINE=qemux86</a:t>
            </a:r>
            <a:endParaRPr lang="en-US" sz="1200" spc="-1">
              <a:ea typeface="+mn-lt"/>
              <a:cs typeface="+mn-lt"/>
            </a:endParaRPr>
          </a:p>
          <a:p>
            <a:r>
              <a:rPr lang="en-US" sz="1200" b="1" spc="-1">
                <a:latin typeface="Courier New"/>
                <a:cs typeface="Courier New"/>
              </a:rPr>
              <a:t>TMPDIR="${TOPDIR}/tmp-x86"</a:t>
            </a:r>
            <a:endParaRPr lang="en-US" sz="1200" b="1" spc="-1" dirty="0">
              <a:latin typeface="Courier New"/>
              <a:cs typeface="Courier New"/>
            </a:endParaRPr>
          </a:p>
          <a:p>
            <a:endParaRPr lang="en-US" sz="1200" b="1" spc="-1" dirty="0">
              <a:latin typeface="Courier New"/>
              <a:cs typeface="Arial"/>
            </a:endParaRPr>
          </a:p>
        </p:txBody>
      </p:sp>
    </p:spTree>
    <p:extLst>
      <p:ext uri="{BB962C8B-B14F-4D97-AF65-F5344CB8AC3E}">
        <p14:creationId xmlns:p14="http://schemas.microsoft.com/office/powerpoint/2010/main" val="920753522"/>
      </p:ext>
    </p:extLst>
  </p:cSld>
  <p:clrMapOvr>
    <a:masterClrMapping/>
  </p:clrMapOvr>
  <p:transition>
    <p:fade/>
  </p:transition>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ea typeface="ＭＳ Ｐゴシック"/>
              </a:rPr>
              <a:t>Multiconfig notes</a:t>
            </a:r>
            <a:endParaRPr lang="en-US" dirty="0"/>
          </a:p>
        </p:txBody>
      </p:sp>
      <p:sp>
        <p:nvSpPr>
          <p:cNvPr id="3" name="Content Placeholder 2"/>
          <p:cNvSpPr>
            <a:spLocks noGrp="1"/>
          </p:cNvSpPr>
          <p:nvPr>
            <p:ph idx="4294967295"/>
          </p:nvPr>
        </p:nvSpPr>
        <p:spPr>
          <a:xfrm>
            <a:off x="442210" y="1075766"/>
            <a:ext cx="8229600" cy="4921622"/>
          </a:xfrm>
          <a:prstGeom prst="rect">
            <a:avLst/>
          </a:prstGeom>
        </p:spPr>
        <p:txBody>
          <a:bodyPr>
            <a:normAutofit fontScale="92500" lnSpcReduction="20000"/>
          </a:bodyPr>
          <a:lstStyle/>
          <a:p>
            <a:r>
              <a:rPr lang="en-US" b="0">
                <a:solidFill>
                  <a:srgbClr val="414141"/>
                </a:solidFill>
                <a:ea typeface="ＭＳ Ｐゴシック"/>
              </a:rPr>
              <a:t>A lot of use cases will require separate TMPDIR settings for the multiconfigs</a:t>
            </a:r>
          </a:p>
          <a:p>
            <a:pPr lvl="1"/>
            <a:r>
              <a:rPr lang="en-US">
                <a:solidFill>
                  <a:srgbClr val="414141"/>
                </a:solidFill>
                <a:ea typeface="ＭＳ Ｐゴシック"/>
              </a:rPr>
              <a:t>Per documentation, configs with same MACHINE and TCLIBC are likely okay with same TMPDIR</a:t>
            </a:r>
          </a:p>
          <a:p>
            <a:r>
              <a:rPr lang="en-US" b="0">
                <a:solidFill>
                  <a:srgbClr val="414141"/>
                </a:solidFill>
                <a:ea typeface="ＭＳ Ｐゴシック"/>
              </a:rPr>
              <a:t>At the moment there is no leveraging of the sstate-cache between multiconfigs (documentation calls this out)</a:t>
            </a:r>
          </a:p>
          <a:p>
            <a:r>
              <a:rPr lang="en-US" b="0">
                <a:solidFill>
                  <a:srgbClr val="414141"/>
                </a:solidFill>
                <a:ea typeface="ＭＳ Ｐゴシック"/>
              </a:rPr>
              <a:t>An instance of bitbake is spawned for each multiconfig, plus one parent instance</a:t>
            </a:r>
          </a:p>
          <a:p>
            <a:r>
              <a:rPr lang="en-US" b="0">
                <a:solidFill>
                  <a:srgbClr val="414141"/>
                </a:solidFill>
                <a:ea typeface="ＭＳ Ｐゴシック"/>
              </a:rPr>
              <a:t>Cross multiconfig dependencies are done with mcdepends</a:t>
            </a:r>
          </a:p>
          <a:p>
            <a:pPr lvl="1"/>
            <a:r>
              <a:rPr lang="en-US" sz="1600" i="1">
                <a:ea typeface="ＭＳ Ｐゴシック"/>
              </a:rPr>
              <a:t>task_or_package</a:t>
            </a:r>
            <a:r>
              <a:rPr lang="en-US" sz="1600">
                <a:ea typeface="ＭＳ Ｐゴシック"/>
              </a:rPr>
              <a:t>[mcdepends] = "multiconfig:&lt;</a:t>
            </a:r>
            <a:r>
              <a:rPr lang="en-US" sz="1600" i="1">
                <a:ea typeface="ＭＳ Ｐゴシック"/>
              </a:rPr>
              <a:t>from&gt;</a:t>
            </a:r>
            <a:r>
              <a:rPr lang="en-US" sz="1600">
                <a:ea typeface="ＭＳ Ｐゴシック"/>
              </a:rPr>
              <a:t>:&lt;</a:t>
            </a:r>
            <a:r>
              <a:rPr lang="en-US" sz="1600" i="1">
                <a:ea typeface="ＭＳ Ｐゴシック"/>
              </a:rPr>
              <a:t>to&gt;</a:t>
            </a:r>
            <a:r>
              <a:rPr lang="en-US" sz="1600">
                <a:ea typeface="ＭＳ Ｐゴシック"/>
              </a:rPr>
              <a:t>:&lt;</a:t>
            </a:r>
            <a:r>
              <a:rPr lang="en-US" sz="1600" i="1">
                <a:ea typeface="ＭＳ Ｐゴシック"/>
              </a:rPr>
              <a:t>recipe&gt;</a:t>
            </a:r>
            <a:r>
              <a:rPr lang="en-US" sz="1600">
                <a:ea typeface="ＭＳ Ｐゴシック"/>
              </a:rPr>
              <a:t>:&lt;</a:t>
            </a:r>
            <a:r>
              <a:rPr lang="en-US" sz="1600" i="1">
                <a:ea typeface="ＭＳ Ｐゴシック"/>
              </a:rPr>
              <a:t>task&gt;</a:t>
            </a:r>
            <a:r>
              <a:rPr lang="en-US" sz="1600">
                <a:ea typeface="ＭＳ Ｐゴシック"/>
              </a:rPr>
              <a:t>"</a:t>
            </a:r>
          </a:p>
          <a:p>
            <a:r>
              <a:rPr lang="en-US" b="0">
                <a:ea typeface="ＭＳ Ｐゴシック"/>
              </a:rPr>
              <a:t>One multiconfig cannot use variables defined in another</a:t>
            </a:r>
          </a:p>
          <a:p>
            <a:pPr lvl="1"/>
            <a:r>
              <a:rPr lang="en-US">
                <a:solidFill>
                  <a:srgbClr val="414141"/>
                </a:solidFill>
                <a:ea typeface="ＭＳ Ｐゴシック"/>
              </a:rPr>
              <a:t>e.g. DEPLOY_DIR, variables set by DISTRO</a:t>
            </a:r>
            <a:endParaRPr lang="en-US" dirty="0">
              <a:solidFill>
                <a:srgbClr val="414141"/>
              </a:solidFill>
              <a:ea typeface="ＭＳ Ｐゴシック"/>
            </a:endParaRPr>
          </a:p>
          <a:p>
            <a:pPr lvl="1"/>
            <a:r>
              <a:rPr lang="en-US">
                <a:ea typeface="ＭＳ Ｐゴシック"/>
              </a:rPr>
              <a:t>But can see global configuration variables from local.conf, etc.</a:t>
            </a:r>
            <a:endParaRPr lang="en-US" b="0" dirty="0">
              <a:ea typeface="ＭＳ Ｐゴシック"/>
            </a:endParaRPr>
          </a:p>
        </p:txBody>
      </p:sp>
    </p:spTree>
    <p:extLst>
      <p:ext uri="{BB962C8B-B14F-4D97-AF65-F5344CB8AC3E}">
        <p14:creationId xmlns:p14="http://schemas.microsoft.com/office/powerpoint/2010/main" val="358326869"/>
      </p:ext>
    </p:extLst>
  </p:cSld>
  <p:clrMapOvr>
    <a:masterClrMapping/>
  </p:clrMapOvr>
  <p:transition>
    <p:fade/>
  </p:transition>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ea typeface="ＭＳ Ｐゴシック"/>
              </a:rPr>
              <a:t>Containers and multiconfig?</a:t>
            </a:r>
            <a:endParaRPr lang="en-US" dirty="0"/>
          </a:p>
        </p:txBody>
      </p:sp>
      <p:sp>
        <p:nvSpPr>
          <p:cNvPr id="3" name="Content Placeholder 2"/>
          <p:cNvSpPr>
            <a:spLocks noGrp="1"/>
          </p:cNvSpPr>
          <p:nvPr>
            <p:ph idx="4294967295"/>
          </p:nvPr>
        </p:nvSpPr>
        <p:spPr>
          <a:xfrm>
            <a:off x="442210" y="1075766"/>
            <a:ext cx="8229600" cy="4921622"/>
          </a:xfrm>
          <a:prstGeom prst="rect">
            <a:avLst/>
          </a:prstGeom>
        </p:spPr>
        <p:txBody>
          <a:bodyPr>
            <a:normAutofit lnSpcReduction="10000"/>
          </a:bodyPr>
          <a:lstStyle/>
          <a:p>
            <a:r>
              <a:rPr lang="en-US" b="0"/>
              <a:t>So far we’ve been building container images on their own</a:t>
            </a:r>
            <a:endParaRPr lang="en-US" b="0" dirty="0">
              <a:solidFill>
                <a:srgbClr val="414141"/>
              </a:solidFill>
            </a:endParaRPr>
          </a:p>
          <a:p>
            <a:r>
              <a:rPr lang="en-US" b="0">
                <a:ea typeface="ＭＳ Ｐゴシック"/>
              </a:rPr>
              <a:t>Useful for “docker import” or similar on target, or “docker compose”, etc., then fetching over the network to target</a:t>
            </a:r>
            <a:endParaRPr lang="en-US">
              <a:ea typeface="ＭＳ Ｐゴシック"/>
            </a:endParaRPr>
          </a:p>
          <a:p>
            <a:r>
              <a:rPr lang="en-US" b="0"/>
              <a:t>What if we wanted to build a container image into a target image for a device?</a:t>
            </a:r>
            <a:endParaRPr lang="en-US"/>
          </a:p>
          <a:p>
            <a:pPr lvl="1"/>
            <a:r>
              <a:rPr lang="en-US"/>
              <a:t>Building factory images for devices running application sandboxes</a:t>
            </a:r>
          </a:p>
          <a:p>
            <a:r>
              <a:rPr lang="en-US" b="0"/>
              <a:t>Somewhat constrained by tooling</a:t>
            </a:r>
            <a:endParaRPr lang="en-US"/>
          </a:p>
          <a:p>
            <a:pPr lvl="1"/>
            <a:r>
              <a:rPr lang="en-US">
                <a:ea typeface="ＭＳ Ｐゴシック"/>
              </a:rPr>
              <a:t>Currently only systemd-nspawn and runc seem straightforward</a:t>
            </a:r>
          </a:p>
          <a:p>
            <a:pPr lvl="1"/>
            <a:r>
              <a:rPr lang="en-US">
                <a:ea typeface="ＭＳ Ｐゴシック"/>
              </a:rPr>
              <a:t>Other systems might be supported by using post-install scripts to import container images, or perhaps via qemu</a:t>
            </a:r>
            <a:endParaRPr lang="en-US"/>
          </a:p>
          <a:p>
            <a:endParaRPr lang="en-US" b="0" dirty="0">
              <a:solidFill>
                <a:srgbClr val="414141"/>
              </a:solidFill>
            </a:endParaRPr>
          </a:p>
        </p:txBody>
      </p:sp>
    </p:spTree>
    <p:extLst>
      <p:ext uri="{BB962C8B-B14F-4D97-AF65-F5344CB8AC3E}">
        <p14:creationId xmlns:p14="http://schemas.microsoft.com/office/powerpoint/2010/main" val="1862208376"/>
      </p:ext>
    </p:extLst>
  </p:cSld>
  <p:clrMapOvr>
    <a:masterClrMapping/>
  </p:clrMapOvr>
  <p:transition>
    <p:fade/>
  </p:transition>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2955" y="2989197"/>
            <a:ext cx="8227438" cy="889000"/>
          </a:xfrm>
        </p:spPr>
        <p:txBody>
          <a:bodyPr vert="horz" wrap="square" lIns="0" tIns="0" rIns="0" bIns="0" numCol="1" anchor="ctr" anchorCtr="0" compatLnSpc="1">
            <a:prstTxWarp prst="textNoShape">
              <a:avLst/>
            </a:prstTxWarp>
            <a:normAutofit/>
          </a:bodyPr>
          <a:lstStyle/>
          <a:p>
            <a:pPr algn="ctr"/>
            <a:r>
              <a:rPr lang="en-US" sz="3200">
                <a:ea typeface="ＭＳ Ｐゴシック"/>
              </a:rPr>
              <a:t>Multiconfig Nested Container Example</a:t>
            </a:r>
            <a:endParaRPr lang="en-US" sz="3200"/>
          </a:p>
        </p:txBody>
      </p:sp>
    </p:spTree>
    <p:extLst>
      <p:ext uri="{BB962C8B-B14F-4D97-AF65-F5344CB8AC3E}">
        <p14:creationId xmlns:p14="http://schemas.microsoft.com/office/powerpoint/2010/main" val="3106771444"/>
      </p:ext>
    </p:extLst>
  </p:cSld>
  <p:clrMapOvr>
    <a:masterClrMapping/>
  </p:clrMapOvr>
  <p:transition>
    <p:fade/>
  </p:transition>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ea typeface="ＭＳ Ｐゴシック"/>
              </a:rPr>
              <a:t>Multiconfig setup</a:t>
            </a:r>
            <a:endParaRPr lang="en-US" dirty="0"/>
          </a:p>
        </p:txBody>
      </p:sp>
      <p:sp>
        <p:nvSpPr>
          <p:cNvPr id="3" name="Content Placeholder 2"/>
          <p:cNvSpPr>
            <a:spLocks noGrp="1"/>
          </p:cNvSpPr>
          <p:nvPr>
            <p:ph idx="4294967295"/>
          </p:nvPr>
        </p:nvSpPr>
        <p:spPr>
          <a:xfrm>
            <a:off x="442210" y="1075766"/>
            <a:ext cx="8229600" cy="4921622"/>
          </a:xfrm>
          <a:prstGeom prst="rect">
            <a:avLst/>
          </a:prstGeom>
        </p:spPr>
        <p:txBody>
          <a:bodyPr>
            <a:normAutofit/>
          </a:bodyPr>
          <a:lstStyle/>
          <a:p>
            <a:r>
              <a:rPr lang="en-US" b="0">
                <a:solidFill>
                  <a:srgbClr val="414141"/>
                </a:solidFill>
                <a:ea typeface="ＭＳ Ｐゴシック"/>
              </a:rPr>
              <a:t>local.conf</a:t>
            </a:r>
            <a:endParaRPr lang="en-US"/>
          </a:p>
          <a:p>
            <a:endParaRPr lang="en-US" b="0" dirty="0">
              <a:solidFill>
                <a:srgbClr val="414141"/>
              </a:solidFill>
              <a:ea typeface="ＭＳ Ｐゴシック"/>
            </a:endParaRPr>
          </a:p>
          <a:p>
            <a:endParaRPr lang="en-US" b="0" dirty="0">
              <a:solidFill>
                <a:srgbClr val="414141"/>
              </a:solidFill>
              <a:ea typeface="ＭＳ Ｐゴシック"/>
            </a:endParaRPr>
          </a:p>
          <a:p>
            <a:r>
              <a:rPr lang="en-US" b="0">
                <a:solidFill>
                  <a:srgbClr val="414141"/>
                </a:solidFill>
                <a:ea typeface="ＭＳ Ｐゴシック"/>
              </a:rPr>
              <a:t>multiconfig/container.conf</a:t>
            </a:r>
            <a:endParaRPr lang="en-US" b="0" dirty="0">
              <a:solidFill>
                <a:srgbClr val="414141"/>
              </a:solidFill>
              <a:ea typeface="ＭＳ Ｐゴシック"/>
            </a:endParaRPr>
          </a:p>
          <a:p>
            <a:pPr marL="0" indent="0">
              <a:buNone/>
            </a:pPr>
            <a:endParaRPr lang="en-US" b="0" dirty="0"/>
          </a:p>
          <a:p>
            <a:endParaRPr lang="en-US" b="0" dirty="0"/>
          </a:p>
          <a:p>
            <a:endParaRPr lang="en-US" b="0" dirty="0"/>
          </a:p>
        </p:txBody>
      </p:sp>
      <p:sp>
        <p:nvSpPr>
          <p:cNvPr id="5" name="CustomShape 2">
            <a:extLst>
              <a:ext uri="{FF2B5EF4-FFF2-40B4-BE49-F238E27FC236}">
                <a16:creationId xmlns="" xmlns:a16="http://schemas.microsoft.com/office/drawing/2014/main" id="{423975C3-546D-4647-8C79-06422F0627C7}"/>
              </a:ext>
            </a:extLst>
          </p:cNvPr>
          <p:cNvSpPr/>
          <p:nvPr/>
        </p:nvSpPr>
        <p:spPr>
          <a:xfrm>
            <a:off x="457200" y="1537133"/>
            <a:ext cx="8223157" cy="1069938"/>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nchor="ctr"/>
          <a:lstStyle/>
          <a:p>
            <a:r>
              <a:rPr lang="en-US" sz="1200" b="1" spc="-1">
                <a:latin typeface="Courier New"/>
                <a:ea typeface="+mn-lt"/>
                <a:cs typeface="+mn-lt"/>
              </a:rPr>
              <a:t>CONTAINER_TMPDIR = "${TOPDIR}/tmp-container"</a:t>
            </a:r>
            <a:endParaRPr lang="en-US" sz="1200" b="1">
              <a:latin typeface="Courier New"/>
              <a:cs typeface="Courier New"/>
            </a:endParaRPr>
          </a:p>
          <a:p>
            <a:r>
              <a:rPr lang="en-US" sz="1200" b="1" spc="-1">
                <a:latin typeface="Courier New"/>
                <a:ea typeface="+mn-lt"/>
                <a:cs typeface="+mn-lt"/>
              </a:rPr>
              <a:t>MACHINE = "qemux86-64"</a:t>
            </a:r>
            <a:endParaRPr lang="en-US" sz="1200" b="1">
              <a:latin typeface="Courier New"/>
              <a:cs typeface="Courier New"/>
            </a:endParaRPr>
          </a:p>
          <a:p>
            <a:r>
              <a:rPr lang="en-US" sz="1200" b="1" spc="-1">
                <a:latin typeface="Courier New"/>
                <a:ea typeface="+mn-lt"/>
                <a:cs typeface="+mn-lt"/>
              </a:rPr>
              <a:t>DISTRO="marina"</a:t>
            </a:r>
            <a:endParaRPr lang="en-US" sz="1200" b="1">
              <a:latin typeface="Courier New"/>
              <a:cs typeface="Courier New"/>
            </a:endParaRPr>
          </a:p>
          <a:p>
            <a:endParaRPr lang="en-US" sz="1200" b="1" spc="-1" dirty="0">
              <a:latin typeface="Courier New"/>
              <a:cs typeface="Arial"/>
            </a:endParaRPr>
          </a:p>
          <a:p>
            <a:r>
              <a:rPr lang="en-US" sz="1200" b="1" spc="-1">
                <a:latin typeface="Courier New"/>
                <a:cs typeface="Arial"/>
              </a:rPr>
              <a:t>MULTICONFIG = "container"</a:t>
            </a:r>
            <a:endParaRPr lang="en-US" sz="1200" b="1" strike="noStrike" spc="-1" dirty="0">
              <a:latin typeface="Courier New"/>
              <a:cs typeface="Arial"/>
            </a:endParaRPr>
          </a:p>
        </p:txBody>
      </p:sp>
      <p:sp>
        <p:nvSpPr>
          <p:cNvPr id="6" name="CustomShape 2">
            <a:extLst>
              <a:ext uri="{FF2B5EF4-FFF2-40B4-BE49-F238E27FC236}">
                <a16:creationId xmlns="" xmlns:a16="http://schemas.microsoft.com/office/drawing/2014/main" id="{6D2FF808-A64D-4CB1-A5C6-29E11388560F}"/>
              </a:ext>
            </a:extLst>
          </p:cNvPr>
          <p:cNvSpPr/>
          <p:nvPr/>
        </p:nvSpPr>
        <p:spPr>
          <a:xfrm>
            <a:off x="457200" y="3466308"/>
            <a:ext cx="8223157" cy="629480"/>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nchor="ctr"/>
          <a:lstStyle/>
          <a:p>
            <a:r>
              <a:rPr lang="en-US" sz="1200" b="1" spc="-1">
                <a:latin typeface="Courier New"/>
                <a:ea typeface="+mn-lt"/>
                <a:cs typeface="+mn-lt"/>
              </a:rPr>
              <a:t>DISTRO = "schooner"</a:t>
            </a:r>
            <a:endParaRPr lang="en-US" sz="1200" b="1">
              <a:latin typeface="Courier New"/>
              <a:cs typeface="Courier New"/>
            </a:endParaRPr>
          </a:p>
          <a:p>
            <a:r>
              <a:rPr lang="en-US" sz="1200" b="1" spc="-1">
                <a:latin typeface="Courier New"/>
                <a:ea typeface="+mn-lt"/>
                <a:cs typeface="+mn-lt"/>
              </a:rPr>
              <a:t>TMPDIR = "${CONTAINER_TMPDIR}"</a:t>
            </a:r>
            <a:endParaRPr lang="en-US" sz="1200" b="1">
              <a:latin typeface="Courier New"/>
              <a:cs typeface="Courier New"/>
            </a:endParaRPr>
          </a:p>
        </p:txBody>
      </p:sp>
    </p:spTree>
    <p:extLst>
      <p:ext uri="{BB962C8B-B14F-4D97-AF65-F5344CB8AC3E}">
        <p14:creationId xmlns:p14="http://schemas.microsoft.com/office/powerpoint/2010/main" val="1687806531"/>
      </p:ext>
    </p:extLst>
  </p:cSld>
  <p:clrMapOvr>
    <a:masterClrMapping/>
  </p:clrMapOvr>
  <p:transition>
    <p:fade/>
  </p:transition>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0"/>
              <a:t>host-app-container-lighttpd.bb</a:t>
            </a:r>
            <a:endParaRPr lang="en-US"/>
          </a:p>
        </p:txBody>
      </p:sp>
      <p:sp>
        <p:nvSpPr>
          <p:cNvPr id="5" name="CustomShape 2">
            <a:extLst>
              <a:ext uri="{FF2B5EF4-FFF2-40B4-BE49-F238E27FC236}">
                <a16:creationId xmlns="" xmlns:a16="http://schemas.microsoft.com/office/drawing/2014/main" id="{BDB77437-C824-4342-96CC-3193B23861AF}"/>
              </a:ext>
            </a:extLst>
          </p:cNvPr>
          <p:cNvSpPr/>
          <p:nvPr/>
        </p:nvSpPr>
        <p:spPr>
          <a:xfrm>
            <a:off x="457200" y="943200"/>
            <a:ext cx="8223157" cy="5046480"/>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nchor="t"/>
          <a:lstStyle/>
          <a:p>
            <a:r>
              <a:rPr lang="en-US" sz="1000" b="1" spc="-1">
                <a:latin typeface="Courier New"/>
                <a:ea typeface="+mn-lt"/>
                <a:cs typeface="+mn-lt"/>
              </a:rPr>
              <a:t>SUMMARY = "Package lighttpd app container image" </a:t>
            </a:r>
            <a:endParaRPr lang="en-US" sz="1000" b="1" dirty="0">
              <a:latin typeface="Courier New"/>
              <a:cs typeface="Courier New"/>
            </a:endParaRPr>
          </a:p>
          <a:p>
            <a:r>
              <a:rPr lang="en-US" sz="1000" b="1" spc="-1">
                <a:latin typeface="Courier New"/>
                <a:ea typeface="+mn-lt"/>
                <a:cs typeface="+mn-lt"/>
              </a:rPr>
              <a:t>LICENSE = "MIT" </a:t>
            </a:r>
            <a:endParaRPr lang="en-US" sz="1000" b="1" dirty="0">
              <a:latin typeface="Courier New"/>
              <a:cs typeface="Courier New"/>
            </a:endParaRPr>
          </a:p>
          <a:p>
            <a:r>
              <a:rPr lang="en-US" sz="1000" b="1" spc="-1">
                <a:latin typeface="Courier New"/>
                <a:ea typeface="+mn-lt"/>
                <a:cs typeface="+mn-lt"/>
              </a:rPr>
              <a:t>LIC_FILES_CHKSUM = "</a:t>
            </a:r>
            <a:r>
              <a:rPr lang="en-US" sz="1000" b="1" spc="-1" dirty="0">
                <a:latin typeface="Courier New"/>
                <a:ea typeface="+mn-lt"/>
                <a:cs typeface="+mn-lt"/>
                <a:hlinkClick r:id="" action="ppaction://noaction"/>
              </a:rPr>
              <a:t>file://${COREBASE}/meta/COPYING.MIT;md5=3da9cfbcb788c80a0384361b4de20420</a:t>
            </a:r>
            <a:r>
              <a:rPr lang="en-US" sz="1000" b="1" spc="-1">
                <a:latin typeface="Courier New"/>
                <a:ea typeface="+mn-lt"/>
                <a:cs typeface="+mn-lt"/>
              </a:rPr>
              <a:t>" </a:t>
            </a:r>
            <a:endParaRPr lang="en-US" sz="1000" b="1" dirty="0">
              <a:latin typeface="Courier New"/>
              <a:cs typeface="Courier New"/>
            </a:endParaRPr>
          </a:p>
          <a:p>
            <a:endParaRPr lang="en-US" sz="1000" b="1" dirty="0">
              <a:latin typeface="Courier New"/>
              <a:cs typeface="Courier New"/>
            </a:endParaRPr>
          </a:p>
          <a:p>
            <a:r>
              <a:rPr lang="en-US" sz="1000" b="1" spc="-1">
                <a:latin typeface="Courier New"/>
                <a:ea typeface="+mn-lt"/>
                <a:cs typeface="+mn-lt"/>
              </a:rPr>
              <a:t>DEPENDS = "tar-native" </a:t>
            </a:r>
            <a:endParaRPr lang="en-US" sz="1000" b="1" dirty="0">
              <a:latin typeface="Courier New"/>
              <a:cs typeface="Courier New"/>
            </a:endParaRPr>
          </a:p>
          <a:p>
            <a:endParaRPr lang="en-US" sz="1000" b="1" dirty="0">
              <a:latin typeface="Courier New"/>
              <a:cs typeface="Courier New"/>
            </a:endParaRPr>
          </a:p>
          <a:p>
            <a:r>
              <a:rPr lang="en-US" sz="1000" b="1" spc="-1">
                <a:latin typeface="Courier New"/>
                <a:ea typeface="+mn-lt"/>
                <a:cs typeface="+mn-lt"/>
              </a:rPr>
              <a:t>SRC_URI = "</a:t>
            </a:r>
            <a:r>
              <a:rPr lang="en-US" sz="1000" b="1" spc="-1" dirty="0">
                <a:latin typeface="Courier New"/>
                <a:ea typeface="+mn-lt"/>
                <a:cs typeface="+mn-lt"/>
                <a:hlinkClick r:id="" action="ppaction://noaction"/>
              </a:rPr>
              <a:t>file://${CONTAINER_NAME}.nspawn</a:t>
            </a:r>
            <a:r>
              <a:rPr lang="en-US" sz="1000" b="1" spc="-1">
                <a:latin typeface="Courier New"/>
                <a:ea typeface="+mn-lt"/>
                <a:cs typeface="+mn-lt"/>
              </a:rPr>
              <a:t>" </a:t>
            </a:r>
            <a:endParaRPr lang="en-US" sz="1000" b="1" dirty="0">
              <a:latin typeface="Courier New"/>
              <a:cs typeface="Courier New"/>
            </a:endParaRPr>
          </a:p>
          <a:p>
            <a:endParaRPr lang="en-US" sz="1000" b="1" dirty="0">
              <a:latin typeface="Courier New"/>
              <a:cs typeface="Courier New"/>
            </a:endParaRPr>
          </a:p>
          <a:p>
            <a:r>
              <a:rPr lang="en-US" sz="1000" b="1" spc="-1">
                <a:latin typeface="Courier New"/>
                <a:ea typeface="+mn-lt"/>
                <a:cs typeface="+mn-lt"/>
              </a:rPr>
              <a:t>do_compile[noexec] = "1" </a:t>
            </a:r>
            <a:endParaRPr lang="en-US" sz="1000" b="1" dirty="0">
              <a:latin typeface="Courier New"/>
              <a:cs typeface="Courier New"/>
            </a:endParaRPr>
          </a:p>
          <a:p>
            <a:r>
              <a:rPr lang="en-US" sz="1000" b="1" spc="-1">
                <a:latin typeface="Courier New"/>
                <a:ea typeface="+mn-lt"/>
                <a:cs typeface="+mn-lt"/>
              </a:rPr>
              <a:t>do_install[mcdepends] = "multiconfig::container:${CONTAINER_NAME}:do_image_complete" </a:t>
            </a:r>
            <a:endParaRPr lang="en-US" sz="1000" b="1" dirty="0">
              <a:latin typeface="Courier New"/>
              <a:cs typeface="Courier New"/>
            </a:endParaRPr>
          </a:p>
          <a:p>
            <a:endParaRPr lang="en-US" sz="1000" b="1" dirty="0">
              <a:latin typeface="Courier New"/>
              <a:cs typeface="Courier New"/>
            </a:endParaRPr>
          </a:p>
          <a:p>
            <a:r>
              <a:rPr lang="en-US" sz="1000" b="1" spc="-1">
                <a:latin typeface="Courier New"/>
                <a:ea typeface="+mn-lt"/>
                <a:cs typeface="+mn-lt"/>
              </a:rPr>
              <a:t>CONTAINER_NAME = "app-container-image-lighttpd" </a:t>
            </a:r>
            <a:endParaRPr lang="en-US" sz="1000" b="1" dirty="0">
              <a:latin typeface="Courier New"/>
              <a:cs typeface="Courier New"/>
            </a:endParaRPr>
          </a:p>
          <a:p>
            <a:r>
              <a:rPr lang="en-US" sz="1000" b="1" spc="-1">
                <a:latin typeface="Courier New"/>
                <a:ea typeface="+mn-lt"/>
                <a:cs typeface="+mn-lt"/>
              </a:rPr>
              <a:t>CONTAINER_TMPDIR ?= "${TMPDIR}" </a:t>
            </a:r>
            <a:endParaRPr lang="en-US" sz="1000" b="1" dirty="0">
              <a:latin typeface="Courier New"/>
              <a:cs typeface="Courier New"/>
            </a:endParaRPr>
          </a:p>
          <a:p>
            <a:r>
              <a:rPr lang="en-US" sz="1000" b="1" spc="-1">
                <a:latin typeface="Courier New"/>
                <a:ea typeface="+mn-lt"/>
                <a:cs typeface="+mn-lt"/>
              </a:rPr>
              <a:t>CONTAINER_MACHINE ?= "${MACHINE}" </a:t>
            </a:r>
            <a:endParaRPr lang="en-US" sz="1000" b="1" dirty="0">
              <a:latin typeface="Courier New"/>
              <a:cs typeface="Courier New"/>
            </a:endParaRPr>
          </a:p>
          <a:p>
            <a:r>
              <a:rPr lang="en-US" sz="1000" b="1" spc="-1">
                <a:latin typeface="Courier New"/>
                <a:ea typeface="+mn-lt"/>
                <a:cs typeface="+mn-lt"/>
              </a:rPr>
              <a:t>CONTAINER_DEPLOY_DIR ?= "${CONTAINER_TMPDIR}/deploy/images/${CONTAINER_MACHINE}" </a:t>
            </a:r>
            <a:endParaRPr lang="en-US" sz="1000" b="1" dirty="0">
              <a:latin typeface="Courier New"/>
              <a:cs typeface="Courier New"/>
            </a:endParaRPr>
          </a:p>
          <a:p>
            <a:endParaRPr lang="en-US" sz="1000" b="1" dirty="0">
              <a:latin typeface="Courier New"/>
              <a:cs typeface="Courier New"/>
            </a:endParaRPr>
          </a:p>
          <a:p>
            <a:r>
              <a:rPr lang="en-US" sz="1000" b="1" spc="-1">
                <a:latin typeface="Courier New"/>
                <a:ea typeface="+mn-lt"/>
                <a:cs typeface="+mn-lt"/>
              </a:rPr>
              <a:t>do_install () { </a:t>
            </a:r>
            <a:endParaRPr lang="en-US" sz="1000" b="1" dirty="0">
              <a:latin typeface="Courier New"/>
              <a:cs typeface="Courier New"/>
            </a:endParaRPr>
          </a:p>
          <a:p>
            <a:r>
              <a:rPr lang="en-US" sz="1000" b="1" spc="-1">
                <a:latin typeface="Courier New"/>
                <a:ea typeface="+mn-lt"/>
                <a:cs typeface="+mn-lt"/>
              </a:rPr>
              <a:t>  install -d ${D}/var/lib/machines/${CONTAINER_NAME} </a:t>
            </a:r>
            <a:endParaRPr lang="en-US" sz="1000" b="1" dirty="0">
              <a:latin typeface="Courier New"/>
              <a:cs typeface="Courier New"/>
            </a:endParaRPr>
          </a:p>
          <a:p>
            <a:r>
              <a:rPr lang="en-US" sz="1000" b="1" spc="-1">
                <a:latin typeface="Courier New"/>
                <a:ea typeface="+mn-lt"/>
                <a:cs typeface="+mn-lt"/>
              </a:rPr>
              <a:t>  tar -C ${D}/var/lib/machines/${CONTAINER_NAME} -xf \ </a:t>
            </a:r>
            <a:endParaRPr lang="en-US" sz="1000" b="1" dirty="0">
              <a:latin typeface="Courier New"/>
              <a:cs typeface="Courier New"/>
            </a:endParaRPr>
          </a:p>
          <a:p>
            <a:r>
              <a:rPr lang="en-US" sz="1000" b="1" spc="-1">
                <a:latin typeface="Courier New"/>
                <a:ea typeface="+mn-lt"/>
                <a:cs typeface="+mn-lt"/>
              </a:rPr>
              <a:t>      ${CONTAINER_DEPLOY_DIR}/${CONTAINER_NAME}-${CONTAINER_MACHINE}.tar.bz2 </a:t>
            </a:r>
            <a:endParaRPr lang="en-US" sz="1000" b="1" dirty="0">
              <a:latin typeface="Courier New"/>
              <a:cs typeface="Courier New"/>
            </a:endParaRPr>
          </a:p>
          <a:p>
            <a:endParaRPr lang="en-US" sz="1000" b="1" dirty="0">
              <a:latin typeface="Courier New"/>
              <a:cs typeface="Courier New"/>
            </a:endParaRPr>
          </a:p>
          <a:p>
            <a:r>
              <a:rPr lang="en-US" sz="1000" b="1" spc="-1">
                <a:latin typeface="Courier New"/>
                <a:ea typeface="+mn-lt"/>
                <a:cs typeface="+mn-lt"/>
              </a:rPr>
              <a:t>  install -d ${D}${sysconfdir}/systemd/nspawn </a:t>
            </a:r>
            <a:endParaRPr lang="en-US" sz="1000" b="1" dirty="0">
              <a:latin typeface="Courier New"/>
              <a:cs typeface="Courier New"/>
            </a:endParaRPr>
          </a:p>
          <a:p>
            <a:r>
              <a:rPr lang="en-US" sz="1000" b="1" spc="-1">
                <a:latin typeface="Courier New"/>
                <a:ea typeface="+mn-lt"/>
                <a:cs typeface="+mn-lt"/>
              </a:rPr>
              <a:t>  install -m 0644 ${WORKDIR}/${CONTAINER_NAME}.nspawn ${D}${sysconfdir}/systemd/nspawn/ </a:t>
            </a:r>
            <a:endParaRPr lang="en-US" sz="1000" b="1" dirty="0">
              <a:latin typeface="Courier New"/>
              <a:cs typeface="Courier New"/>
            </a:endParaRPr>
          </a:p>
          <a:p>
            <a:endParaRPr lang="en-US" sz="1000" b="1" dirty="0">
              <a:latin typeface="Courier New"/>
              <a:cs typeface="Courier New"/>
            </a:endParaRPr>
          </a:p>
          <a:p>
            <a:r>
              <a:rPr lang="en-US" sz="1000" b="1" spc="-1">
                <a:latin typeface="Courier New"/>
                <a:ea typeface="+mn-lt"/>
                <a:cs typeface="+mn-lt"/>
              </a:rPr>
              <a:t>  install -d ${D}${sysconfdir}/systemd/system/machines.target.wants </a:t>
            </a:r>
            <a:endParaRPr lang="en-US" sz="1000" b="1" dirty="0">
              <a:latin typeface="Courier New"/>
              <a:cs typeface="Courier New"/>
            </a:endParaRPr>
          </a:p>
          <a:p>
            <a:r>
              <a:rPr lang="en-US" sz="1000" b="1" spc="-1">
                <a:latin typeface="Courier New"/>
                <a:ea typeface="+mn-lt"/>
                <a:cs typeface="+mn-lt"/>
              </a:rPr>
              <a:t>  ln -sf ${systemd_system_unitdir}/systemd-nspawn@.service \ </a:t>
            </a:r>
            <a:endParaRPr lang="en-US" sz="1000" b="1" dirty="0">
              <a:latin typeface="Courier New"/>
              <a:cs typeface="Courier New"/>
            </a:endParaRPr>
          </a:p>
          <a:p>
            <a:r>
              <a:rPr lang="en-US" sz="1000" b="1" spc="-1" dirty="0">
                <a:latin typeface="Courier New"/>
                <a:ea typeface="+mn-lt"/>
                <a:cs typeface="+mn-lt"/>
              </a:rPr>
              <a:t>    </a:t>
            </a:r>
            <a:r>
              <a:rPr lang="en-US" sz="1000" b="1" spc="-1" dirty="0">
                <a:latin typeface="Courier New"/>
                <a:ea typeface="+mn-lt"/>
                <a:cs typeface="+mn-lt"/>
                <a:hlinkClick r:id="rId2"/>
              </a:rPr>
              <a:t>${D}${sysconfdir}/systemd/system/machines.target.wants/systemd-nspawn@${CONTAINER_NAME}.service</a:t>
            </a:r>
            <a:r>
              <a:rPr lang="en-US" sz="1000" b="1" spc="-1" dirty="0">
                <a:latin typeface="Courier New"/>
                <a:ea typeface="+mn-lt"/>
                <a:cs typeface="+mn-lt"/>
              </a:rPr>
              <a:t> </a:t>
            </a:r>
            <a:endParaRPr lang="en-US" sz="1000" b="1" dirty="0">
              <a:latin typeface="Courier New"/>
              <a:cs typeface="Courier New"/>
            </a:endParaRPr>
          </a:p>
          <a:p>
            <a:r>
              <a:rPr lang="en-US" sz="1000" b="1" spc="-1">
                <a:latin typeface="Courier New"/>
                <a:ea typeface="+mn-lt"/>
                <a:cs typeface="+mn-lt"/>
              </a:rPr>
              <a:t>}</a:t>
            </a:r>
            <a:endParaRPr lang="en-US" sz="1000" b="1" dirty="0">
              <a:latin typeface="Courier New"/>
              <a:cs typeface="Courier New"/>
            </a:endParaRPr>
          </a:p>
          <a:p>
            <a:endParaRPr lang="en-US" sz="1000" b="1" dirty="0">
              <a:latin typeface="Courier New"/>
              <a:cs typeface="Courier New"/>
            </a:endParaRPr>
          </a:p>
          <a:p>
            <a:r>
              <a:rPr lang="en-US" sz="1000" b="1" spc="-1">
                <a:latin typeface="Courier New"/>
                <a:ea typeface="+mn-lt"/>
                <a:cs typeface="+mn-lt"/>
              </a:rPr>
              <a:t>RDEPENDS_${PN} += "systemd-container" </a:t>
            </a:r>
            <a:endParaRPr lang="en-US" sz="1000" b="1" dirty="0">
              <a:latin typeface="Courier New"/>
              <a:cs typeface="Courier New"/>
            </a:endParaRPr>
          </a:p>
          <a:p>
            <a:r>
              <a:rPr lang="en-US" sz="1000" b="1" spc="-1">
                <a:latin typeface="Courier New"/>
                <a:ea typeface="+mn-lt"/>
                <a:cs typeface="+mn-lt"/>
              </a:rPr>
              <a:t>INSANE_SKIP_${PN} += "build-deps dev-so already-stripped" </a:t>
            </a:r>
            <a:endParaRPr lang="en-US" sz="1000" b="1" dirty="0">
              <a:latin typeface="Courier New"/>
              <a:cs typeface="Courier New"/>
            </a:endParaRPr>
          </a:p>
          <a:p>
            <a:endParaRPr lang="en-US" sz="1000" b="1" strike="noStrike" spc="-1" dirty="0">
              <a:latin typeface="Courier New"/>
              <a:cs typeface="Arial"/>
            </a:endParaRPr>
          </a:p>
        </p:txBody>
      </p:sp>
    </p:spTree>
    <p:extLst>
      <p:ext uri="{BB962C8B-B14F-4D97-AF65-F5344CB8AC3E}">
        <p14:creationId xmlns:p14="http://schemas.microsoft.com/office/powerpoint/2010/main" val="499322515"/>
      </p:ext>
    </p:extLst>
  </p:cSld>
  <p:clrMapOvr>
    <a:masterClrMapping/>
  </p:clrMapOvr>
  <p:transition>
    <p:fade/>
  </p:transition>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0" dirty="0" err="1">
                <a:ea typeface="ＭＳ Ｐゴシック"/>
              </a:rPr>
              <a:t>marina.conf</a:t>
            </a:r>
            <a:endParaRPr lang="en-US" dirty="0" err="1"/>
          </a:p>
        </p:txBody>
      </p:sp>
      <p:sp>
        <p:nvSpPr>
          <p:cNvPr id="5" name="CustomShape 2">
            <a:extLst>
              <a:ext uri="{FF2B5EF4-FFF2-40B4-BE49-F238E27FC236}">
                <a16:creationId xmlns="" xmlns:a16="http://schemas.microsoft.com/office/drawing/2014/main" id="{BDB77437-C824-4342-96CC-3193B23861AF}"/>
              </a:ext>
            </a:extLst>
          </p:cNvPr>
          <p:cNvSpPr/>
          <p:nvPr/>
        </p:nvSpPr>
        <p:spPr>
          <a:xfrm>
            <a:off x="457200" y="943200"/>
            <a:ext cx="8223157" cy="4025203"/>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nchor="ctr"/>
          <a:lstStyle/>
          <a:p>
            <a:r>
              <a:rPr lang="en-US" sz="1400" spc="-1" dirty="0">
                <a:latin typeface="Courier New"/>
                <a:ea typeface="+mn-lt"/>
                <a:cs typeface="+mn-lt"/>
              </a:rPr>
              <a:t>require conf/distro/</a:t>
            </a:r>
            <a:r>
              <a:rPr lang="en-US" sz="1400" spc="-1" dirty="0" err="1">
                <a:latin typeface="Courier New"/>
                <a:ea typeface="+mn-lt"/>
                <a:cs typeface="+mn-lt"/>
              </a:rPr>
              <a:t>poky.conf</a:t>
            </a:r>
            <a:endParaRPr lang="en-US" sz="1400" dirty="0">
              <a:latin typeface="Courier New"/>
              <a:cs typeface="Courier New"/>
            </a:endParaRPr>
          </a:p>
          <a:p>
            <a:endParaRPr lang="en-US" sz="1400" dirty="0">
              <a:latin typeface="Courier New"/>
              <a:cs typeface="Courier New"/>
            </a:endParaRPr>
          </a:p>
          <a:p>
            <a:r>
              <a:rPr lang="en-US" sz="1400" spc="-1" dirty="0">
                <a:latin typeface="Courier New"/>
                <a:ea typeface="+mn-lt"/>
                <a:cs typeface="+mn-lt"/>
              </a:rPr>
              <a:t>DISTRO = "marina"</a:t>
            </a:r>
            <a:endParaRPr lang="en-US" sz="1400" dirty="0">
              <a:latin typeface="Courier New"/>
              <a:cs typeface="Courier New"/>
            </a:endParaRPr>
          </a:p>
          <a:p>
            <a:r>
              <a:rPr lang="en-US" sz="1400" spc="-1" dirty="0">
                <a:latin typeface="Courier New"/>
                <a:ea typeface="+mn-lt"/>
                <a:cs typeface="+mn-lt"/>
              </a:rPr>
              <a:t>DISTRO_NAME = "Marina"</a:t>
            </a:r>
            <a:endParaRPr lang="en-US" sz="1400" dirty="0">
              <a:latin typeface="Courier New"/>
              <a:cs typeface="Courier New"/>
            </a:endParaRPr>
          </a:p>
          <a:p>
            <a:r>
              <a:rPr lang="en-US" sz="1400" spc="-1" dirty="0">
                <a:latin typeface="Courier New"/>
                <a:ea typeface="+mn-lt"/>
                <a:cs typeface="+mn-lt"/>
              </a:rPr>
              <a:t>DISTRO_VERSION = "1.0-${DATE}"</a:t>
            </a:r>
            <a:endParaRPr lang="en-US" sz="1400" dirty="0">
              <a:latin typeface="Courier New"/>
              <a:cs typeface="Courier New"/>
            </a:endParaRPr>
          </a:p>
          <a:p>
            <a:r>
              <a:rPr lang="en-US" sz="1400" spc="-1" dirty="0">
                <a:latin typeface="Courier New"/>
                <a:ea typeface="+mn-lt"/>
                <a:cs typeface="+mn-lt"/>
              </a:rPr>
              <a:t>DISTRO_CODENAME = "master"</a:t>
            </a:r>
            <a:endParaRPr lang="en-US" sz="1400" dirty="0">
              <a:latin typeface="Courier New"/>
              <a:cs typeface="Courier New"/>
            </a:endParaRPr>
          </a:p>
          <a:p>
            <a:r>
              <a:rPr lang="en-US" sz="1400" spc="-1" dirty="0">
                <a:latin typeface="Courier New"/>
                <a:ea typeface="+mn-lt"/>
                <a:cs typeface="+mn-lt"/>
              </a:rPr>
              <a:t>SDK_VENDOR = "-</a:t>
            </a:r>
            <a:r>
              <a:rPr lang="en-US" sz="1400" spc="-1" dirty="0" err="1">
                <a:latin typeface="Courier New"/>
                <a:ea typeface="+mn-lt"/>
                <a:cs typeface="+mn-lt"/>
              </a:rPr>
              <a:t>marinasdk</a:t>
            </a:r>
            <a:r>
              <a:rPr lang="en-US" sz="1400" spc="-1" dirty="0">
                <a:latin typeface="Courier New"/>
                <a:ea typeface="+mn-lt"/>
                <a:cs typeface="+mn-lt"/>
              </a:rPr>
              <a:t>"</a:t>
            </a:r>
            <a:endParaRPr lang="en-US" sz="1400" dirty="0">
              <a:latin typeface="Courier New"/>
              <a:cs typeface="Courier New"/>
            </a:endParaRPr>
          </a:p>
          <a:p>
            <a:endParaRPr lang="en-US" sz="1400" dirty="0">
              <a:latin typeface="Courier New"/>
              <a:cs typeface="Courier New"/>
            </a:endParaRPr>
          </a:p>
          <a:p>
            <a:r>
              <a:rPr lang="en-US" sz="1400" spc="-1" dirty="0">
                <a:latin typeface="Courier New"/>
                <a:ea typeface="+mn-lt"/>
                <a:cs typeface="+mn-lt"/>
              </a:rPr>
              <a:t>MAINTAINER = "Scott Murray </a:t>
            </a:r>
            <a:r>
              <a:rPr lang="en-US" sz="1400" spc="-1" dirty="0">
                <a:latin typeface="Courier New"/>
                <a:ea typeface="+mn-lt"/>
                <a:cs typeface="+mn-lt"/>
                <a:hlinkClick r:id="rId2"/>
              </a:rPr>
              <a:t>&lt;scott.murray@konsulko.com</a:t>
            </a:r>
            <a:r>
              <a:rPr lang="en-US" sz="1400" spc="-1" dirty="0">
                <a:latin typeface="Courier New"/>
                <a:ea typeface="+mn-lt"/>
                <a:cs typeface="+mn-lt"/>
              </a:rPr>
              <a:t>&gt;"</a:t>
            </a:r>
            <a:endParaRPr lang="en-US" sz="1400" dirty="0">
              <a:latin typeface="Courier New"/>
              <a:cs typeface="Courier New"/>
            </a:endParaRPr>
          </a:p>
          <a:p>
            <a:endParaRPr lang="en-US" sz="1400" dirty="0">
              <a:latin typeface="Courier New"/>
              <a:cs typeface="Courier New"/>
            </a:endParaRPr>
          </a:p>
          <a:p>
            <a:r>
              <a:rPr lang="en-US" sz="1400" spc="-1" dirty="0">
                <a:latin typeface="Courier New"/>
                <a:ea typeface="+mn-lt"/>
                <a:cs typeface="+mn-lt"/>
              </a:rPr>
              <a:t>TARGET_VENDOR = "-marina"</a:t>
            </a:r>
            <a:endParaRPr lang="en-US" sz="1400" dirty="0">
              <a:latin typeface="Courier New"/>
              <a:cs typeface="Courier New"/>
            </a:endParaRPr>
          </a:p>
          <a:p>
            <a:endParaRPr lang="en-US" sz="1400" dirty="0">
              <a:latin typeface="Courier New"/>
              <a:cs typeface="Courier New"/>
            </a:endParaRPr>
          </a:p>
          <a:p>
            <a:r>
              <a:rPr lang="en-US" sz="1400" spc="-1" dirty="0">
                <a:latin typeface="Courier New"/>
                <a:ea typeface="+mn-lt"/>
                <a:cs typeface="+mn-lt"/>
              </a:rPr>
              <a:t>DISTRO_FEATURES = "</a:t>
            </a:r>
            <a:r>
              <a:rPr lang="en-US" sz="1400" spc="-1" dirty="0" err="1">
                <a:latin typeface="Courier New"/>
                <a:ea typeface="+mn-lt"/>
                <a:cs typeface="+mn-lt"/>
              </a:rPr>
              <a:t>acl</a:t>
            </a:r>
            <a:r>
              <a:rPr lang="en-US" sz="1400" spc="-1" dirty="0">
                <a:latin typeface="Courier New"/>
                <a:ea typeface="+mn-lt"/>
                <a:cs typeface="+mn-lt"/>
              </a:rPr>
              <a:t> ipv4 ipv6 </a:t>
            </a:r>
            <a:r>
              <a:rPr lang="en-US" sz="1400" spc="-1" dirty="0" err="1">
                <a:latin typeface="Courier New"/>
                <a:ea typeface="+mn-lt"/>
                <a:cs typeface="+mn-lt"/>
              </a:rPr>
              <a:t>largefile</a:t>
            </a:r>
            <a:r>
              <a:rPr lang="en-US" sz="1400" spc="-1" dirty="0">
                <a:latin typeface="Courier New"/>
                <a:ea typeface="+mn-lt"/>
                <a:cs typeface="+mn-lt"/>
              </a:rPr>
              <a:t> </a:t>
            </a:r>
            <a:r>
              <a:rPr lang="en-US" sz="1400" spc="-1" dirty="0" err="1">
                <a:latin typeface="Courier New"/>
                <a:ea typeface="+mn-lt"/>
                <a:cs typeface="+mn-lt"/>
              </a:rPr>
              <a:t>xattr</a:t>
            </a:r>
            <a:r>
              <a:rPr lang="en-US" sz="1400" spc="-1" dirty="0">
                <a:latin typeface="Courier New"/>
                <a:ea typeface="+mn-lt"/>
                <a:cs typeface="+mn-lt"/>
              </a:rPr>
              <a:t>"</a:t>
            </a:r>
            <a:endParaRPr lang="en-US" sz="1400" dirty="0">
              <a:latin typeface="Courier New"/>
              <a:cs typeface="Courier New"/>
            </a:endParaRPr>
          </a:p>
          <a:p>
            <a:endParaRPr lang="en-US" sz="1400" dirty="0">
              <a:latin typeface="Courier New"/>
              <a:cs typeface="Courier New"/>
            </a:endParaRPr>
          </a:p>
          <a:p>
            <a:r>
              <a:rPr lang="en-US" sz="1400" spc="-1" err="1">
                <a:latin typeface="Courier New"/>
                <a:ea typeface="+mn-lt"/>
                <a:cs typeface="+mn-lt"/>
              </a:rPr>
              <a:t>DISTRO_FEATURES_append</a:t>
            </a:r>
            <a:r>
              <a:rPr lang="en-US" sz="1400" spc="-1" dirty="0">
                <a:latin typeface="Courier New"/>
                <a:ea typeface="+mn-lt"/>
                <a:cs typeface="+mn-lt"/>
              </a:rPr>
              <a:t> = " </a:t>
            </a:r>
            <a:r>
              <a:rPr lang="en-US" sz="1400" spc="-1" err="1">
                <a:latin typeface="Courier New"/>
                <a:ea typeface="+mn-lt"/>
                <a:cs typeface="+mn-lt"/>
              </a:rPr>
              <a:t>systemd</a:t>
            </a:r>
            <a:r>
              <a:rPr lang="en-US" sz="1400" spc="-1" dirty="0">
                <a:latin typeface="Courier New"/>
                <a:ea typeface="+mn-lt"/>
                <a:cs typeface="+mn-lt"/>
              </a:rPr>
              <a:t>"</a:t>
            </a:r>
            <a:endParaRPr lang="en-US" sz="1400" dirty="0">
              <a:latin typeface="Courier New"/>
              <a:cs typeface="Courier New"/>
            </a:endParaRPr>
          </a:p>
          <a:p>
            <a:r>
              <a:rPr lang="en-US" sz="1400" spc="-1" dirty="0">
                <a:latin typeface="Courier New"/>
                <a:ea typeface="+mn-lt"/>
                <a:cs typeface="+mn-lt"/>
              </a:rPr>
              <a:t>DISTRO_FEATURES_BACKFILL_CONSIDERED += "</a:t>
            </a:r>
            <a:r>
              <a:rPr lang="en-US" sz="1400" spc="-1" err="1">
                <a:latin typeface="Courier New"/>
                <a:ea typeface="+mn-lt"/>
                <a:cs typeface="+mn-lt"/>
              </a:rPr>
              <a:t>sysvinit</a:t>
            </a:r>
            <a:r>
              <a:rPr lang="en-US" sz="1400" spc="-1" dirty="0">
                <a:latin typeface="Courier New"/>
                <a:ea typeface="+mn-lt"/>
                <a:cs typeface="+mn-lt"/>
              </a:rPr>
              <a:t>"</a:t>
            </a:r>
            <a:endParaRPr lang="en-US" sz="1400" dirty="0">
              <a:latin typeface="Courier New"/>
              <a:cs typeface="Courier New"/>
            </a:endParaRPr>
          </a:p>
          <a:p>
            <a:r>
              <a:rPr lang="en-US" sz="1400" spc="-1" dirty="0">
                <a:latin typeface="Courier New"/>
                <a:ea typeface="+mn-lt"/>
                <a:cs typeface="+mn-lt"/>
              </a:rPr>
              <a:t>VIRTUAL-</a:t>
            </a:r>
            <a:r>
              <a:rPr lang="en-US" sz="1400" spc="-1" err="1">
                <a:latin typeface="Courier New"/>
                <a:ea typeface="+mn-lt"/>
                <a:cs typeface="+mn-lt"/>
              </a:rPr>
              <a:t>RUNTIME_init_manager</a:t>
            </a:r>
            <a:r>
              <a:rPr lang="en-US" sz="1400" spc="-1" dirty="0">
                <a:latin typeface="Courier New"/>
                <a:ea typeface="+mn-lt"/>
                <a:cs typeface="+mn-lt"/>
              </a:rPr>
              <a:t> = "</a:t>
            </a:r>
            <a:r>
              <a:rPr lang="en-US" sz="1400" spc="-1" err="1">
                <a:latin typeface="Courier New"/>
                <a:ea typeface="+mn-lt"/>
                <a:cs typeface="+mn-lt"/>
              </a:rPr>
              <a:t>systemd</a:t>
            </a:r>
            <a:r>
              <a:rPr lang="en-US" sz="1400" spc="-1" dirty="0">
                <a:latin typeface="Courier New"/>
                <a:ea typeface="+mn-lt"/>
                <a:cs typeface="+mn-lt"/>
              </a:rPr>
              <a:t>"</a:t>
            </a:r>
            <a:endParaRPr lang="en-US" sz="1400" dirty="0">
              <a:latin typeface="Courier New"/>
              <a:cs typeface="Courier New"/>
            </a:endParaRPr>
          </a:p>
          <a:p>
            <a:r>
              <a:rPr lang="en-US" sz="1400" spc="-1" dirty="0">
                <a:latin typeface="Courier New"/>
                <a:ea typeface="+mn-lt"/>
                <a:cs typeface="+mn-lt"/>
              </a:rPr>
              <a:t>VIRTUAL-</a:t>
            </a:r>
            <a:r>
              <a:rPr lang="en-US" sz="1400" spc="-1" dirty="0" err="1">
                <a:latin typeface="Courier New"/>
                <a:ea typeface="+mn-lt"/>
                <a:cs typeface="+mn-lt"/>
              </a:rPr>
              <a:t>RUNTIME_initscripts</a:t>
            </a:r>
            <a:r>
              <a:rPr lang="en-US" sz="1400" spc="-1" dirty="0">
                <a:latin typeface="Courier New"/>
                <a:ea typeface="+mn-lt"/>
                <a:cs typeface="+mn-lt"/>
              </a:rPr>
              <a:t> = ""</a:t>
            </a:r>
            <a:endParaRPr lang="en-US" sz="1400" dirty="0">
              <a:latin typeface="Courier New"/>
              <a:cs typeface="Courier New"/>
            </a:endParaRPr>
          </a:p>
        </p:txBody>
      </p:sp>
    </p:spTree>
    <p:extLst>
      <p:ext uri="{BB962C8B-B14F-4D97-AF65-F5344CB8AC3E}">
        <p14:creationId xmlns:p14="http://schemas.microsoft.com/office/powerpoint/2010/main" val="1337406247"/>
      </p:ext>
    </p:extLst>
  </p:cSld>
  <p:clrMapOvr>
    <a:masterClrMapping/>
  </p:clrMapOvr>
  <p:transition>
    <p:fade/>
  </p:transition>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0">
                <a:ea typeface="ＭＳ Ｐゴシック"/>
              </a:rPr>
              <a:t>app-container-image-lighttpd.nspawn</a:t>
            </a:r>
            <a:endParaRPr lang="en-US">
              <a:ea typeface="ＭＳ Ｐゴシック"/>
            </a:endParaRPr>
          </a:p>
        </p:txBody>
      </p:sp>
      <p:sp>
        <p:nvSpPr>
          <p:cNvPr id="5" name="CustomShape 2">
            <a:extLst>
              <a:ext uri="{FF2B5EF4-FFF2-40B4-BE49-F238E27FC236}">
                <a16:creationId xmlns="" xmlns:a16="http://schemas.microsoft.com/office/drawing/2014/main" id="{BDB77437-C824-4342-96CC-3193B23861AF}"/>
              </a:ext>
            </a:extLst>
          </p:cNvPr>
          <p:cNvSpPr/>
          <p:nvPr/>
        </p:nvSpPr>
        <p:spPr>
          <a:xfrm>
            <a:off x="457200" y="943200"/>
            <a:ext cx="8223157" cy="1952017"/>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nchor="ctr"/>
          <a:lstStyle/>
          <a:p>
            <a:r>
              <a:rPr lang="en-US" sz="1400" b="1" spc="-1">
                <a:latin typeface="Courier New"/>
                <a:ea typeface="+mn-lt"/>
                <a:cs typeface="+mn-lt"/>
              </a:rPr>
              <a:t>[Exec]</a:t>
            </a:r>
            <a:endParaRPr lang="en-US" sz="1400" b="1" dirty="0">
              <a:latin typeface="Courier New"/>
              <a:cs typeface="Courier New"/>
            </a:endParaRPr>
          </a:p>
          <a:p>
            <a:r>
              <a:rPr lang="en-US" sz="1400" b="1" spc="-1">
                <a:latin typeface="Courier New"/>
                <a:ea typeface="+mn-lt"/>
                <a:cs typeface="+mn-lt"/>
              </a:rPr>
              <a:t>Boot=false</a:t>
            </a:r>
            <a:endParaRPr lang="en-US" sz="1400" b="1" dirty="0">
              <a:latin typeface="Courier New"/>
              <a:cs typeface="Courier New"/>
            </a:endParaRPr>
          </a:p>
          <a:p>
            <a:r>
              <a:rPr lang="en-US" sz="1400" b="1" spc="-1">
                <a:latin typeface="Courier New"/>
                <a:ea typeface="+mn-lt"/>
                <a:cs typeface="+mn-lt"/>
              </a:rPr>
              <a:t>Parameters=/usr/sbin/lighttpd -D -f /etc/lighttpd/lighttpd.conf</a:t>
            </a:r>
            <a:endParaRPr lang="en-US" sz="1400" b="1" dirty="0">
              <a:latin typeface="Courier New"/>
              <a:cs typeface="Courier New"/>
            </a:endParaRPr>
          </a:p>
          <a:p>
            <a:r>
              <a:rPr lang="en-US" sz="1400" b="1" spc="-1">
                <a:latin typeface="Courier New"/>
                <a:ea typeface="+mn-lt"/>
                <a:cs typeface="+mn-lt"/>
              </a:rPr>
              <a:t>LinkJournal=no</a:t>
            </a:r>
            <a:endParaRPr lang="en-US" sz="1400" b="1" dirty="0">
              <a:latin typeface="Courier New"/>
              <a:cs typeface="Courier New"/>
            </a:endParaRPr>
          </a:p>
          <a:p>
            <a:r>
              <a:rPr lang="en-US" sz="1400" b="1" spc="-1">
                <a:latin typeface="Courier New"/>
                <a:ea typeface="+mn-lt"/>
                <a:cs typeface="+mn-lt"/>
              </a:rPr>
              <a:t>PrivateUsers=false </a:t>
            </a:r>
            <a:endParaRPr lang="en-US" sz="1400" b="1" dirty="0">
              <a:latin typeface="Courier New"/>
              <a:cs typeface="Courier New"/>
            </a:endParaRPr>
          </a:p>
          <a:p>
            <a:endParaRPr lang="en-US" sz="1400" b="1" dirty="0">
              <a:latin typeface="Courier New"/>
              <a:cs typeface="Courier New"/>
            </a:endParaRPr>
          </a:p>
          <a:p>
            <a:r>
              <a:rPr lang="en-US" sz="1400" b="1" spc="-1">
                <a:latin typeface="Courier New"/>
                <a:ea typeface="+mn-lt"/>
                <a:cs typeface="+mn-lt"/>
              </a:rPr>
              <a:t>[Network]</a:t>
            </a:r>
            <a:endParaRPr lang="en-US" sz="1400" b="1" dirty="0">
              <a:latin typeface="Courier New"/>
              <a:cs typeface="Courier New"/>
            </a:endParaRPr>
          </a:p>
          <a:p>
            <a:r>
              <a:rPr lang="en-US" sz="1400" b="1" spc="-1">
                <a:latin typeface="Courier New"/>
                <a:ea typeface="+mn-lt"/>
                <a:cs typeface="+mn-lt"/>
              </a:rPr>
              <a:t>VirtualEthernet=false</a:t>
            </a:r>
            <a:endParaRPr lang="en-US" sz="1400" b="1" dirty="0">
              <a:latin typeface="Courier New"/>
              <a:cs typeface="Courier New"/>
            </a:endParaRPr>
          </a:p>
        </p:txBody>
      </p:sp>
    </p:spTree>
    <p:extLst>
      <p:ext uri="{BB962C8B-B14F-4D97-AF65-F5344CB8AC3E}">
        <p14:creationId xmlns:p14="http://schemas.microsoft.com/office/powerpoint/2010/main" val="529667694"/>
      </p:ext>
    </p:extLst>
  </p:cSld>
  <p:clrMapOvr>
    <a:masterClrMapping/>
  </p:clrMapOvr>
  <p:transition>
    <p:fade/>
  </p:transition>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0">
                <a:ea typeface="ＭＳ Ｐゴシック"/>
              </a:rPr>
              <a:t>container-host-image.bb</a:t>
            </a:r>
            <a:endParaRPr lang="en-US">
              <a:ea typeface="ＭＳ Ｐゴシック"/>
            </a:endParaRPr>
          </a:p>
        </p:txBody>
      </p:sp>
      <p:sp>
        <p:nvSpPr>
          <p:cNvPr id="5" name="CustomShape 2">
            <a:extLst>
              <a:ext uri="{FF2B5EF4-FFF2-40B4-BE49-F238E27FC236}">
                <a16:creationId xmlns="" xmlns:a16="http://schemas.microsoft.com/office/drawing/2014/main" id="{BDB77437-C824-4342-96CC-3193B23861AF}"/>
              </a:ext>
            </a:extLst>
          </p:cNvPr>
          <p:cNvSpPr/>
          <p:nvPr/>
        </p:nvSpPr>
        <p:spPr>
          <a:xfrm>
            <a:off x="457200" y="943200"/>
            <a:ext cx="8223157" cy="2556041"/>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nchor="ctr"/>
          <a:lstStyle/>
          <a:p>
            <a:r>
              <a:rPr lang="en-US" sz="1200" b="1">
                <a:latin typeface="Courier New"/>
                <a:cs typeface="Courier New"/>
              </a:rPr>
              <a:t>SUMMARY = "A minimal container host image"</a:t>
            </a:r>
            <a:r>
              <a:rPr lang="en-US" sz="1200" b="1" dirty="0">
                <a:latin typeface="Courier New"/>
              </a:rPr>
              <a:t/>
            </a:r>
            <a:br>
              <a:rPr lang="en-US" sz="1200" b="1" dirty="0">
                <a:latin typeface="Courier New"/>
              </a:rPr>
            </a:br>
            <a:r>
              <a:rPr lang="en-US" sz="1200" b="1">
                <a:latin typeface="Courier New"/>
                <a:cs typeface="Courier New"/>
              </a:rPr>
              <a:t>LICENSE = "MIT"</a:t>
            </a:r>
            <a:r>
              <a:rPr lang="en-US" sz="1200" b="1" dirty="0">
                <a:latin typeface="Courier New"/>
              </a:rPr>
              <a:t/>
            </a:r>
            <a:br>
              <a:rPr lang="en-US" sz="1200" b="1" dirty="0">
                <a:latin typeface="Courier New"/>
              </a:rPr>
            </a:br>
            <a:r>
              <a:rPr lang="en-US" sz="1200" b="1">
                <a:latin typeface="Courier New"/>
                <a:cs typeface="Courier New"/>
              </a:rPr>
              <a:t>LIC_FILES_CHKSUM = \</a:t>
            </a:r>
            <a:endParaRPr lang="en-US" sz="1200" b="1" spc="-1">
              <a:latin typeface="Courier New"/>
              <a:cs typeface="Arial"/>
            </a:endParaRPr>
          </a:p>
          <a:p>
            <a:r>
              <a:rPr lang="en-US" sz="1200" b="1" dirty="0">
                <a:latin typeface="Courier New"/>
                <a:cs typeface="Courier New"/>
              </a:rPr>
              <a:t>  "file://${COREBASE}/meta/COPYING.MIT;md5=3da9cfbcb788c80a0384361b4de20420"</a:t>
            </a:r>
            <a:r>
              <a:rPr lang="en-US" sz="1200" b="1" dirty="0">
                <a:latin typeface="Courier New"/>
              </a:rPr>
              <a:t/>
            </a:r>
            <a:br>
              <a:rPr lang="en-US" sz="1200" b="1" dirty="0">
                <a:latin typeface="Courier New"/>
              </a:rPr>
            </a:br>
            <a:r>
              <a:rPr lang="en-US" sz="1200" b="1" dirty="0">
                <a:latin typeface="Courier New"/>
              </a:rPr>
              <a:t/>
            </a:r>
            <a:br>
              <a:rPr lang="en-US" sz="1200" b="1" dirty="0">
                <a:latin typeface="Courier New"/>
              </a:rPr>
            </a:br>
            <a:r>
              <a:rPr lang="en-US" sz="1200" b="1" dirty="0">
                <a:latin typeface="Courier New"/>
                <a:cs typeface="Courier New"/>
              </a:rPr>
              <a:t>require recipes-core/images/core-image-minimal.bb</a:t>
            </a:r>
            <a:r>
              <a:rPr lang="en-US" sz="1200" b="1" dirty="0">
                <a:latin typeface="Courier New"/>
              </a:rPr>
              <a:t/>
            </a:r>
            <a:br>
              <a:rPr lang="en-US" sz="1200" b="1" dirty="0">
                <a:latin typeface="Courier New"/>
              </a:rPr>
            </a:br>
            <a:r>
              <a:rPr lang="en-US" sz="1200" b="1" dirty="0">
                <a:latin typeface="Courier New"/>
              </a:rPr>
              <a:t/>
            </a:r>
            <a:br>
              <a:rPr lang="en-US" sz="1200" b="1" dirty="0">
                <a:latin typeface="Courier New"/>
              </a:rPr>
            </a:br>
            <a:r>
              <a:rPr lang="en-US" sz="1200" b="1" dirty="0">
                <a:latin typeface="Courier New"/>
                <a:cs typeface="Courier New"/>
              </a:rPr>
              <a:t>IMAGE_FEATURES += "ssh-server-openssh"</a:t>
            </a:r>
            <a:r>
              <a:rPr lang="en-US" sz="1200" b="1" dirty="0">
                <a:latin typeface="Courier New"/>
              </a:rPr>
              <a:t/>
            </a:r>
            <a:br>
              <a:rPr lang="en-US" sz="1200" b="1" dirty="0">
                <a:latin typeface="Courier New"/>
              </a:rPr>
            </a:br>
            <a:r>
              <a:rPr lang="en-US" sz="1200" b="1" dirty="0">
                <a:latin typeface="Courier New"/>
              </a:rPr>
              <a:t/>
            </a:r>
            <a:br>
              <a:rPr lang="en-US" sz="1200" b="1" dirty="0">
                <a:latin typeface="Courier New"/>
              </a:rPr>
            </a:br>
            <a:r>
              <a:rPr lang="en-US" sz="1200" b="1">
                <a:latin typeface="Courier New"/>
                <a:cs typeface="Courier New"/>
              </a:rPr>
              <a:t>IMAGE_INSTALL += " \</a:t>
            </a:r>
            <a:r>
              <a:rPr lang="en-US" sz="1200" b="1" dirty="0">
                <a:latin typeface="Courier New"/>
              </a:rPr>
              <a:t/>
            </a:r>
            <a:br>
              <a:rPr lang="en-US" sz="1200" b="1" dirty="0">
                <a:latin typeface="Courier New"/>
              </a:rPr>
            </a:br>
            <a:r>
              <a:rPr lang="en-US" sz="1200" b="1">
                <a:latin typeface="Courier New"/>
                <a:cs typeface="Courier New"/>
              </a:rPr>
              <a:t>    kernel-modules \</a:t>
            </a:r>
            <a:r>
              <a:rPr lang="en-US" sz="1200" b="1" dirty="0">
                <a:latin typeface="Courier New"/>
              </a:rPr>
              <a:t/>
            </a:r>
            <a:br>
              <a:rPr lang="en-US" sz="1200" b="1" dirty="0">
                <a:latin typeface="Courier New"/>
              </a:rPr>
            </a:br>
            <a:r>
              <a:rPr lang="en-US" sz="1200" b="1">
                <a:latin typeface="Courier New"/>
                <a:cs typeface="Courier New"/>
              </a:rPr>
              <a:t>    host-app-container-lighttpd \</a:t>
            </a:r>
            <a:r>
              <a:rPr lang="en-US" sz="1200" b="1" dirty="0">
                <a:latin typeface="Courier New"/>
              </a:rPr>
              <a:t/>
            </a:r>
            <a:br>
              <a:rPr lang="en-US" sz="1200" b="1" dirty="0">
                <a:latin typeface="Courier New"/>
              </a:rPr>
            </a:br>
            <a:r>
              <a:rPr lang="en-US" sz="1200" b="1">
                <a:latin typeface="Courier New"/>
                <a:cs typeface="Courier New"/>
              </a:rPr>
              <a:t>"</a:t>
            </a:r>
            <a:endParaRPr lang="en-US" sz="1200" b="1" strike="noStrike">
              <a:latin typeface="Courier New"/>
            </a:endParaRPr>
          </a:p>
        </p:txBody>
      </p:sp>
    </p:spTree>
    <p:extLst>
      <p:ext uri="{BB962C8B-B14F-4D97-AF65-F5344CB8AC3E}">
        <p14:creationId xmlns:p14="http://schemas.microsoft.com/office/powerpoint/2010/main" val="1539363604"/>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charset="0"/>
              </a:rPr>
              <a:t>Yocto Project Dev Day Lab Setup</a:t>
            </a:r>
            <a:endParaRPr lang="en-US" dirty="0"/>
          </a:p>
        </p:txBody>
      </p:sp>
      <p:sp>
        <p:nvSpPr>
          <p:cNvPr id="4" name="Content Placeholder 3"/>
          <p:cNvSpPr>
            <a:spLocks noGrp="1"/>
          </p:cNvSpPr>
          <p:nvPr>
            <p:ph sz="quarter" idx="13"/>
          </p:nvPr>
        </p:nvSpPr>
        <p:spPr>
          <a:xfrm>
            <a:off x="414888" y="1143000"/>
            <a:ext cx="8233186" cy="4405086"/>
          </a:xfrm>
        </p:spPr>
        <p:txBody>
          <a:bodyPr/>
          <a:lstStyle/>
          <a:p>
            <a:r>
              <a:rPr lang="en-US" dirty="0" smtClean="0"/>
              <a:t>The </a:t>
            </a:r>
            <a:r>
              <a:rPr lang="en-US" dirty="0"/>
              <a:t>virtual </a:t>
            </a:r>
            <a:r>
              <a:rPr lang="en-US" dirty="0" smtClean="0"/>
              <a:t>host’s resources </a:t>
            </a:r>
            <a:r>
              <a:rPr lang="en-US" dirty="0"/>
              <a:t>can be found </a:t>
            </a:r>
            <a:r>
              <a:rPr lang="en-US" dirty="0" smtClean="0"/>
              <a:t>here: </a:t>
            </a:r>
            <a:endParaRPr lang="en-US" dirty="0"/>
          </a:p>
          <a:p>
            <a:pPr lvl="1"/>
            <a:r>
              <a:rPr lang="en-US" sz="2000" dirty="0">
                <a:solidFill>
                  <a:schemeClr val="tx1"/>
                </a:solidFill>
              </a:rPr>
              <a:t>Your </a:t>
            </a:r>
            <a:r>
              <a:rPr lang="en-US" sz="2000" dirty="0" smtClean="0">
                <a:solidFill>
                  <a:schemeClr val="tx1"/>
                </a:solidFill>
                <a:latin typeface="+mn-lt"/>
              </a:rPr>
              <a:t>Project: </a:t>
            </a:r>
            <a:r>
              <a:rPr lang="en-US" sz="2000" dirty="0">
                <a:solidFill>
                  <a:schemeClr val="tx1"/>
                </a:solidFill>
                <a:latin typeface="+mn-lt"/>
              </a:rPr>
              <a:t>"/</a:t>
            </a:r>
            <a:r>
              <a:rPr lang="en-US" sz="2000" dirty="0" smtClean="0">
                <a:solidFill>
                  <a:schemeClr val="tx1"/>
                </a:solidFill>
                <a:latin typeface="+mn-lt"/>
              </a:rPr>
              <a:t>scratch</a:t>
            </a:r>
            <a:r>
              <a:rPr lang="en-US" sz="2000" dirty="0" smtClean="0">
                <a:solidFill>
                  <a:schemeClr val="tx1"/>
                </a:solidFill>
                <a:latin typeface="+mn-lt"/>
                <a:cs typeface="Courier New" panose="02070309020205020404" pitchFamily="49" charset="0"/>
              </a:rPr>
              <a:t>/poky/build-</a:t>
            </a:r>
            <a:r>
              <a:rPr lang="en-US" sz="2000" dirty="0" err="1" smtClean="0">
                <a:solidFill>
                  <a:schemeClr val="tx1"/>
                </a:solidFill>
                <a:latin typeface="+mn-lt"/>
                <a:cs typeface="Courier New" panose="02070309020205020404" pitchFamily="49" charset="0"/>
              </a:rPr>
              <a:t>qemuarm</a:t>
            </a:r>
            <a:r>
              <a:rPr lang="en-US" sz="2000" dirty="0" smtClean="0">
                <a:solidFill>
                  <a:schemeClr val="tx1"/>
                </a:solidFill>
                <a:latin typeface="+mn-lt"/>
              </a:rPr>
              <a:t>“</a:t>
            </a:r>
            <a:endParaRPr lang="en-US" sz="2000" dirty="0">
              <a:solidFill>
                <a:schemeClr val="tx1"/>
              </a:solidFill>
              <a:latin typeface="+mn-lt"/>
            </a:endParaRPr>
          </a:p>
          <a:p>
            <a:pPr lvl="1"/>
            <a:r>
              <a:rPr lang="en-US" sz="2000" dirty="0" smtClean="0">
                <a:solidFill>
                  <a:schemeClr val="tx1"/>
                </a:solidFill>
              </a:rPr>
              <a:t>Extensible-SDK Install</a:t>
            </a:r>
            <a:r>
              <a:rPr lang="en-US" sz="2000" dirty="0">
                <a:solidFill>
                  <a:schemeClr val="tx1"/>
                </a:solidFill>
              </a:rPr>
              <a:t>: "/</a:t>
            </a:r>
            <a:r>
              <a:rPr lang="en-US" sz="2000" dirty="0" smtClean="0">
                <a:solidFill>
                  <a:schemeClr val="tx1"/>
                </a:solidFill>
                <a:cs typeface="Courier New" panose="02070309020205020404" pitchFamily="49" charset="0"/>
              </a:rPr>
              <a:t>scratch/</a:t>
            </a:r>
            <a:r>
              <a:rPr lang="en-US" sz="2000" dirty="0" err="1" smtClean="0">
                <a:solidFill>
                  <a:schemeClr val="tx1"/>
                </a:solidFill>
                <a:cs typeface="Courier New" panose="02070309020205020404" pitchFamily="49" charset="0"/>
              </a:rPr>
              <a:t>sdk</a:t>
            </a:r>
            <a:r>
              <a:rPr lang="en-US" sz="2000" dirty="0" smtClean="0">
                <a:solidFill>
                  <a:schemeClr val="tx1"/>
                </a:solidFill>
                <a:cs typeface="Courier New" panose="02070309020205020404" pitchFamily="49" charset="0"/>
              </a:rPr>
              <a:t>/</a:t>
            </a:r>
            <a:r>
              <a:rPr lang="en-US" sz="2000" dirty="0" err="1" smtClean="0">
                <a:solidFill>
                  <a:schemeClr val="tx1"/>
                </a:solidFill>
                <a:cs typeface="Courier New" panose="02070309020205020404" pitchFamily="49" charset="0"/>
              </a:rPr>
              <a:t>qemuarm</a:t>
            </a:r>
            <a:r>
              <a:rPr lang="en-US" sz="2000" dirty="0" smtClean="0">
                <a:solidFill>
                  <a:schemeClr val="tx1"/>
                </a:solidFill>
              </a:rPr>
              <a:t>“</a:t>
            </a:r>
            <a:endParaRPr lang="en-US" sz="2000" dirty="0">
              <a:solidFill>
                <a:schemeClr val="tx1"/>
              </a:solidFill>
              <a:latin typeface="+mn-lt"/>
            </a:endParaRPr>
          </a:p>
          <a:p>
            <a:pPr lvl="1"/>
            <a:r>
              <a:rPr lang="en-US" sz="2000" dirty="0">
                <a:solidFill>
                  <a:schemeClr val="tx1"/>
                </a:solidFill>
                <a:latin typeface="+mn-lt"/>
              </a:rPr>
              <a:t>Sources: "/scratch</a:t>
            </a:r>
            <a:r>
              <a:rPr lang="en-US" sz="2000" dirty="0">
                <a:solidFill>
                  <a:schemeClr val="tx1"/>
                </a:solidFill>
                <a:cs typeface="Courier New" panose="02070309020205020404" pitchFamily="49" charset="0"/>
              </a:rPr>
              <a:t>/</a:t>
            </a:r>
            <a:r>
              <a:rPr lang="en-US" sz="2000" dirty="0" err="1">
                <a:solidFill>
                  <a:schemeClr val="tx1"/>
                </a:solidFill>
                <a:latin typeface="+mn-lt"/>
              </a:rPr>
              <a:t>src</a:t>
            </a:r>
            <a:r>
              <a:rPr lang="en-US" sz="2000" dirty="0">
                <a:solidFill>
                  <a:schemeClr val="tx1"/>
                </a:solidFill>
                <a:latin typeface="+mn-lt"/>
              </a:rPr>
              <a:t>“</a:t>
            </a:r>
          </a:p>
          <a:p>
            <a:pPr lvl="1"/>
            <a:r>
              <a:rPr lang="en-US" sz="2000" dirty="0" smtClean="0">
                <a:solidFill>
                  <a:schemeClr val="tx1"/>
                </a:solidFill>
                <a:latin typeface="+mn-lt"/>
              </a:rPr>
              <a:t>Poky: "</a:t>
            </a:r>
            <a:r>
              <a:rPr lang="en-US" sz="2000" dirty="0" smtClean="0">
                <a:solidFill>
                  <a:schemeClr val="tx1"/>
                </a:solidFill>
                <a:latin typeface="+mn-lt"/>
                <a:cs typeface="Courier New" panose="02070309020205020404" pitchFamily="49" charset="0"/>
              </a:rPr>
              <a:t>/scratch/poky"</a:t>
            </a:r>
            <a:endParaRPr lang="en-US" sz="2000" dirty="0" smtClean="0">
              <a:solidFill>
                <a:schemeClr val="tx1"/>
              </a:solidFill>
              <a:latin typeface="+mn-lt"/>
            </a:endParaRPr>
          </a:p>
          <a:p>
            <a:pPr lvl="1"/>
            <a:r>
              <a:rPr lang="en-US" sz="2000" dirty="0" smtClean="0">
                <a:solidFill>
                  <a:schemeClr val="tx1"/>
                </a:solidFill>
                <a:latin typeface="+mn-lt"/>
              </a:rPr>
              <a:t>Downloads</a:t>
            </a:r>
            <a:r>
              <a:rPr lang="en-US" sz="2000" dirty="0">
                <a:solidFill>
                  <a:schemeClr val="tx1"/>
                </a:solidFill>
                <a:latin typeface="+mn-lt"/>
              </a:rPr>
              <a:t>: </a:t>
            </a:r>
            <a:r>
              <a:rPr lang="en-US" sz="2000" dirty="0" smtClean="0">
                <a:solidFill>
                  <a:schemeClr val="tx1"/>
                </a:solidFill>
                <a:latin typeface="+mn-lt"/>
              </a:rPr>
              <a:t>"/scratch</a:t>
            </a:r>
            <a:r>
              <a:rPr lang="en-US" sz="2000" dirty="0" smtClean="0">
                <a:solidFill>
                  <a:schemeClr val="tx1"/>
                </a:solidFill>
                <a:cs typeface="Courier New" panose="02070309020205020404" pitchFamily="49" charset="0"/>
              </a:rPr>
              <a:t>/</a:t>
            </a:r>
            <a:r>
              <a:rPr lang="en-US" sz="2000" dirty="0" smtClean="0">
                <a:solidFill>
                  <a:schemeClr val="tx1"/>
                </a:solidFill>
                <a:latin typeface="+mn-lt"/>
              </a:rPr>
              <a:t>downloads"</a:t>
            </a:r>
          </a:p>
          <a:p>
            <a:pPr lvl="1"/>
            <a:r>
              <a:rPr lang="en-US" sz="2000" dirty="0" err="1" smtClean="0">
                <a:solidFill>
                  <a:schemeClr val="tx1"/>
                </a:solidFill>
                <a:latin typeface="+mn-lt"/>
              </a:rPr>
              <a:t>Sstate</a:t>
            </a:r>
            <a:r>
              <a:rPr lang="en-US" sz="2000" dirty="0" smtClean="0">
                <a:solidFill>
                  <a:schemeClr val="tx1"/>
                </a:solidFill>
                <a:latin typeface="+mn-lt"/>
              </a:rPr>
              <a:t>-cache: </a:t>
            </a:r>
            <a:r>
              <a:rPr lang="en-US" sz="2000" dirty="0">
                <a:solidFill>
                  <a:schemeClr val="tx1"/>
                </a:solidFill>
                <a:latin typeface="+mn-lt"/>
              </a:rPr>
              <a:t>"/</a:t>
            </a:r>
            <a:r>
              <a:rPr lang="en-US" sz="2000" dirty="0" smtClean="0">
                <a:solidFill>
                  <a:schemeClr val="tx1"/>
                </a:solidFill>
                <a:latin typeface="+mn-lt"/>
              </a:rPr>
              <a:t>scratch</a:t>
            </a:r>
            <a:r>
              <a:rPr lang="en-US" sz="2000" dirty="0" smtClean="0">
                <a:solidFill>
                  <a:schemeClr val="tx1"/>
                </a:solidFill>
                <a:cs typeface="Courier New" panose="02070309020205020404" pitchFamily="49" charset="0"/>
              </a:rPr>
              <a:t>/</a:t>
            </a:r>
            <a:r>
              <a:rPr lang="en-US" sz="2000" dirty="0" err="1" smtClean="0">
                <a:solidFill>
                  <a:schemeClr val="tx1"/>
                </a:solidFill>
                <a:latin typeface="+mn-lt"/>
              </a:rPr>
              <a:t>sstate</a:t>
            </a:r>
            <a:r>
              <a:rPr lang="en-US" sz="2000" dirty="0" smtClean="0">
                <a:solidFill>
                  <a:schemeClr val="tx1"/>
                </a:solidFill>
                <a:latin typeface="+mn-lt"/>
              </a:rPr>
              <a:t>-cache“</a:t>
            </a:r>
            <a:br>
              <a:rPr lang="en-US" sz="2000" dirty="0" smtClean="0">
                <a:solidFill>
                  <a:schemeClr val="tx1"/>
                </a:solidFill>
                <a:latin typeface="+mn-lt"/>
              </a:rPr>
            </a:br>
            <a:endParaRPr lang="en-US" sz="2000" dirty="0">
              <a:solidFill>
                <a:schemeClr val="tx1"/>
              </a:solidFill>
              <a:latin typeface="+mn-lt"/>
            </a:endParaRPr>
          </a:p>
          <a:p>
            <a:r>
              <a:rPr lang="en-US" dirty="0" smtClean="0"/>
              <a:t>You will be using SSH to communicate with your virtual server. </a:t>
            </a:r>
          </a:p>
          <a:p>
            <a:endParaRPr lang="en-US" dirty="0" smtClean="0">
              <a:solidFill>
                <a:srgbClr val="FF0000"/>
              </a:solidFill>
            </a:endParaRPr>
          </a:p>
        </p:txBody>
      </p:sp>
    </p:spTree>
    <p:extLst>
      <p:ext uri="{BB962C8B-B14F-4D97-AF65-F5344CB8AC3E}">
        <p14:creationId xmlns:p14="http://schemas.microsoft.com/office/powerpoint/2010/main" val="2421806807"/>
      </p:ext>
    </p:extLst>
  </p:cSld>
  <p:clrMapOvr>
    <a:masterClrMapping/>
  </p:clrMapOvr>
  <p:transition>
    <p:fade/>
  </p:transition>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ea typeface="ＭＳ Ｐゴシック"/>
              </a:rPr>
              <a:t>Outstanding issues</a:t>
            </a:r>
            <a:endParaRPr lang="en-US" dirty="0"/>
          </a:p>
        </p:txBody>
      </p:sp>
      <p:sp>
        <p:nvSpPr>
          <p:cNvPr id="3" name="Content Placeholder 2"/>
          <p:cNvSpPr>
            <a:spLocks noGrp="1"/>
          </p:cNvSpPr>
          <p:nvPr>
            <p:ph idx="4294967295"/>
          </p:nvPr>
        </p:nvSpPr>
        <p:spPr>
          <a:xfrm>
            <a:off x="442210" y="1075766"/>
            <a:ext cx="8229600" cy="4921622"/>
          </a:xfrm>
          <a:prstGeom prst="rect">
            <a:avLst/>
          </a:prstGeom>
        </p:spPr>
        <p:txBody>
          <a:bodyPr>
            <a:normAutofit/>
          </a:bodyPr>
          <a:lstStyle/>
          <a:p>
            <a:r>
              <a:rPr lang="en-US" b="0">
                <a:solidFill>
                  <a:srgbClr val="414141"/>
                </a:solidFill>
                <a:ea typeface="ＭＳ Ｐゴシック"/>
              </a:rPr>
              <a:t>There's still a lot of room for improvement</a:t>
            </a:r>
            <a:endParaRPr lang="en-US" b="0" dirty="0">
              <a:solidFill>
                <a:srgbClr val="414141"/>
              </a:solidFill>
            </a:endParaRPr>
          </a:p>
          <a:p>
            <a:pPr lvl="1"/>
            <a:r>
              <a:rPr lang="en-US" b="0">
                <a:solidFill>
                  <a:srgbClr val="414141"/>
                </a:solidFill>
                <a:ea typeface="ＭＳ Ｐゴシック"/>
              </a:rPr>
              <a:t>refactoring into a set of </a:t>
            </a:r>
            <a:r>
              <a:rPr lang="en-US">
                <a:solidFill>
                  <a:srgbClr val="414141"/>
                </a:solidFill>
                <a:ea typeface="ＭＳ Ｐゴシック"/>
              </a:rPr>
              <a:t>include files or classes</a:t>
            </a:r>
            <a:endParaRPr lang="en-US" b="0">
              <a:solidFill>
                <a:srgbClr val="414141"/>
              </a:solidFill>
            </a:endParaRPr>
          </a:p>
          <a:p>
            <a:pPr lvl="1"/>
            <a:r>
              <a:rPr lang="en-US">
                <a:solidFill>
                  <a:srgbClr val="414141"/>
                </a:solidFill>
                <a:ea typeface="ＭＳ Ｐゴシック"/>
              </a:rPr>
              <a:t>tinkering with systemd-nspawn private networking and user namespace support</a:t>
            </a:r>
            <a:endParaRPr lang="en-US" b="0" dirty="0">
              <a:solidFill>
                <a:srgbClr val="414141"/>
              </a:solidFill>
            </a:endParaRPr>
          </a:p>
          <a:p>
            <a:r>
              <a:rPr lang="en-US" b="0">
                <a:solidFill>
                  <a:srgbClr val="414141"/>
                </a:solidFill>
                <a:ea typeface="ＭＳ Ｐゴシック"/>
              </a:rPr>
              <a:t>Final goal is to get OCI images working with runc </a:t>
            </a:r>
            <a:endParaRPr lang="en-US" b="0" dirty="0">
              <a:solidFill>
                <a:srgbClr val="414141"/>
              </a:solidFill>
            </a:endParaRPr>
          </a:p>
          <a:p>
            <a:pPr lvl="1"/>
            <a:r>
              <a:rPr lang="en-US">
                <a:solidFill>
                  <a:srgbClr val="414141"/>
                </a:solidFill>
                <a:ea typeface="ＭＳ Ｐゴシック"/>
              </a:rPr>
              <a:t>runc will work without systemd</a:t>
            </a:r>
            <a:endParaRPr lang="en-US" dirty="0">
              <a:solidFill>
                <a:srgbClr val="414141"/>
              </a:solidFill>
              <a:ea typeface="ＭＳ Ｐゴシック"/>
            </a:endParaRPr>
          </a:p>
          <a:p>
            <a:pPr lvl="1"/>
            <a:r>
              <a:rPr lang="en-US">
                <a:solidFill>
                  <a:srgbClr val="414141"/>
                </a:solidFill>
                <a:ea typeface="ＭＳ Ｐゴシック"/>
              </a:rPr>
              <a:t>systemd 242 in master also has OCI image support for systemd-nspawn</a:t>
            </a:r>
            <a:endParaRPr lang="en-US">
              <a:ea typeface="ＭＳ Ｐゴシック"/>
            </a:endParaRPr>
          </a:p>
          <a:p>
            <a:pPr lvl="1"/>
            <a:r>
              <a:rPr lang="en-US">
                <a:solidFill>
                  <a:srgbClr val="414141"/>
                </a:solidFill>
                <a:ea typeface="ＭＳ Ｐゴシック"/>
              </a:rPr>
              <a:t>Currently can build with some hacking, but issues getting OCI image runtime configuration generated to work on the host</a:t>
            </a:r>
            <a:endParaRPr lang="en-US" b="0" dirty="0">
              <a:solidFill>
                <a:srgbClr val="414141"/>
              </a:solidFill>
            </a:endParaRPr>
          </a:p>
          <a:p>
            <a:endParaRPr lang="en-US" b="0" dirty="0">
              <a:solidFill>
                <a:srgbClr val="414141"/>
              </a:solidFill>
            </a:endParaRPr>
          </a:p>
          <a:p>
            <a:endParaRPr lang="en-US" b="0" dirty="0">
              <a:solidFill>
                <a:srgbClr val="414141"/>
              </a:solidFill>
            </a:endParaRPr>
          </a:p>
        </p:txBody>
      </p:sp>
    </p:spTree>
    <p:extLst>
      <p:ext uri="{BB962C8B-B14F-4D97-AF65-F5344CB8AC3E}">
        <p14:creationId xmlns:p14="http://schemas.microsoft.com/office/powerpoint/2010/main" val="1578112090"/>
      </p:ext>
    </p:extLst>
  </p:cSld>
  <p:clrMapOvr>
    <a:masterClrMapping/>
  </p:clrMapOvr>
  <p:transition>
    <p:fade/>
  </p:transition>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ea typeface="ＭＳ Ｐゴシック"/>
              </a:rPr>
              <a:t>Resources</a:t>
            </a:r>
            <a:endParaRPr lang="en-US"/>
          </a:p>
        </p:txBody>
      </p:sp>
      <p:sp>
        <p:nvSpPr>
          <p:cNvPr id="3" name="Content Placeholder 2"/>
          <p:cNvSpPr>
            <a:spLocks noGrp="1"/>
          </p:cNvSpPr>
          <p:nvPr>
            <p:ph idx="4294967295"/>
          </p:nvPr>
        </p:nvSpPr>
        <p:spPr>
          <a:xfrm>
            <a:off x="442210" y="1075766"/>
            <a:ext cx="8229600" cy="4921622"/>
          </a:xfrm>
          <a:prstGeom prst="rect">
            <a:avLst/>
          </a:prstGeom>
        </p:spPr>
        <p:txBody>
          <a:bodyPr>
            <a:normAutofit fontScale="92500" lnSpcReduction="10000"/>
          </a:bodyPr>
          <a:lstStyle/>
          <a:p>
            <a:r>
              <a:rPr lang="en-US" b="0">
                <a:solidFill>
                  <a:srgbClr val="404040"/>
                </a:solidFill>
                <a:ea typeface="ＭＳ Ｐゴシック"/>
              </a:rPr>
              <a:t>Jérémy</a:t>
            </a:r>
            <a:r>
              <a:rPr lang="en-US" b="0">
                <a:ea typeface="ＭＳ Ｐゴシック"/>
              </a:rPr>
              <a:t> Rosen presentation “Yoctoception: Containers in the embedded world”:</a:t>
            </a:r>
          </a:p>
          <a:p>
            <a:pPr lvl="1"/>
            <a:r>
              <a:rPr lang="en-US" b="0" dirty="0">
                <a:ea typeface="ＭＳ Ｐゴシック"/>
                <a:hlinkClick r:id="rId2"/>
              </a:rPr>
              <a:t>https://www.slideshare.net/ennael/embedded-recipes-2018-yoctoception-containers-in-the-embedded-world-jrmy-rosen</a:t>
            </a:r>
            <a:endParaRPr lang="en-US" b="0">
              <a:ea typeface="ＭＳ Ｐゴシック"/>
            </a:endParaRPr>
          </a:p>
          <a:p>
            <a:pPr lvl="1"/>
            <a:r>
              <a:rPr lang="en-US">
                <a:ea typeface="ＭＳ Ｐゴシック"/>
              </a:rPr>
              <a:t>Simpler non-multiconfig nesting restricted to common MACHINE, DISTRO, TCLIBC configuration</a:t>
            </a:r>
          </a:p>
          <a:p>
            <a:r>
              <a:rPr lang="en-US" b="0">
                <a:ea typeface="ＭＳ Ｐゴシック"/>
              </a:rPr>
              <a:t>Previous presentation at ELCE</a:t>
            </a:r>
            <a:endParaRPr lang="en-US" b="0" dirty="0"/>
          </a:p>
          <a:p>
            <a:pPr lvl="1"/>
            <a:r>
              <a:rPr lang="en-US" dirty="0">
                <a:solidFill>
                  <a:srgbClr val="414141"/>
                </a:solidFill>
                <a:hlinkClick r:id="rId3"/>
              </a:rPr>
              <a:t>https://elinux.org/images/6/62/Building-Container-Images-with-OpenEmbedded-and-the-Yocto-Project-Scott-Murray-Konsulko-Group-1.pdf</a:t>
            </a:r>
            <a:endParaRPr lang="en-US" b="0" dirty="0">
              <a:solidFill>
                <a:srgbClr val="414141"/>
              </a:solidFill>
            </a:endParaRPr>
          </a:p>
          <a:p>
            <a:pPr lvl="1"/>
            <a:r>
              <a:rPr lang="en-US" dirty="0">
                <a:solidFill>
                  <a:srgbClr val="414141"/>
                </a:solidFill>
                <a:hlinkClick r:id="rId4"/>
              </a:rPr>
              <a:t>https://youtu.be/OSyLoHYxGLQ</a:t>
            </a:r>
            <a:endParaRPr lang="en-US" b="0" dirty="0">
              <a:solidFill>
                <a:srgbClr val="414141"/>
              </a:solidFill>
            </a:endParaRPr>
          </a:p>
          <a:p>
            <a:r>
              <a:rPr lang="en-US" b="0">
                <a:solidFill>
                  <a:srgbClr val="414141"/>
                </a:solidFill>
                <a:ea typeface="ＭＳ Ｐゴシック"/>
              </a:rPr>
              <a:t>Examples</a:t>
            </a:r>
            <a:endParaRPr lang="en-US" b="0" dirty="0">
              <a:solidFill>
                <a:srgbClr val="414141"/>
              </a:solidFill>
            </a:endParaRPr>
          </a:p>
          <a:p>
            <a:pPr lvl="1"/>
            <a:r>
              <a:rPr lang="en-US" dirty="0">
                <a:solidFill>
                  <a:srgbClr val="414141"/>
                </a:solidFill>
                <a:hlinkClick r:id="rId5"/>
              </a:rPr>
              <a:t>https://github.com/konsulko/meta-container-demo</a:t>
            </a:r>
            <a:endParaRPr lang="en-US" b="0" dirty="0">
              <a:solidFill>
                <a:srgbClr val="414141"/>
              </a:solidFill>
            </a:endParaRPr>
          </a:p>
          <a:p>
            <a:pPr lvl="1"/>
            <a:r>
              <a:rPr lang="en-US">
                <a:solidFill>
                  <a:srgbClr val="414141"/>
                </a:solidFill>
                <a:ea typeface="ＭＳ Ｐゴシック"/>
              </a:rPr>
              <a:t>Will be updated with OCI image examples when I get it working</a:t>
            </a:r>
            <a:endParaRPr lang="en-US" b="0" dirty="0">
              <a:solidFill>
                <a:srgbClr val="414141"/>
              </a:solidFill>
            </a:endParaRPr>
          </a:p>
          <a:p>
            <a:endParaRPr lang="en-US" b="0" dirty="0">
              <a:solidFill>
                <a:srgbClr val="414141"/>
              </a:solidFill>
            </a:endParaRPr>
          </a:p>
        </p:txBody>
      </p:sp>
    </p:spTree>
    <p:extLst>
      <p:ext uri="{BB962C8B-B14F-4D97-AF65-F5344CB8AC3E}">
        <p14:creationId xmlns:p14="http://schemas.microsoft.com/office/powerpoint/2010/main" val="447820676"/>
      </p:ext>
    </p:extLst>
  </p:cSld>
  <p:clrMapOvr>
    <a:masterClrMapping/>
  </p:clrMapOvr>
  <p:transition>
    <p:fade/>
  </p:transition>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5395" y="2991441"/>
            <a:ext cx="7244399" cy="871111"/>
          </a:xfrm>
        </p:spPr>
        <p:txBody>
          <a:bodyPr/>
          <a:lstStyle/>
          <a:p>
            <a:r>
              <a:rPr lang="en-US" dirty="0" smtClean="0">
                <a:cs typeface="Arial" charset="0"/>
              </a:rPr>
              <a:t>Activity Seven</a:t>
            </a:r>
            <a:endParaRPr lang="en-US" dirty="0"/>
          </a:p>
        </p:txBody>
      </p:sp>
      <p:sp>
        <p:nvSpPr>
          <p:cNvPr id="5" name="Content Placeholder 3"/>
          <p:cNvSpPr>
            <a:spLocks noGrp="1"/>
          </p:cNvSpPr>
          <p:nvPr>
            <p:ph sz="quarter" idx="11"/>
          </p:nvPr>
        </p:nvSpPr>
        <p:spPr>
          <a:xfrm>
            <a:off x="1804988" y="4125913"/>
            <a:ext cx="6874805" cy="866775"/>
          </a:xfrm>
        </p:spPr>
        <p:txBody>
          <a:bodyPr/>
          <a:lstStyle/>
          <a:p>
            <a:pPr eaLnBrk="1" hangingPunct="1">
              <a:spcBef>
                <a:spcPts val="900"/>
              </a:spcBef>
            </a:pPr>
            <a:r>
              <a:rPr lang="en-US" dirty="0" err="1">
                <a:latin typeface="Arial" charset="0"/>
              </a:rPr>
              <a:t>Devtool</a:t>
            </a:r>
            <a:r>
              <a:rPr lang="en-US" dirty="0">
                <a:latin typeface="Arial" charset="0"/>
              </a:rPr>
              <a:t>, next steps</a:t>
            </a:r>
          </a:p>
          <a:p>
            <a:pPr eaLnBrk="1" hangingPunct="1">
              <a:spcBef>
                <a:spcPts val="900"/>
              </a:spcBef>
            </a:pPr>
            <a:r>
              <a:rPr lang="en-US" dirty="0">
                <a:latin typeface="Arial" charset="0"/>
              </a:rPr>
              <a:t>Trevor Woerner</a:t>
            </a:r>
          </a:p>
          <a:p>
            <a:pPr eaLnBrk="1" hangingPunct="1">
              <a:spcBef>
                <a:spcPts val="900"/>
              </a:spcBef>
            </a:pPr>
            <a:r>
              <a:rPr lang="en-US" i="1" dirty="0" smtClean="0">
                <a:latin typeface="Arial" charset="0"/>
                <a:cs typeface="Arial" charset="0"/>
              </a:rPr>
              <a:t>Presented by David Reyna</a:t>
            </a:r>
            <a:endParaRPr lang="en-US" i="1" dirty="0">
              <a:latin typeface="Arial" charset="0"/>
            </a:endParaRPr>
          </a:p>
        </p:txBody>
      </p:sp>
    </p:spTree>
    <p:extLst>
      <p:ext uri="{BB962C8B-B14F-4D97-AF65-F5344CB8AC3E}">
        <p14:creationId xmlns:p14="http://schemas.microsoft.com/office/powerpoint/2010/main" val="1749845865"/>
      </p:ext>
    </p:extLst>
  </p:cSld>
  <p:clrMapOvr>
    <a:masterClrMapping/>
  </p:clrMapOvr>
  <p:transition>
    <p:fade/>
  </p:transition>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CustomShape 1"/>
          <p:cNvSpPr/>
          <p:nvPr/>
        </p:nvSpPr>
        <p:spPr>
          <a:xfrm>
            <a:off x="453960" y="408600"/>
            <a:ext cx="8222760" cy="8841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a:t>
            </a:r>
            <a:endParaRPr lang="en-US" sz="2600" b="0" strike="noStrike" spc="-1">
              <a:latin typeface="Arial"/>
            </a:endParaRPr>
          </a:p>
        </p:txBody>
      </p:sp>
      <p:sp>
        <p:nvSpPr>
          <p:cNvPr id="84" name="CustomShape 2"/>
          <p:cNvSpPr/>
          <p:nvPr/>
        </p:nvSpPr>
        <p:spPr>
          <a:xfrm>
            <a:off x="442080" y="1075680"/>
            <a:ext cx="8224920" cy="491688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840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a collection of tools for working on </a:t>
            </a:r>
            <a:r>
              <a:rPr lang="en-US" sz="2400" b="0" i="1" strike="noStrike" spc="-1">
                <a:solidFill>
                  <a:srgbClr val="414141"/>
                </a:solidFill>
                <a:latin typeface="Arial"/>
                <a:ea typeface="ＭＳ Ｐゴシック"/>
              </a:rPr>
              <a:t>recipes</a:t>
            </a:r>
            <a:endParaRPr lang="en-US" sz="2400" b="0" strike="noStrike" spc="-1">
              <a:latin typeface="Arial"/>
            </a:endParaRPr>
          </a:p>
          <a:p>
            <a:pPr marL="648000" lvl="2" indent="-212760">
              <a:lnSpc>
                <a:spcPct val="100000"/>
              </a:lnSpc>
              <a:spcBef>
                <a:spcPts val="1800"/>
              </a:spcBef>
              <a:buClr>
                <a:srgbClr val="000000"/>
              </a:buClr>
              <a:buSzPct val="45000"/>
              <a:buFont typeface="Wingdings" charset="2"/>
              <a:buChar char=""/>
            </a:pPr>
            <a:r>
              <a:rPr lang="en-US" sz="2400" b="0" strike="noStrike" spc="-1">
                <a:solidFill>
                  <a:srgbClr val="414141"/>
                </a:solidFill>
                <a:latin typeface="Arial"/>
                <a:ea typeface="ＭＳ Ｐゴシック"/>
              </a:rPr>
              <a:t>devtool add</a:t>
            </a:r>
            <a:endParaRPr lang="en-US" sz="2400" b="0" strike="noStrike" spc="-1">
              <a:latin typeface="Arial"/>
            </a:endParaRPr>
          </a:p>
          <a:p>
            <a:pPr marL="648000" lvl="2" indent="-212760">
              <a:lnSpc>
                <a:spcPct val="100000"/>
              </a:lnSpc>
              <a:spcBef>
                <a:spcPts val="1800"/>
              </a:spcBef>
              <a:buClr>
                <a:srgbClr val="000000"/>
              </a:buClr>
              <a:buSzPct val="45000"/>
              <a:buFont typeface="Wingdings" charset="2"/>
              <a:buChar char=""/>
            </a:pPr>
            <a:r>
              <a:rPr lang="en-US" sz="2400" b="0" strike="noStrike" spc="-1">
                <a:solidFill>
                  <a:srgbClr val="414141"/>
                </a:solidFill>
                <a:latin typeface="Arial"/>
                <a:ea typeface="ＭＳ Ｐゴシック"/>
              </a:rPr>
              <a:t>devtool edit-recipe</a:t>
            </a:r>
            <a:endParaRPr lang="en-US" sz="2400" b="0" strike="noStrike" spc="-1">
              <a:latin typeface="Arial"/>
            </a:endParaRPr>
          </a:p>
          <a:p>
            <a:pPr marL="648000" lvl="2" indent="-212760">
              <a:lnSpc>
                <a:spcPct val="100000"/>
              </a:lnSpc>
              <a:spcBef>
                <a:spcPts val="1800"/>
              </a:spcBef>
              <a:buClr>
                <a:srgbClr val="000000"/>
              </a:buClr>
              <a:buSzPct val="45000"/>
              <a:buFont typeface="Wingdings" charset="2"/>
              <a:buChar char=""/>
            </a:pPr>
            <a:r>
              <a:rPr lang="en-US" sz="2400" b="0" strike="noStrike" spc="-1">
                <a:solidFill>
                  <a:srgbClr val="414141"/>
                </a:solidFill>
                <a:latin typeface="Arial"/>
                <a:ea typeface="ＭＳ Ｐゴシック"/>
              </a:rPr>
              <a:t>devtool upgrade</a:t>
            </a:r>
            <a:endParaRPr lang="en-US" sz="2400" b="0" strike="noStrike" spc="-1">
              <a:latin typeface="Arial"/>
            </a:endParaRPr>
          </a:p>
          <a:p>
            <a:pPr marL="648000" lvl="2" indent="-212760">
              <a:lnSpc>
                <a:spcPct val="100000"/>
              </a:lnSpc>
              <a:spcBef>
                <a:spcPts val="1800"/>
              </a:spcBef>
              <a:buClr>
                <a:srgbClr val="000000"/>
              </a:buClr>
              <a:buSzPct val="45000"/>
              <a:buFont typeface="Wingdings" charset="2"/>
              <a:buChar char=""/>
            </a:pPr>
            <a:r>
              <a:rPr lang="en-US" sz="2400" b="0" strike="noStrike" spc="-1">
                <a:solidFill>
                  <a:srgbClr val="414141"/>
                </a:solidFill>
                <a:latin typeface="Arial"/>
                <a:ea typeface="ＭＳ Ｐゴシック"/>
              </a:rPr>
              <a:t>devtool update-recipe</a:t>
            </a:r>
            <a:endParaRPr lang="en-US" sz="2400" b="0" strike="noStrike" spc="-1">
              <a:latin typeface="Arial"/>
            </a:endParaRPr>
          </a:p>
          <a:p>
            <a:pPr marL="648000" lvl="2" indent="-212760">
              <a:lnSpc>
                <a:spcPct val="100000"/>
              </a:lnSpc>
              <a:spcBef>
                <a:spcPts val="1800"/>
              </a:spcBef>
              <a:buClr>
                <a:srgbClr val="000000"/>
              </a:buClr>
              <a:buSzPct val="45000"/>
              <a:buFont typeface="Wingdings" charset="2"/>
              <a:buChar char=""/>
            </a:pPr>
            <a:r>
              <a:rPr lang="en-US" sz="2400" b="0" i="1" strike="noStrike" spc="-1">
                <a:solidFill>
                  <a:srgbClr val="414141"/>
                </a:solidFill>
                <a:latin typeface="Arial"/>
                <a:ea typeface="ＭＳ Ｐゴシック"/>
              </a:rPr>
              <a:t>etc...</a:t>
            </a:r>
            <a:endParaRPr lang="en-US" sz="2400" b="0" strike="noStrike" spc="-1">
              <a:latin typeface="Arial"/>
            </a:endParaRPr>
          </a:p>
        </p:txBody>
      </p:sp>
    </p:spTree>
    <p:extLst>
      <p:ext uri="{BB962C8B-B14F-4D97-AF65-F5344CB8AC3E}">
        <p14:creationId xmlns:p14="http://schemas.microsoft.com/office/powerpoint/2010/main" val="3114421018"/>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CustomShape 1"/>
          <p:cNvSpPr/>
          <p:nvPr/>
        </p:nvSpPr>
        <p:spPr>
          <a:xfrm>
            <a:off x="453960" y="408600"/>
            <a:ext cx="8222760" cy="8841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a:t>
            </a:r>
            <a:endParaRPr lang="en-US" sz="2600" b="0" strike="noStrike" spc="-1">
              <a:latin typeface="Arial"/>
            </a:endParaRPr>
          </a:p>
        </p:txBody>
      </p:sp>
      <p:sp>
        <p:nvSpPr>
          <p:cNvPr id="86" name="CustomShape 2"/>
          <p:cNvSpPr/>
          <p:nvPr/>
        </p:nvSpPr>
        <p:spPr>
          <a:xfrm>
            <a:off x="442080" y="1075680"/>
            <a:ext cx="8224920" cy="491688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840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a:t>
            </a:r>
            <a:r>
              <a:rPr lang="en-US" sz="2400" b="0" i="1" strike="noStrike" spc="-1">
                <a:solidFill>
                  <a:srgbClr val="414141"/>
                </a:solidFill>
                <a:latin typeface="Arial"/>
                <a:ea typeface="ＭＳ Ｐゴシック"/>
              </a:rPr>
              <a:t>and more!</a:t>
            </a:r>
            <a:endParaRPr lang="en-US" sz="2400" b="0" strike="noStrike" spc="-1">
              <a:latin typeface="Arial"/>
            </a:endParaRPr>
          </a:p>
          <a:p>
            <a:pPr marL="648000" lvl="2" indent="-212760">
              <a:lnSpc>
                <a:spcPct val="100000"/>
              </a:lnSpc>
              <a:spcBef>
                <a:spcPts val="1800"/>
              </a:spcBef>
              <a:buClr>
                <a:srgbClr val="000000"/>
              </a:buClr>
              <a:buSzPct val="45000"/>
              <a:buFont typeface="Wingdings" charset="2"/>
              <a:buChar char=""/>
            </a:pPr>
            <a:r>
              <a:rPr lang="en-US" sz="2400" b="0" strike="noStrike" spc="-1">
                <a:solidFill>
                  <a:srgbClr val="414141"/>
                </a:solidFill>
                <a:latin typeface="Arial"/>
                <a:ea typeface="ＭＳ Ｐゴシック"/>
              </a:rPr>
              <a:t>devtool modify</a:t>
            </a:r>
            <a:endParaRPr lang="en-US" sz="2400" b="0" strike="noStrike" spc="-1">
              <a:latin typeface="Arial"/>
            </a:endParaRPr>
          </a:p>
          <a:p>
            <a:pPr marL="648000" lvl="2" indent="-212760">
              <a:lnSpc>
                <a:spcPct val="100000"/>
              </a:lnSpc>
              <a:spcBef>
                <a:spcPts val="1800"/>
              </a:spcBef>
              <a:buClr>
                <a:srgbClr val="000000"/>
              </a:buClr>
              <a:buSzPct val="45000"/>
              <a:buFont typeface="Wingdings" charset="2"/>
              <a:buChar char=""/>
            </a:pPr>
            <a:r>
              <a:rPr lang="en-US" sz="2400" b="0" strike="noStrike" spc="-1">
                <a:solidFill>
                  <a:srgbClr val="414141"/>
                </a:solidFill>
                <a:latin typeface="Arial"/>
                <a:ea typeface="ＭＳ Ｐゴシック"/>
              </a:rPr>
              <a:t>devtool deploy-target</a:t>
            </a:r>
            <a:endParaRPr lang="en-US" sz="2400" b="0" strike="noStrike" spc="-1">
              <a:latin typeface="Arial"/>
            </a:endParaRPr>
          </a:p>
          <a:p>
            <a:pPr marL="648000" lvl="2" indent="-212760">
              <a:lnSpc>
                <a:spcPct val="100000"/>
              </a:lnSpc>
              <a:spcBef>
                <a:spcPts val="1800"/>
              </a:spcBef>
              <a:buClr>
                <a:srgbClr val="000000"/>
              </a:buClr>
              <a:buSzPct val="45000"/>
              <a:buFont typeface="Wingdings" charset="2"/>
              <a:buChar char=""/>
            </a:pPr>
            <a:r>
              <a:rPr lang="en-US" sz="2400" b="0" strike="noStrike" spc="-1">
                <a:solidFill>
                  <a:srgbClr val="414141"/>
                </a:solidFill>
                <a:latin typeface="Arial"/>
                <a:ea typeface="ＭＳ Ｐゴシック"/>
              </a:rPr>
              <a:t>devtool undeploy-target</a:t>
            </a:r>
            <a:endParaRPr lang="en-US" sz="2400" b="0" strike="noStrike" spc="-1">
              <a:latin typeface="Arial"/>
            </a:endParaRPr>
          </a:p>
          <a:p>
            <a:pPr marL="648000" lvl="2" indent="-212760">
              <a:lnSpc>
                <a:spcPct val="100000"/>
              </a:lnSpc>
              <a:spcBef>
                <a:spcPts val="1800"/>
              </a:spcBef>
              <a:buClr>
                <a:srgbClr val="000000"/>
              </a:buClr>
              <a:buSzPct val="45000"/>
              <a:buFont typeface="Wingdings" charset="2"/>
              <a:buChar char=""/>
            </a:pPr>
            <a:r>
              <a:rPr lang="en-US" sz="2400" b="0" strike="noStrike" spc="-1">
                <a:solidFill>
                  <a:srgbClr val="414141"/>
                </a:solidFill>
                <a:latin typeface="Arial"/>
                <a:ea typeface="ＭＳ Ｐゴシック"/>
              </a:rPr>
              <a:t>devtool build</a:t>
            </a:r>
            <a:endParaRPr lang="en-US" sz="2400" b="0" strike="noStrike" spc="-1">
              <a:latin typeface="Arial"/>
            </a:endParaRPr>
          </a:p>
          <a:p>
            <a:pPr marL="648000" lvl="2" indent="-212760">
              <a:lnSpc>
                <a:spcPct val="100000"/>
              </a:lnSpc>
              <a:spcBef>
                <a:spcPts val="1800"/>
              </a:spcBef>
              <a:buClr>
                <a:srgbClr val="000000"/>
              </a:buClr>
              <a:buSzPct val="45000"/>
              <a:buFont typeface="Wingdings" charset="2"/>
              <a:buChar char=""/>
            </a:pPr>
            <a:r>
              <a:rPr lang="en-US" sz="2400" b="0" strike="noStrike" spc="-1">
                <a:solidFill>
                  <a:srgbClr val="414141"/>
                </a:solidFill>
                <a:latin typeface="Arial"/>
                <a:ea typeface="ＭＳ Ｐゴシック"/>
              </a:rPr>
              <a:t>devtool build-image</a:t>
            </a:r>
            <a:endParaRPr lang="en-US" sz="2400" b="0" strike="noStrike" spc="-1">
              <a:latin typeface="Arial"/>
            </a:endParaRPr>
          </a:p>
          <a:p>
            <a:pPr marL="648000" lvl="2" indent="-212760">
              <a:lnSpc>
                <a:spcPct val="100000"/>
              </a:lnSpc>
              <a:spcBef>
                <a:spcPts val="1800"/>
              </a:spcBef>
              <a:buClr>
                <a:srgbClr val="000000"/>
              </a:buClr>
              <a:buSzPct val="45000"/>
              <a:buFont typeface="Wingdings" charset="2"/>
              <a:buChar char=""/>
            </a:pPr>
            <a:r>
              <a:rPr lang="en-US" sz="2400" b="0" i="1" strike="noStrike" spc="-1">
                <a:solidFill>
                  <a:srgbClr val="414141"/>
                </a:solidFill>
                <a:latin typeface="Arial"/>
                <a:ea typeface="ＭＳ Ｐゴシック"/>
              </a:rPr>
              <a:t>etc...</a:t>
            </a:r>
            <a:endParaRPr lang="en-US" sz="2400" b="0" strike="noStrike" spc="-1">
              <a:latin typeface="Arial"/>
            </a:endParaRPr>
          </a:p>
        </p:txBody>
      </p:sp>
    </p:spTree>
    <p:extLst>
      <p:ext uri="{BB962C8B-B14F-4D97-AF65-F5344CB8AC3E}">
        <p14:creationId xmlns:p14="http://schemas.microsoft.com/office/powerpoint/2010/main" val="25847783"/>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CustomShape 1"/>
          <p:cNvSpPr/>
          <p:nvPr/>
        </p:nvSpPr>
        <p:spPr>
          <a:xfrm>
            <a:off x="453960" y="408600"/>
            <a:ext cx="8222760" cy="8841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 past presentations</a:t>
            </a:r>
            <a:endParaRPr lang="en-US" sz="2600" b="0" strike="noStrike" spc="-1">
              <a:latin typeface="Arial"/>
            </a:endParaRPr>
          </a:p>
        </p:txBody>
      </p:sp>
      <p:sp>
        <p:nvSpPr>
          <p:cNvPr id="88" name="CustomShape 2"/>
          <p:cNvSpPr/>
          <p:nvPr/>
        </p:nvSpPr>
        <p:spPr>
          <a:xfrm>
            <a:off x="442080" y="1075680"/>
            <a:ext cx="8224920" cy="491688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840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ELC 2017</a:t>
            </a:r>
            <a:endParaRPr lang="en-US" sz="2400" b="0" strike="noStrike" spc="-1">
              <a:latin typeface="Arial"/>
            </a:endParaRPr>
          </a:p>
          <a:p>
            <a:pPr marL="648000" lvl="2" indent="-212760">
              <a:lnSpc>
                <a:spcPct val="100000"/>
              </a:lnSpc>
              <a:spcBef>
                <a:spcPts val="1800"/>
              </a:spcBef>
              <a:buClr>
                <a:srgbClr val="000000"/>
              </a:buClr>
              <a:buSzPct val="45000"/>
              <a:buFont typeface="Wingdings" charset="2"/>
              <a:buChar char=""/>
            </a:pPr>
            <a:r>
              <a:rPr lang="en-US" sz="2400" b="0" strike="noStrike" spc="-1">
                <a:solidFill>
                  <a:srgbClr val="414141"/>
                </a:solidFill>
                <a:latin typeface="Arial"/>
                <a:ea typeface="ＭＳ Ｐゴシック"/>
              </a:rPr>
              <a:t>Using Devtool To Streamline Your Yocto Project Workflow - Tim Orling</a:t>
            </a:r>
            <a:endParaRPr lang="en-US" sz="2400" b="0" strike="noStrike" spc="-1">
              <a:latin typeface="Arial"/>
            </a:endParaRPr>
          </a:p>
          <a:p>
            <a:pPr marL="648000" lvl="2" indent="-212760">
              <a:lnSpc>
                <a:spcPct val="100000"/>
              </a:lnSpc>
              <a:spcBef>
                <a:spcPts val="1800"/>
              </a:spcBef>
              <a:buClr>
                <a:srgbClr val="000000"/>
              </a:buClr>
              <a:buSzPct val="45000"/>
              <a:buFont typeface="Wingdings" charset="2"/>
              <a:buChar char=""/>
            </a:pPr>
            <a:r>
              <a:rPr lang="en-US" sz="2400" b="0" strike="noStrike" spc="-1">
                <a:solidFill>
                  <a:srgbClr val="414141"/>
                </a:solidFill>
                <a:latin typeface="Arial"/>
                <a:ea typeface="ＭＳ Ｐゴシック"/>
              </a:rPr>
              <a:t>https://www.youtube.com/watch?v=CiD7rB35CRE</a:t>
            </a:r>
            <a:endParaRPr lang="en-US" sz="2400" b="0" strike="noStrike" spc="-1">
              <a:latin typeface="Arial"/>
            </a:endParaRPr>
          </a:p>
          <a:p>
            <a:pPr marL="343080" indent="-33840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ELC 2017</a:t>
            </a:r>
            <a:endParaRPr lang="en-US" sz="2400" b="0" strike="noStrike" spc="-1">
              <a:latin typeface="Arial"/>
            </a:endParaRPr>
          </a:p>
          <a:p>
            <a:pPr marL="648000" lvl="2" indent="-212760">
              <a:lnSpc>
                <a:spcPct val="100000"/>
              </a:lnSpc>
              <a:spcBef>
                <a:spcPts val="1800"/>
              </a:spcBef>
              <a:buClr>
                <a:srgbClr val="000000"/>
              </a:buClr>
              <a:buSzPct val="45000"/>
              <a:buFont typeface="Wingdings" charset="2"/>
              <a:buChar char=""/>
            </a:pPr>
            <a:r>
              <a:rPr lang="en-US" sz="2400" b="0" strike="noStrike" spc="-1">
                <a:solidFill>
                  <a:srgbClr val="414141"/>
                </a:solidFill>
                <a:latin typeface="Arial"/>
                <a:ea typeface="ＭＳ Ｐゴシック"/>
              </a:rPr>
              <a:t>Yocto Project Extensible SDK: Simplifying the Workflow for Application Developers - Henry Bruce</a:t>
            </a:r>
            <a:endParaRPr lang="en-US" sz="2400" b="0" strike="noStrike" spc="-1">
              <a:latin typeface="Arial"/>
            </a:endParaRPr>
          </a:p>
          <a:p>
            <a:pPr marL="648000" lvl="2" indent="-212760">
              <a:lnSpc>
                <a:spcPct val="100000"/>
              </a:lnSpc>
              <a:spcBef>
                <a:spcPts val="1800"/>
              </a:spcBef>
              <a:buClr>
                <a:srgbClr val="000000"/>
              </a:buClr>
              <a:buSzPct val="45000"/>
              <a:buFont typeface="Wingdings" charset="2"/>
              <a:buChar char=""/>
            </a:pPr>
            <a:r>
              <a:rPr lang="en-US" sz="2400" b="0" strike="noStrike" spc="-1">
                <a:solidFill>
                  <a:srgbClr val="414141"/>
                </a:solidFill>
                <a:latin typeface="Arial"/>
                <a:ea typeface="ＭＳ Ｐゴシック"/>
              </a:rPr>
              <a:t>https://www.youtube.com/watch?v=d3xanDJuXRA&amp;t=57s</a:t>
            </a:r>
            <a:endParaRPr lang="en-US" sz="2400" b="0" strike="noStrike" spc="-1">
              <a:latin typeface="Arial"/>
            </a:endParaRPr>
          </a:p>
        </p:txBody>
      </p:sp>
    </p:spTree>
    <p:extLst>
      <p:ext uri="{BB962C8B-B14F-4D97-AF65-F5344CB8AC3E}">
        <p14:creationId xmlns:p14="http://schemas.microsoft.com/office/powerpoint/2010/main" val="3279575258"/>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CustomShape 1"/>
          <p:cNvSpPr/>
          <p:nvPr/>
        </p:nvSpPr>
        <p:spPr>
          <a:xfrm>
            <a:off x="453960" y="408600"/>
            <a:ext cx="8222760" cy="8841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 past presentations</a:t>
            </a:r>
            <a:endParaRPr lang="en-US" sz="2600" b="0" strike="noStrike" spc="-1">
              <a:latin typeface="Arial"/>
            </a:endParaRPr>
          </a:p>
        </p:txBody>
      </p:sp>
      <p:sp>
        <p:nvSpPr>
          <p:cNvPr id="90" name="CustomShape 2"/>
          <p:cNvSpPr/>
          <p:nvPr/>
        </p:nvSpPr>
        <p:spPr>
          <a:xfrm>
            <a:off x="442080" y="1075680"/>
            <a:ext cx="8224920" cy="491688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840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ELC 2018</a:t>
            </a:r>
            <a:endParaRPr lang="en-US" sz="2400" b="0" strike="noStrike" spc="-1">
              <a:latin typeface="Arial"/>
            </a:endParaRPr>
          </a:p>
          <a:p>
            <a:pPr marL="648000" lvl="2" indent="-212760">
              <a:lnSpc>
                <a:spcPct val="100000"/>
              </a:lnSpc>
              <a:spcBef>
                <a:spcPts val="1800"/>
              </a:spcBef>
              <a:buClr>
                <a:srgbClr val="000000"/>
              </a:buClr>
              <a:buSzPct val="45000"/>
              <a:buFont typeface="Wingdings" charset="2"/>
              <a:buChar char=""/>
            </a:pPr>
            <a:r>
              <a:rPr lang="en-US" sz="2400" b="0" strike="noStrike" spc="-1">
                <a:solidFill>
                  <a:srgbClr val="414141"/>
                </a:solidFill>
                <a:latin typeface="Arial"/>
                <a:ea typeface="ＭＳ Ｐゴシック"/>
              </a:rPr>
              <a:t>Working with the Linux Kernel in the Yocto Project - Sean Hudson</a:t>
            </a:r>
            <a:endParaRPr lang="en-US" sz="2400" b="0" strike="noStrike" spc="-1">
              <a:latin typeface="Arial"/>
            </a:endParaRPr>
          </a:p>
          <a:p>
            <a:pPr marL="648000" lvl="2" indent="-212760">
              <a:lnSpc>
                <a:spcPct val="100000"/>
              </a:lnSpc>
              <a:spcBef>
                <a:spcPts val="1800"/>
              </a:spcBef>
              <a:buClr>
                <a:srgbClr val="000000"/>
              </a:buClr>
              <a:buSzPct val="45000"/>
              <a:buFont typeface="Wingdings" charset="2"/>
              <a:buChar char=""/>
            </a:pPr>
            <a:r>
              <a:rPr lang="en-US" sz="2400" b="0" strike="noStrike" spc="-1">
                <a:solidFill>
                  <a:srgbClr val="414141"/>
                </a:solidFill>
                <a:latin typeface="Arial"/>
                <a:ea typeface="ＭＳ Ｐゴシック"/>
              </a:rPr>
              <a:t>https://www.youtube.com/watch?v=tZACGS5nQxw</a:t>
            </a:r>
            <a:endParaRPr lang="en-US" sz="2400" b="0" strike="noStrike" spc="-1">
              <a:latin typeface="Arial"/>
            </a:endParaRPr>
          </a:p>
        </p:txBody>
      </p:sp>
    </p:spTree>
    <p:extLst>
      <p:ext uri="{BB962C8B-B14F-4D97-AF65-F5344CB8AC3E}">
        <p14:creationId xmlns:p14="http://schemas.microsoft.com/office/powerpoint/2010/main" val="3009292460"/>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CustomShape 1"/>
          <p:cNvSpPr/>
          <p:nvPr/>
        </p:nvSpPr>
        <p:spPr>
          <a:xfrm>
            <a:off x="453960" y="408600"/>
            <a:ext cx="8222760" cy="8841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 past presentations</a:t>
            </a:r>
            <a:endParaRPr lang="en-US" sz="2600" b="0" strike="noStrike" spc="-1">
              <a:latin typeface="Arial"/>
            </a:endParaRPr>
          </a:p>
        </p:txBody>
      </p:sp>
      <p:sp>
        <p:nvSpPr>
          <p:cNvPr id="92" name="CustomShape 2"/>
          <p:cNvSpPr/>
          <p:nvPr/>
        </p:nvSpPr>
        <p:spPr>
          <a:xfrm>
            <a:off x="442080" y="1075680"/>
            <a:ext cx="8224920" cy="491688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840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YPDD 2018 - ELC</a:t>
            </a:r>
            <a:endParaRPr lang="en-US" sz="2400" b="0" strike="noStrike" spc="-1">
              <a:latin typeface="Arial"/>
            </a:endParaRPr>
          </a:p>
          <a:p>
            <a:pPr marL="648000" lvl="2" indent="-212760">
              <a:lnSpc>
                <a:spcPct val="100000"/>
              </a:lnSpc>
              <a:spcBef>
                <a:spcPts val="1800"/>
              </a:spcBef>
              <a:buClr>
                <a:srgbClr val="000000"/>
              </a:buClr>
              <a:buSzPct val="45000"/>
              <a:buFont typeface="Wingdings" charset="2"/>
              <a:buChar char=""/>
            </a:pPr>
            <a:r>
              <a:rPr lang="en-US" sz="2400" b="0" strike="noStrike" spc="-1">
                <a:solidFill>
                  <a:srgbClr val="414141"/>
                </a:solidFill>
                <a:latin typeface="Arial"/>
                <a:ea typeface="ＭＳ Ｐゴシック"/>
              </a:rPr>
              <a:t>Session 3, Devtool 1 - Tim Orling</a:t>
            </a:r>
            <a:endParaRPr lang="en-US" sz="2400" b="0" strike="noStrike" spc="-1">
              <a:latin typeface="Arial"/>
            </a:endParaRPr>
          </a:p>
          <a:p>
            <a:pPr marL="648000" lvl="2" indent="-212760">
              <a:lnSpc>
                <a:spcPct val="100000"/>
              </a:lnSpc>
              <a:spcBef>
                <a:spcPts val="1800"/>
              </a:spcBef>
              <a:buClr>
                <a:srgbClr val="000000"/>
              </a:buClr>
              <a:buSzPct val="45000"/>
              <a:buFont typeface="Wingdings" charset="2"/>
              <a:buChar char=""/>
            </a:pPr>
            <a:r>
              <a:rPr lang="en-US" sz="2400" b="0" strike="noStrike" spc="-1">
                <a:solidFill>
                  <a:srgbClr val="414141"/>
                </a:solidFill>
                <a:latin typeface="Arial"/>
                <a:ea typeface="ＭＳ Ｐゴシック"/>
              </a:rPr>
              <a:t>https://www.youtube.com/watch?v=C-usM6gFVSY</a:t>
            </a:r>
            <a:endParaRPr lang="en-US" sz="2400" b="0" strike="noStrike" spc="-1">
              <a:latin typeface="Arial"/>
            </a:endParaRPr>
          </a:p>
          <a:p>
            <a:pPr marL="343080" indent="-33840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YPDD 2018 - ELC</a:t>
            </a:r>
            <a:endParaRPr lang="en-US" sz="2400" b="0" strike="noStrike" spc="-1">
              <a:latin typeface="Arial"/>
            </a:endParaRPr>
          </a:p>
          <a:p>
            <a:pPr marL="648000" lvl="2" indent="-212760">
              <a:lnSpc>
                <a:spcPct val="100000"/>
              </a:lnSpc>
              <a:spcBef>
                <a:spcPts val="1800"/>
              </a:spcBef>
              <a:buClr>
                <a:srgbClr val="000000"/>
              </a:buClr>
              <a:buSzPct val="45000"/>
              <a:buFont typeface="Wingdings" charset="2"/>
              <a:buChar char=""/>
            </a:pPr>
            <a:r>
              <a:rPr lang="en-US" sz="2400" b="0" strike="noStrike" spc="-1">
                <a:solidFill>
                  <a:srgbClr val="414141"/>
                </a:solidFill>
                <a:latin typeface="Arial"/>
                <a:ea typeface="ＭＳ Ｐゴシック"/>
              </a:rPr>
              <a:t>Session 7, Devtool 2 - Tim Orling &amp; Henry Bruce</a:t>
            </a:r>
            <a:endParaRPr lang="en-US" sz="2400" b="0" strike="noStrike" spc="-1">
              <a:latin typeface="Arial"/>
            </a:endParaRPr>
          </a:p>
          <a:p>
            <a:pPr marL="648000" lvl="2" indent="-212760">
              <a:lnSpc>
                <a:spcPct val="100000"/>
              </a:lnSpc>
              <a:spcBef>
                <a:spcPts val="1800"/>
              </a:spcBef>
              <a:buClr>
                <a:srgbClr val="000000"/>
              </a:buClr>
              <a:buSzPct val="45000"/>
              <a:buFont typeface="Wingdings" charset="2"/>
              <a:buChar char=""/>
            </a:pPr>
            <a:r>
              <a:rPr lang="en-US" sz="2400" b="0" strike="noStrike" spc="-1">
                <a:solidFill>
                  <a:srgbClr val="414141"/>
                </a:solidFill>
                <a:latin typeface="Arial"/>
                <a:ea typeface="ＭＳ Ｐゴシック"/>
              </a:rPr>
              <a:t>https://www.youtube.com/watch?v=UYsqIP_Qt_Q</a:t>
            </a:r>
            <a:endParaRPr lang="en-US" sz="2400" b="0" strike="noStrike" spc="-1">
              <a:latin typeface="Arial"/>
            </a:endParaRPr>
          </a:p>
        </p:txBody>
      </p:sp>
    </p:spTree>
    <p:extLst>
      <p:ext uri="{BB962C8B-B14F-4D97-AF65-F5344CB8AC3E}">
        <p14:creationId xmlns:p14="http://schemas.microsoft.com/office/powerpoint/2010/main" val="1079722597"/>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CustomShape 1"/>
          <p:cNvSpPr/>
          <p:nvPr/>
        </p:nvSpPr>
        <p:spPr>
          <a:xfrm>
            <a:off x="453960" y="408600"/>
            <a:ext cx="8222760" cy="8841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 documentation</a:t>
            </a:r>
            <a:endParaRPr lang="en-US" sz="2600" b="0" strike="noStrike" spc="-1">
              <a:latin typeface="Arial"/>
            </a:endParaRPr>
          </a:p>
        </p:txBody>
      </p:sp>
      <p:sp>
        <p:nvSpPr>
          <p:cNvPr id="94" name="CustomShape 2"/>
          <p:cNvSpPr/>
          <p:nvPr/>
        </p:nvSpPr>
        <p:spPr>
          <a:xfrm>
            <a:off x="442080" y="1075680"/>
            <a:ext cx="8224920" cy="491688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840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Yocto Project Reference Manual</a:t>
            </a:r>
            <a:endParaRPr lang="en-US" sz="2400" b="0" strike="noStrike" spc="-1">
              <a:latin typeface="Arial"/>
            </a:endParaRPr>
          </a:p>
          <a:p>
            <a:pPr marL="648000" lvl="2" indent="-212760">
              <a:lnSpc>
                <a:spcPct val="100000"/>
              </a:lnSpc>
              <a:spcBef>
                <a:spcPts val="1800"/>
              </a:spcBef>
              <a:buClr>
                <a:srgbClr val="000000"/>
              </a:buClr>
              <a:buSzPct val="45000"/>
              <a:buFont typeface="Wingdings" charset="2"/>
              <a:buChar char=""/>
            </a:pPr>
            <a:r>
              <a:rPr lang="en-US" sz="2400" b="0" strike="noStrike" spc="-1">
                <a:solidFill>
                  <a:srgbClr val="414141"/>
                </a:solidFill>
                <a:latin typeface="Arial"/>
                <a:ea typeface="ＭＳ Ｐゴシック"/>
              </a:rPr>
              <a:t>chapter 8 - </a:t>
            </a:r>
            <a:r>
              <a:rPr lang="en-US" sz="2400" b="0" i="1" strike="noStrike" spc="-1">
                <a:solidFill>
                  <a:srgbClr val="414141"/>
                </a:solidFill>
                <a:latin typeface="Arial"/>
                <a:ea typeface="ＭＳ Ｐゴシック"/>
              </a:rPr>
              <a:t>devtool</a:t>
            </a:r>
            <a:r>
              <a:rPr lang="en-US" sz="2400" b="0" strike="noStrike" spc="-1">
                <a:solidFill>
                  <a:srgbClr val="414141"/>
                </a:solidFill>
                <a:latin typeface="Arial"/>
                <a:ea typeface="ＭＳ Ｐゴシック"/>
              </a:rPr>
              <a:t> Quick Reference</a:t>
            </a:r>
            <a:endParaRPr lang="en-US" sz="2400" b="0" strike="noStrike" spc="-1">
              <a:latin typeface="Arial"/>
            </a:endParaRPr>
          </a:p>
          <a:p>
            <a:pPr marL="648000" lvl="2" indent="-212760">
              <a:lnSpc>
                <a:spcPct val="100000"/>
              </a:lnSpc>
              <a:spcBef>
                <a:spcPts val="1800"/>
              </a:spcBef>
              <a:buClr>
                <a:srgbClr val="000000"/>
              </a:buClr>
              <a:buSzPct val="45000"/>
              <a:buFont typeface="Wingdings" charset="2"/>
              <a:buChar char=""/>
            </a:pPr>
            <a:r>
              <a:rPr lang="en-US" sz="2400" b="0" strike="noStrike" spc="-1">
                <a:solidFill>
                  <a:srgbClr val="414141"/>
                </a:solidFill>
                <a:latin typeface="Arial"/>
                <a:ea typeface="ＭＳ Ｐゴシック"/>
              </a:rPr>
              <a:t>https://www.yoctoproject.org/docs/current/ref-manual/ref-manual.html#ref-devtool-reference</a:t>
            </a:r>
            <a:endParaRPr lang="en-US" sz="2400" b="0" strike="noStrike" spc="-1">
              <a:latin typeface="Arial"/>
            </a:endParaRPr>
          </a:p>
          <a:p>
            <a:pPr marL="343080" indent="-33840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Yocto Project Application Development and the Extensible Software Development Kit (eSDK)</a:t>
            </a:r>
            <a:endParaRPr lang="en-US" sz="2400" b="0" strike="noStrike" spc="-1">
              <a:latin typeface="Arial"/>
            </a:endParaRPr>
          </a:p>
          <a:p>
            <a:pPr marL="648000" lvl="2" indent="-212760">
              <a:lnSpc>
                <a:spcPct val="100000"/>
              </a:lnSpc>
              <a:spcBef>
                <a:spcPts val="1800"/>
              </a:spcBef>
              <a:buClr>
                <a:srgbClr val="000000"/>
              </a:buClr>
              <a:buSzPct val="45000"/>
              <a:buFont typeface="Wingdings" charset="2"/>
              <a:buChar char=""/>
            </a:pPr>
            <a:r>
              <a:rPr lang="en-US" sz="2400" b="0" strike="noStrike" spc="-1">
                <a:solidFill>
                  <a:srgbClr val="414141"/>
                </a:solidFill>
                <a:latin typeface="Arial"/>
                <a:ea typeface="ＭＳ Ｐゴシック"/>
              </a:rPr>
              <a:t>chapter 2 - Using the Extensible SDK</a:t>
            </a:r>
            <a:endParaRPr lang="en-US" sz="2400" b="0" strike="noStrike" spc="-1">
              <a:latin typeface="Arial"/>
            </a:endParaRPr>
          </a:p>
          <a:p>
            <a:pPr marL="648000" lvl="2" indent="-212760">
              <a:lnSpc>
                <a:spcPct val="100000"/>
              </a:lnSpc>
              <a:spcBef>
                <a:spcPts val="1800"/>
              </a:spcBef>
              <a:buClr>
                <a:srgbClr val="000000"/>
              </a:buClr>
              <a:buSzPct val="45000"/>
              <a:buFont typeface="Wingdings" charset="2"/>
              <a:buChar char=""/>
            </a:pPr>
            <a:r>
              <a:rPr lang="en-US" sz="2400" b="0" strike="noStrike" spc="-1">
                <a:solidFill>
                  <a:srgbClr val="414141"/>
                </a:solidFill>
                <a:latin typeface="Arial"/>
                <a:ea typeface="ＭＳ Ｐゴシック"/>
              </a:rPr>
              <a:t>https://www.yoctoproject.org/docs/current/sdk-manual/sdk-manual.html#sdk-extensible</a:t>
            </a:r>
            <a:endParaRPr lang="en-US" sz="2400" b="0" strike="noStrike" spc="-1">
              <a:latin typeface="Arial"/>
            </a:endParaRPr>
          </a:p>
        </p:txBody>
      </p:sp>
    </p:spTree>
    <p:extLst>
      <p:ext uri="{BB962C8B-B14F-4D97-AF65-F5344CB8AC3E}">
        <p14:creationId xmlns:p14="http://schemas.microsoft.com/office/powerpoint/2010/main" val="1385585759"/>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CustomShape 1"/>
          <p:cNvSpPr/>
          <p:nvPr/>
        </p:nvSpPr>
        <p:spPr>
          <a:xfrm>
            <a:off x="453960" y="408600"/>
            <a:ext cx="8222760" cy="8841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 documentation</a:t>
            </a:r>
            <a:endParaRPr lang="en-US" sz="2600" b="0" strike="noStrike" spc="-1">
              <a:latin typeface="Arial"/>
            </a:endParaRPr>
          </a:p>
        </p:txBody>
      </p:sp>
      <p:sp>
        <p:nvSpPr>
          <p:cNvPr id="96" name="CustomShape 2"/>
          <p:cNvSpPr/>
          <p:nvPr/>
        </p:nvSpPr>
        <p:spPr>
          <a:xfrm>
            <a:off x="442080" y="1075680"/>
            <a:ext cx="8224920" cy="491688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840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Yocto Project Linux Kernel Development Manual</a:t>
            </a:r>
            <a:endParaRPr lang="en-US" sz="2400" b="0" strike="noStrike" spc="-1">
              <a:latin typeface="Arial"/>
            </a:endParaRPr>
          </a:p>
          <a:p>
            <a:pPr marL="648000" lvl="2" indent="-212760">
              <a:lnSpc>
                <a:spcPct val="100000"/>
              </a:lnSpc>
              <a:spcBef>
                <a:spcPts val="1800"/>
              </a:spcBef>
              <a:buClr>
                <a:srgbClr val="000000"/>
              </a:buClr>
              <a:buSzPct val="45000"/>
              <a:buFont typeface="Wingdings" charset="2"/>
              <a:buChar char=""/>
            </a:pPr>
            <a:r>
              <a:rPr lang="en-US" sz="2400" b="0" strike="noStrike" spc="-1">
                <a:solidFill>
                  <a:srgbClr val="414141"/>
                </a:solidFill>
                <a:latin typeface="Arial"/>
                <a:ea typeface="ＭＳ Ｐゴシック"/>
              </a:rPr>
              <a:t>section 2.4 - Using </a:t>
            </a:r>
            <a:r>
              <a:rPr lang="en-US" sz="2400" b="0" i="1" strike="noStrike" spc="-1">
                <a:solidFill>
                  <a:srgbClr val="414141"/>
                </a:solidFill>
                <a:latin typeface="Arial"/>
                <a:ea typeface="ＭＳ Ｐゴシック"/>
              </a:rPr>
              <a:t>devtool</a:t>
            </a:r>
            <a:r>
              <a:rPr lang="en-US" sz="2400" b="0" strike="noStrike" spc="-1">
                <a:solidFill>
                  <a:srgbClr val="414141"/>
                </a:solidFill>
                <a:latin typeface="Arial"/>
                <a:ea typeface="ＭＳ Ｐゴシック"/>
              </a:rPr>
              <a:t> to Patch the Kernel</a:t>
            </a:r>
            <a:endParaRPr lang="en-US" sz="2400" b="0" strike="noStrike" spc="-1">
              <a:latin typeface="Arial"/>
            </a:endParaRPr>
          </a:p>
          <a:p>
            <a:pPr marL="648000" lvl="2" indent="-212760">
              <a:lnSpc>
                <a:spcPct val="100000"/>
              </a:lnSpc>
              <a:spcBef>
                <a:spcPts val="1800"/>
              </a:spcBef>
              <a:buClr>
                <a:srgbClr val="000000"/>
              </a:buClr>
              <a:buSzPct val="45000"/>
              <a:buFont typeface="Wingdings" charset="2"/>
              <a:buChar char=""/>
            </a:pPr>
            <a:r>
              <a:rPr lang="en-US" sz="2400" b="0" strike="noStrike" spc="-1">
                <a:solidFill>
                  <a:srgbClr val="414141"/>
                </a:solidFill>
                <a:latin typeface="Arial"/>
                <a:ea typeface="ＭＳ Ｐゴシック"/>
              </a:rPr>
              <a:t>https://www.yoctoproject.org/docs/current/kernel-dev/kernel-dev.html#using-devtool-to-patch-the-kernel</a:t>
            </a:r>
            <a:endParaRPr lang="en-US" sz="2400" b="0" strike="noStrike" spc="-1">
              <a:latin typeface="Arial"/>
            </a:endParaRPr>
          </a:p>
        </p:txBody>
      </p:sp>
    </p:spTree>
    <p:extLst>
      <p:ext uri="{BB962C8B-B14F-4D97-AF65-F5344CB8AC3E}">
        <p14:creationId xmlns:p14="http://schemas.microsoft.com/office/powerpoint/2010/main" val="322856929"/>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charset="0"/>
              </a:rPr>
              <a:t>FYI: How class project was </a:t>
            </a:r>
            <a:r>
              <a:rPr lang="en-US" dirty="0">
                <a:latin typeface="Arial" charset="0"/>
              </a:rPr>
              <a:t>prepared (1/2)</a:t>
            </a:r>
            <a:endParaRPr lang="en-US" dirty="0"/>
          </a:p>
        </p:txBody>
      </p:sp>
      <p:sp>
        <p:nvSpPr>
          <p:cNvPr id="4" name="Content Placeholder 3"/>
          <p:cNvSpPr>
            <a:spLocks noGrp="1"/>
          </p:cNvSpPr>
          <p:nvPr>
            <p:ph sz="quarter" idx="13"/>
          </p:nvPr>
        </p:nvSpPr>
        <p:spPr>
          <a:xfrm>
            <a:off x="343765" y="941033"/>
            <a:ext cx="8233186" cy="4977458"/>
          </a:xfrm>
        </p:spPr>
        <p:txBody>
          <a:bodyPr/>
          <a:lstStyle/>
          <a:p>
            <a:pPr marL="0" indent="0">
              <a:buNone/>
            </a:pPr>
            <a:r>
              <a:rPr lang="en-US" dirty="0" smtClean="0"/>
              <a:t/>
            </a:r>
            <a:br>
              <a:rPr lang="en-US" dirty="0" smtClean="0"/>
            </a:br>
            <a:endParaRPr lang="en-US" dirty="0" smtClean="0"/>
          </a:p>
        </p:txBody>
      </p:sp>
      <p:sp>
        <p:nvSpPr>
          <p:cNvPr id="5" name="Rectangle 4"/>
          <p:cNvSpPr/>
          <p:nvPr/>
        </p:nvSpPr>
        <p:spPr bwMode="auto">
          <a:xfrm>
            <a:off x="254000" y="930467"/>
            <a:ext cx="8737599" cy="5166910"/>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endParaRPr lang="en-US" sz="1600" b="1" dirty="0" smtClean="0">
              <a:solidFill>
                <a:schemeClr val="tx1"/>
              </a:solidFill>
              <a:latin typeface="Courier New" panose="02070309020205020404" pitchFamily="49" charset="0"/>
              <a:cs typeface="Courier New" panose="02070309020205020404" pitchFamily="49" charset="0"/>
            </a:endParaRPr>
          </a:p>
          <a:p>
            <a:r>
              <a:rPr lang="en-US" sz="1600" b="1" dirty="0" smtClean="0">
                <a:solidFill>
                  <a:schemeClr val="tx1"/>
                </a:solidFill>
                <a:latin typeface="Courier New" panose="02070309020205020404" pitchFamily="49" charset="0"/>
                <a:cs typeface="Courier New" panose="02070309020205020404" pitchFamily="49" charset="0"/>
              </a:rPr>
              <a:t>$</a:t>
            </a:r>
            <a:endParaRPr lang="en-US" sz="1600" b="1" dirty="0">
              <a:solidFill>
                <a:schemeClr val="tx1"/>
              </a:solidFill>
              <a:latin typeface="Courier New" panose="02070309020205020404" pitchFamily="49" charset="0"/>
              <a:cs typeface="Courier New" panose="02070309020205020404" pitchFamily="49" charset="0"/>
            </a:endParaRPr>
          </a:p>
          <a:p>
            <a:r>
              <a:rPr lang="en-US" sz="1600" b="1" dirty="0" smtClean="0">
                <a:solidFill>
                  <a:schemeClr val="tx1"/>
                </a:solidFill>
                <a:latin typeface="Courier New" panose="02070309020205020404" pitchFamily="49" charset="0"/>
                <a:cs typeface="Courier New" panose="02070309020205020404" pitchFamily="49" charset="0"/>
              </a:rPr>
              <a:t>$ cd /scratch</a:t>
            </a:r>
            <a:endParaRPr lang="en-US" sz="1600" b="1" dirty="0">
              <a:solidFill>
                <a:schemeClr val="tx1"/>
              </a:solidFill>
              <a:latin typeface="Courier New" panose="02070309020205020404" pitchFamily="49" charset="0"/>
              <a:cs typeface="Courier New" panose="02070309020205020404" pitchFamily="49" charset="0"/>
            </a:endParaRPr>
          </a:p>
          <a:p>
            <a:r>
              <a:rPr lang="en-US" sz="1600" b="1" dirty="0" smtClean="0">
                <a:solidFill>
                  <a:schemeClr val="tx1"/>
                </a:solidFill>
                <a:latin typeface="Courier New" panose="02070309020205020404" pitchFamily="49" charset="0"/>
                <a:cs typeface="Courier New" panose="02070309020205020404" pitchFamily="49" charset="0"/>
              </a:rPr>
              <a:t>$ </a:t>
            </a:r>
            <a:r>
              <a:rPr lang="en-US" sz="1600" b="1" dirty="0" err="1" smtClean="0">
                <a:solidFill>
                  <a:schemeClr val="tx1"/>
                </a:solidFill>
                <a:latin typeface="Courier New" panose="02070309020205020404" pitchFamily="49" charset="0"/>
                <a:cs typeface="Courier New" panose="02070309020205020404" pitchFamily="49" charset="0"/>
              </a:rPr>
              <a:t>git</a:t>
            </a:r>
            <a:r>
              <a:rPr lang="en-US" sz="1600" b="1" dirty="0" smtClean="0">
                <a:solidFill>
                  <a:schemeClr val="tx1"/>
                </a:solidFill>
                <a:latin typeface="Courier New" panose="02070309020205020404" pitchFamily="49" charset="0"/>
                <a:cs typeface="Courier New" panose="02070309020205020404" pitchFamily="49" charset="0"/>
              </a:rPr>
              <a:t> </a:t>
            </a:r>
            <a:r>
              <a:rPr lang="en-US" sz="1600" b="1" dirty="0">
                <a:solidFill>
                  <a:schemeClr val="tx1"/>
                </a:solidFill>
                <a:latin typeface="Courier New" panose="02070309020205020404" pitchFamily="49" charset="0"/>
                <a:cs typeface="Courier New" panose="02070309020205020404" pitchFamily="49" charset="0"/>
              </a:rPr>
              <a:t>clone -b </a:t>
            </a:r>
            <a:r>
              <a:rPr lang="en-US" sz="1600" b="1" dirty="0" smtClean="0">
                <a:solidFill>
                  <a:schemeClr val="tx1"/>
                </a:solidFill>
                <a:latin typeface="Courier New" panose="02070309020205020404" pitchFamily="49" charset="0"/>
                <a:cs typeface="Courier New" panose="02070309020205020404" pitchFamily="49" charset="0"/>
              </a:rPr>
              <a:t>warrior git</a:t>
            </a:r>
            <a:r>
              <a:rPr lang="en-US" sz="1600" b="1" dirty="0">
                <a:solidFill>
                  <a:schemeClr val="tx1"/>
                </a:solidFill>
                <a:latin typeface="Courier New" panose="02070309020205020404" pitchFamily="49" charset="0"/>
                <a:cs typeface="Courier New" panose="02070309020205020404" pitchFamily="49" charset="0"/>
              </a:rPr>
              <a:t>://</a:t>
            </a:r>
            <a:r>
              <a:rPr lang="en-US" sz="1600" b="1" dirty="0" smtClean="0">
                <a:solidFill>
                  <a:schemeClr val="tx1"/>
                </a:solidFill>
                <a:latin typeface="Courier New" panose="02070309020205020404" pitchFamily="49" charset="0"/>
                <a:cs typeface="Courier New" panose="02070309020205020404" pitchFamily="49" charset="0"/>
              </a:rPr>
              <a:t>git.yoctoproject.org/poky.git</a:t>
            </a:r>
          </a:p>
          <a:p>
            <a:r>
              <a:rPr lang="en-US" sz="1600" b="1" dirty="0" smtClean="0">
                <a:solidFill>
                  <a:schemeClr val="tx1"/>
                </a:solidFill>
                <a:latin typeface="Courier New" panose="02070309020205020404" pitchFamily="49" charset="0"/>
                <a:cs typeface="Courier New" panose="02070309020205020404" pitchFamily="49" charset="0"/>
              </a:rPr>
              <a:t>$ cd poky</a:t>
            </a:r>
          </a:p>
          <a:p>
            <a:r>
              <a:rPr lang="en-US" sz="1600" b="1" dirty="0">
                <a:solidFill>
                  <a:schemeClr val="tx1"/>
                </a:solidFill>
                <a:latin typeface="Courier New" panose="02070309020205020404" pitchFamily="49" charset="0"/>
                <a:cs typeface="Courier New" panose="02070309020205020404" pitchFamily="49" charset="0"/>
              </a:rPr>
              <a:t>$</a:t>
            </a:r>
          </a:p>
          <a:p>
            <a:r>
              <a:rPr lang="en-US" sz="1600" b="1" dirty="0" smtClean="0">
                <a:solidFill>
                  <a:schemeClr val="tx1"/>
                </a:solidFill>
                <a:latin typeface="Courier New" panose="02070309020205020404" pitchFamily="49" charset="0"/>
                <a:cs typeface="Courier New" panose="02070309020205020404" pitchFamily="49" charset="0"/>
              </a:rPr>
              <a:t>$ </a:t>
            </a:r>
            <a:r>
              <a:rPr lang="en-US" sz="1600" b="1" i="1" dirty="0" smtClean="0">
                <a:solidFill>
                  <a:schemeClr val="accent1"/>
                </a:solidFill>
                <a:latin typeface="Courier New" panose="02070309020205020404" pitchFamily="49" charset="0"/>
                <a:cs typeface="Courier New" panose="02070309020205020404" pitchFamily="49" charset="0"/>
              </a:rPr>
              <a:t>bash                                        # </a:t>
            </a:r>
            <a:r>
              <a:rPr lang="en-US" sz="1600" b="1" i="1" dirty="0">
                <a:solidFill>
                  <a:schemeClr val="accent1"/>
                </a:solidFill>
                <a:latin typeface="Courier New" panose="02070309020205020404" pitchFamily="49" charset="0"/>
                <a:cs typeface="Courier New" panose="02070309020205020404" pitchFamily="49" charset="0"/>
              </a:rPr>
              <a:t>set up local shell</a:t>
            </a:r>
          </a:p>
          <a:p>
            <a:r>
              <a:rPr lang="en-US" sz="1600" b="1" dirty="0" smtClean="0">
                <a:solidFill>
                  <a:schemeClr val="tx1"/>
                </a:solidFill>
                <a:latin typeface="Courier New" panose="02070309020205020404" pitchFamily="49" charset="0"/>
                <a:cs typeface="Courier New" panose="02070309020205020404" pitchFamily="49" charset="0"/>
              </a:rPr>
              <a:t>$ # Prepare the project</a:t>
            </a:r>
          </a:p>
          <a:p>
            <a:r>
              <a:rPr lang="en-US" sz="1600" b="1" dirty="0" smtClean="0">
                <a:solidFill>
                  <a:schemeClr val="tx1"/>
                </a:solidFill>
                <a:latin typeface="Courier New" panose="02070309020205020404" pitchFamily="49" charset="0"/>
                <a:cs typeface="Courier New" panose="02070309020205020404" pitchFamily="49" charset="0"/>
              </a:rPr>
              <a:t>$ ./scratch/poky/</a:t>
            </a:r>
            <a:r>
              <a:rPr lang="en-US" sz="1600" b="1" dirty="0" err="1" smtClean="0">
                <a:solidFill>
                  <a:schemeClr val="tx1"/>
                </a:solidFill>
                <a:latin typeface="Courier New" panose="02070309020205020404" pitchFamily="49" charset="0"/>
                <a:cs typeface="Courier New" panose="02070309020205020404" pitchFamily="49" charset="0"/>
              </a:rPr>
              <a:t>oe</a:t>
            </a:r>
            <a:r>
              <a:rPr lang="en-US" sz="1600" b="1" dirty="0" smtClean="0">
                <a:solidFill>
                  <a:schemeClr val="tx1"/>
                </a:solidFill>
                <a:latin typeface="Courier New" panose="02070309020205020404" pitchFamily="49" charset="0"/>
                <a:cs typeface="Courier New" panose="02070309020205020404" pitchFamily="49" charset="0"/>
              </a:rPr>
              <a:t>-</a:t>
            </a:r>
            <a:r>
              <a:rPr lang="en-US" sz="1600" b="1" dirty="0" err="1" smtClean="0">
                <a:solidFill>
                  <a:schemeClr val="tx1"/>
                </a:solidFill>
                <a:latin typeface="Courier New" panose="02070309020205020404" pitchFamily="49" charset="0"/>
                <a:cs typeface="Courier New" panose="02070309020205020404" pitchFamily="49" charset="0"/>
              </a:rPr>
              <a:t>init</a:t>
            </a:r>
            <a:r>
              <a:rPr lang="en-US" sz="1600" b="1" dirty="0" smtClean="0">
                <a:solidFill>
                  <a:schemeClr val="tx1"/>
                </a:solidFill>
                <a:latin typeface="Courier New" panose="02070309020205020404" pitchFamily="49" charset="0"/>
                <a:cs typeface="Courier New" panose="02070309020205020404" pitchFamily="49" charset="0"/>
              </a:rPr>
              <a:t>-build-</a:t>
            </a:r>
            <a:r>
              <a:rPr lang="en-US" sz="1600" b="1" dirty="0" err="1" smtClean="0">
                <a:solidFill>
                  <a:schemeClr val="tx1"/>
                </a:solidFill>
                <a:latin typeface="Courier New" panose="02070309020205020404" pitchFamily="49" charset="0"/>
                <a:cs typeface="Courier New" panose="02070309020205020404" pitchFamily="49" charset="0"/>
              </a:rPr>
              <a:t>env</a:t>
            </a:r>
            <a:r>
              <a:rPr lang="en-US" sz="1600" b="1" dirty="0" smtClean="0">
                <a:solidFill>
                  <a:schemeClr val="tx1"/>
                </a:solidFill>
                <a:latin typeface="Courier New" panose="02070309020205020404" pitchFamily="49" charset="0"/>
                <a:cs typeface="Courier New" panose="02070309020205020404" pitchFamily="49" charset="0"/>
              </a:rPr>
              <a:t>  build</a:t>
            </a:r>
          </a:p>
          <a:p>
            <a:r>
              <a:rPr lang="en-US" sz="1600" b="1" dirty="0" smtClean="0">
                <a:solidFill>
                  <a:schemeClr val="tx1"/>
                </a:solidFill>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echo </a:t>
            </a:r>
            <a:r>
              <a:rPr lang="en-US" sz="1600" b="1" dirty="0">
                <a:latin typeface="Courier New" panose="02070309020205020404" pitchFamily="49" charset="0"/>
                <a:cs typeface="Courier New" panose="02070309020205020404" pitchFamily="49" charset="0"/>
              </a:rPr>
              <a:t>"MACHINE = \"</a:t>
            </a:r>
            <a:r>
              <a:rPr lang="en-US" sz="1600" b="1" dirty="0" err="1">
                <a:latin typeface="Courier New" panose="02070309020205020404" pitchFamily="49" charset="0"/>
                <a:cs typeface="Courier New" panose="02070309020205020404" pitchFamily="49" charset="0"/>
              </a:rPr>
              <a:t>qemuarm</a:t>
            </a:r>
            <a:r>
              <a:rPr lang="en-US" sz="1600" b="1" dirty="0" smtClean="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&gt;&gt; </a:t>
            </a:r>
            <a:r>
              <a:rPr lang="en-US" sz="1600" b="1" dirty="0" err="1">
                <a:latin typeface="Courier New" panose="02070309020205020404" pitchFamily="49" charset="0"/>
                <a:cs typeface="Courier New" panose="02070309020205020404" pitchFamily="49" charset="0"/>
              </a:rPr>
              <a:t>conf</a:t>
            </a:r>
            <a:r>
              <a:rPr lang="en-US" sz="1600" b="1" dirty="0">
                <a:latin typeface="Courier New" panose="02070309020205020404" pitchFamily="49" charset="0"/>
                <a:cs typeface="Courier New" panose="02070309020205020404" pitchFamily="49" charset="0"/>
              </a:rPr>
              <a:t>/</a:t>
            </a:r>
            <a:r>
              <a:rPr lang="en-US" sz="1600" b="1" dirty="0" err="1">
                <a:latin typeface="Courier New" panose="02070309020205020404" pitchFamily="49" charset="0"/>
                <a:cs typeface="Courier New" panose="02070309020205020404" pitchFamily="49" charset="0"/>
              </a:rPr>
              <a:t>local.conf</a:t>
            </a:r>
            <a:endParaRPr lang="en-US" sz="1600" b="1" dirty="0">
              <a:latin typeface="Courier New" panose="02070309020205020404" pitchFamily="49" charset="0"/>
              <a:cs typeface="Courier New" panose="02070309020205020404" pitchFamily="49" charset="0"/>
            </a:endParaRPr>
          </a:p>
          <a:p>
            <a:r>
              <a:rPr lang="en-US" sz="1600" b="1" dirty="0" smtClean="0">
                <a:latin typeface="Courier New" panose="02070309020205020404" pitchFamily="49" charset="0"/>
                <a:cs typeface="Courier New" panose="02070309020205020404" pitchFamily="49" charset="0"/>
              </a:rPr>
              <a:t>$ echo </a:t>
            </a:r>
            <a:r>
              <a:rPr lang="en-US" sz="1600" b="1" dirty="0">
                <a:latin typeface="Courier New" panose="02070309020205020404" pitchFamily="49" charset="0"/>
                <a:cs typeface="Courier New" panose="02070309020205020404" pitchFamily="49" charset="0"/>
              </a:rPr>
              <a:t>"SSTATE_DIR = \"/</a:t>
            </a:r>
            <a:r>
              <a:rPr lang="en-US" sz="1600" b="1" dirty="0" smtClean="0">
                <a:latin typeface="Courier New" panose="02070309020205020404" pitchFamily="49" charset="0"/>
                <a:cs typeface="Courier New" panose="02070309020205020404" pitchFamily="49" charset="0"/>
              </a:rPr>
              <a:t>scratch/</a:t>
            </a:r>
            <a:r>
              <a:rPr lang="en-US" sz="1600" b="1" dirty="0" err="1" smtClean="0">
                <a:latin typeface="Courier New" panose="02070309020205020404" pitchFamily="49" charset="0"/>
                <a:cs typeface="Courier New" panose="02070309020205020404" pitchFamily="49" charset="0"/>
              </a:rPr>
              <a:t>sstate</a:t>
            </a:r>
            <a:r>
              <a:rPr lang="en-US" sz="1600" b="1" dirty="0" smtClean="0">
                <a:latin typeface="Courier New" panose="02070309020205020404" pitchFamily="49" charset="0"/>
                <a:cs typeface="Courier New" panose="02070309020205020404" pitchFamily="49" charset="0"/>
              </a:rPr>
              <a:t>-cache</a:t>
            </a:r>
            <a:r>
              <a:rPr lang="en-US" sz="1600" b="1" dirty="0">
                <a:latin typeface="Courier New" panose="02070309020205020404" pitchFamily="49" charset="0"/>
                <a:cs typeface="Courier New" panose="02070309020205020404" pitchFamily="49" charset="0"/>
              </a:rPr>
              <a:t>\"" &gt;&gt; </a:t>
            </a:r>
            <a:r>
              <a:rPr lang="en-US" sz="1600" b="1" dirty="0" err="1">
                <a:latin typeface="Courier New" panose="02070309020205020404" pitchFamily="49" charset="0"/>
                <a:cs typeface="Courier New" panose="02070309020205020404" pitchFamily="49" charset="0"/>
              </a:rPr>
              <a:t>conf</a:t>
            </a:r>
            <a:r>
              <a:rPr lang="en-US" sz="1600" b="1" dirty="0">
                <a:latin typeface="Courier New" panose="02070309020205020404" pitchFamily="49" charset="0"/>
                <a:cs typeface="Courier New" panose="02070309020205020404" pitchFamily="49" charset="0"/>
              </a:rPr>
              <a:t>/</a:t>
            </a:r>
            <a:r>
              <a:rPr lang="en-US" sz="1600" b="1" dirty="0" err="1">
                <a:latin typeface="Courier New" panose="02070309020205020404" pitchFamily="49" charset="0"/>
                <a:cs typeface="Courier New" panose="02070309020205020404" pitchFamily="49" charset="0"/>
              </a:rPr>
              <a:t>local.conf</a:t>
            </a:r>
            <a:endParaRPr lang="en-US" sz="1600" b="1" dirty="0">
              <a:latin typeface="Courier New" panose="02070309020205020404" pitchFamily="49" charset="0"/>
              <a:cs typeface="Courier New" panose="02070309020205020404" pitchFamily="49" charset="0"/>
            </a:endParaRPr>
          </a:p>
          <a:p>
            <a:r>
              <a:rPr lang="en-US" sz="1600" b="1" dirty="0" smtClean="0">
                <a:latin typeface="Courier New" panose="02070309020205020404" pitchFamily="49" charset="0"/>
                <a:cs typeface="Courier New" panose="02070309020205020404" pitchFamily="49" charset="0"/>
              </a:rPr>
              <a:t>$ echo </a:t>
            </a:r>
            <a:r>
              <a:rPr lang="en-US" sz="1600" b="1" dirty="0">
                <a:latin typeface="Courier New" panose="02070309020205020404" pitchFamily="49" charset="0"/>
                <a:cs typeface="Courier New" panose="02070309020205020404" pitchFamily="49" charset="0"/>
              </a:rPr>
              <a:t>"DL_DIR = \"/scratch/downloads\"" &gt;&gt; </a:t>
            </a:r>
            <a:r>
              <a:rPr lang="en-US" sz="1600" b="1" dirty="0" err="1">
                <a:latin typeface="Courier New" panose="02070309020205020404" pitchFamily="49" charset="0"/>
                <a:cs typeface="Courier New" panose="02070309020205020404" pitchFamily="49" charset="0"/>
              </a:rPr>
              <a:t>conf</a:t>
            </a:r>
            <a:r>
              <a:rPr lang="en-US" sz="1600" b="1" dirty="0">
                <a:latin typeface="Courier New" panose="02070309020205020404" pitchFamily="49" charset="0"/>
                <a:cs typeface="Courier New" panose="02070309020205020404" pitchFamily="49" charset="0"/>
              </a:rPr>
              <a:t>/</a:t>
            </a:r>
            <a:r>
              <a:rPr lang="en-US" sz="1600" b="1" dirty="0" err="1">
                <a:latin typeface="Courier New" panose="02070309020205020404" pitchFamily="49" charset="0"/>
                <a:cs typeface="Courier New" panose="02070309020205020404" pitchFamily="49" charset="0"/>
              </a:rPr>
              <a:t>local.conf</a:t>
            </a:r>
            <a:endParaRPr lang="en-US" sz="1600" b="1" dirty="0">
              <a:latin typeface="Courier New" panose="02070309020205020404" pitchFamily="49" charset="0"/>
              <a:cs typeface="Courier New" panose="02070309020205020404" pitchFamily="49" charset="0"/>
            </a:endParaRPr>
          </a:p>
          <a:p>
            <a:r>
              <a:rPr lang="en-US" sz="1600" b="1" dirty="0" smtClean="0">
                <a:latin typeface="Courier New" panose="02070309020205020404" pitchFamily="49" charset="0"/>
                <a:cs typeface="Courier New" panose="02070309020205020404" pitchFamily="49" charset="0"/>
              </a:rPr>
              <a:t>$ echo </a:t>
            </a:r>
            <a:r>
              <a:rPr lang="en-US" sz="1600" b="1" dirty="0">
                <a:latin typeface="Courier New" panose="02070309020205020404" pitchFamily="49" charset="0"/>
                <a:cs typeface="Courier New" panose="02070309020205020404" pitchFamily="49" charset="0"/>
              </a:rPr>
              <a:t>"</a:t>
            </a:r>
            <a:r>
              <a:rPr lang="en-US" sz="1600" b="1" dirty="0" err="1">
                <a:latin typeface="Courier New" panose="02070309020205020404" pitchFamily="49" charset="0"/>
                <a:cs typeface="Courier New" panose="02070309020205020404" pitchFamily="49" charset="0"/>
              </a:rPr>
              <a:t>IMAGE_INSTALL_append</a:t>
            </a:r>
            <a:r>
              <a:rPr lang="en-US" sz="1600" b="1" dirty="0">
                <a:latin typeface="Courier New" panose="02070309020205020404" pitchFamily="49" charset="0"/>
                <a:cs typeface="Courier New" panose="02070309020205020404" pitchFamily="49" charset="0"/>
              </a:rPr>
              <a:t> = \" </a:t>
            </a:r>
            <a:r>
              <a:rPr lang="en-US" sz="1600" b="1" dirty="0" err="1">
                <a:latin typeface="Courier New" panose="02070309020205020404" pitchFamily="49" charset="0"/>
                <a:cs typeface="Courier New" panose="02070309020205020404" pitchFamily="49" charset="0"/>
              </a:rPr>
              <a:t>gdbserver</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openssh</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libstdc</a:t>
            </a:r>
            <a:r>
              <a:rPr lang="en-US" sz="1600" b="1" dirty="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a:t>
            </a:r>
          </a:p>
          <a:p>
            <a:r>
              <a:rPr lang="en-US" sz="1600" b="1" dirty="0" smtClean="0">
                <a:latin typeface="Courier New" panose="02070309020205020404" pitchFamily="49" charset="0"/>
                <a:cs typeface="Courier New" panose="02070309020205020404" pitchFamily="49" charset="0"/>
              </a:rPr>
              <a:t>    curl \"" </a:t>
            </a:r>
            <a:r>
              <a:rPr lang="en-US" sz="1600" b="1" dirty="0">
                <a:latin typeface="Courier New" panose="02070309020205020404" pitchFamily="49" charset="0"/>
                <a:cs typeface="Courier New" panose="02070309020205020404" pitchFamily="49" charset="0"/>
              </a:rPr>
              <a:t>&gt;&gt; </a:t>
            </a:r>
            <a:r>
              <a:rPr lang="en-US" sz="1600" b="1" dirty="0" err="1" smtClean="0">
                <a:latin typeface="Courier New" panose="02070309020205020404" pitchFamily="49" charset="0"/>
                <a:cs typeface="Courier New" panose="02070309020205020404" pitchFamily="49" charset="0"/>
              </a:rPr>
              <a:t>conf</a:t>
            </a:r>
            <a:r>
              <a:rPr lang="en-US" sz="1600" b="1" dirty="0" smtClean="0">
                <a:latin typeface="Courier New" panose="02070309020205020404" pitchFamily="49" charset="0"/>
                <a:cs typeface="Courier New" panose="02070309020205020404" pitchFamily="49" charset="0"/>
              </a:rPr>
              <a:t>/</a:t>
            </a:r>
            <a:r>
              <a:rPr lang="en-US" sz="1600" b="1" dirty="0" err="1" smtClean="0">
                <a:latin typeface="Courier New" panose="02070309020205020404" pitchFamily="49" charset="0"/>
                <a:cs typeface="Courier New" panose="02070309020205020404" pitchFamily="49" charset="0"/>
              </a:rPr>
              <a:t>local.conf</a:t>
            </a:r>
            <a:endParaRPr lang="en-US" sz="1600" b="1" dirty="0" smtClean="0">
              <a:latin typeface="Courier New" panose="02070309020205020404" pitchFamily="49" charset="0"/>
              <a:cs typeface="Courier New" panose="02070309020205020404" pitchFamily="49" charset="0"/>
            </a:endParaRPr>
          </a:p>
          <a:p>
            <a:r>
              <a:rPr lang="en-US" sz="1600" b="1" dirty="0" smtClean="0">
                <a:latin typeface="Courier New" panose="02070309020205020404" pitchFamily="49" charset="0"/>
                <a:cs typeface="Courier New" panose="02070309020205020404" pitchFamily="49" charset="0"/>
              </a:rPr>
              <a:t>$</a:t>
            </a:r>
            <a:br>
              <a:rPr lang="en-US" sz="1600" b="1" dirty="0" smtClean="0">
                <a:latin typeface="Courier New" panose="02070309020205020404" pitchFamily="49" charset="0"/>
                <a:cs typeface="Courier New" panose="02070309020205020404" pitchFamily="49" charset="0"/>
              </a:rPr>
            </a:br>
            <a:r>
              <a:rPr lang="en-US" sz="1600" b="1" dirty="0" smtClean="0">
                <a:latin typeface="Courier New" panose="02070309020205020404" pitchFamily="49" charset="0"/>
                <a:cs typeface="Courier New" panose="02070309020205020404" pitchFamily="49" charset="0"/>
              </a:rPr>
              <a:t>$ # Build the project</a:t>
            </a:r>
          </a:p>
          <a:p>
            <a:r>
              <a:rPr lang="en-US" sz="1600" b="1" dirty="0" smtClean="0">
                <a:latin typeface="Courier New" panose="02070309020205020404" pitchFamily="49" charset="0"/>
                <a:cs typeface="Courier New" panose="02070309020205020404" pitchFamily="49" charset="0"/>
              </a:rPr>
              <a:t>$ </a:t>
            </a:r>
            <a:r>
              <a:rPr lang="en-US" sz="1600" b="1" dirty="0" err="1" smtClean="0">
                <a:latin typeface="Courier New" panose="02070309020205020404" pitchFamily="49" charset="0"/>
                <a:cs typeface="Courier New" panose="02070309020205020404" pitchFamily="49" charset="0"/>
              </a:rPr>
              <a:t>bitbake</a:t>
            </a:r>
            <a:r>
              <a:rPr lang="en-US" sz="1600" b="1" dirty="0" smtClean="0">
                <a:latin typeface="Courier New" panose="02070309020205020404" pitchFamily="49" charset="0"/>
                <a:cs typeface="Courier New" panose="02070309020205020404" pitchFamily="49" charset="0"/>
              </a:rPr>
              <a:t> core-image-base</a:t>
            </a:r>
          </a:p>
          <a:p>
            <a:r>
              <a:rPr lang="en-US" sz="1600" b="1" dirty="0" smtClean="0">
                <a:latin typeface="Courier New" panose="02070309020205020404" pitchFamily="49" charset="0"/>
                <a:cs typeface="Courier New" panose="02070309020205020404" pitchFamily="49" charset="0"/>
              </a:rPr>
              <a:t>$</a:t>
            </a:r>
            <a:endParaRPr lang="en-US" sz="1600" b="1" i="1" dirty="0" smtClean="0">
              <a:solidFill>
                <a:schemeClr val="accent1"/>
              </a:solidFill>
              <a:latin typeface="Courier New" panose="02070309020205020404" pitchFamily="49" charset="0"/>
              <a:cs typeface="Courier New" panose="02070309020205020404" pitchFamily="49" charset="0"/>
            </a:endParaRPr>
          </a:p>
          <a:p>
            <a:endParaRPr lang="en-US" sz="1600" b="1" dirty="0" smtClean="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194097146"/>
      </p:ext>
    </p:extLst>
  </p:cSld>
  <p:clrMapOvr>
    <a:masterClrMapping/>
  </p:clrMapOvr>
  <p:transition>
    <p:fade/>
  </p:transition>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CustomShape 1"/>
          <p:cNvSpPr/>
          <p:nvPr/>
        </p:nvSpPr>
        <p:spPr>
          <a:xfrm>
            <a:off x="453960" y="408600"/>
            <a:ext cx="8222760" cy="8841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 documentation</a:t>
            </a:r>
            <a:endParaRPr lang="en-US" sz="2600" b="0" strike="noStrike" spc="-1">
              <a:latin typeface="Arial"/>
            </a:endParaRPr>
          </a:p>
        </p:txBody>
      </p:sp>
      <p:sp>
        <p:nvSpPr>
          <p:cNvPr id="98" name="CustomShape 2"/>
          <p:cNvSpPr/>
          <p:nvPr/>
        </p:nvSpPr>
        <p:spPr>
          <a:xfrm>
            <a:off x="457200" y="943200"/>
            <a:ext cx="8409600" cy="4501440"/>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lstStyle/>
          <a:p>
            <a:pPr>
              <a:lnSpc>
                <a:spcPct val="100000"/>
              </a:lnSpc>
            </a:pPr>
            <a:r>
              <a:rPr lang="en-US" sz="1800" b="1" strike="noStrike" spc="-1">
                <a:solidFill>
                  <a:srgbClr val="37424A"/>
                </a:solidFill>
                <a:latin typeface="Courier New"/>
                <a:ea typeface="DejaVu Sans"/>
              </a:rPr>
              <a:t>$ devtool --help</a:t>
            </a:r>
            <a:endParaRPr lang="en-US" sz="1800" b="0" strike="noStrike" spc="-1">
              <a:latin typeface="Arial"/>
            </a:endParaRPr>
          </a:p>
          <a:p>
            <a:pPr>
              <a:lnSpc>
                <a:spcPct val="100000"/>
              </a:lnSpc>
            </a:pPr>
            <a:r>
              <a:rPr lang="en-US" sz="1400" b="1" strike="noStrike" spc="-1">
                <a:solidFill>
                  <a:srgbClr val="808080"/>
                </a:solidFill>
                <a:latin typeface="Courier New"/>
                <a:ea typeface="DejaVu Sans"/>
              </a:rPr>
              <a:t>usage: devtool [--basepath BASEPATH] [--bbpath BBPATH] [-d] [-q]</a:t>
            </a:r>
            <a:endParaRPr lang="en-US" sz="1400" b="0" strike="noStrike" spc="-1">
              <a:latin typeface="Arial"/>
            </a:endParaRPr>
          </a:p>
          <a:p>
            <a:pPr>
              <a:lnSpc>
                <a:spcPct val="100000"/>
              </a:lnSpc>
            </a:pPr>
            <a:r>
              <a:rPr lang="en-US" sz="1400" b="1" strike="noStrike" spc="-1">
                <a:solidFill>
                  <a:srgbClr val="808080"/>
                </a:solidFill>
                <a:latin typeface="Courier New"/>
                <a:ea typeface="DejaVu Sans"/>
              </a:rPr>
              <a:t>               [--color COLOR] [-h]</a:t>
            </a:r>
            <a:endParaRPr lang="en-US" sz="1400" b="0" strike="noStrike" spc="-1">
              <a:latin typeface="Arial"/>
            </a:endParaRPr>
          </a:p>
          <a:p>
            <a:pPr>
              <a:lnSpc>
                <a:spcPct val="100000"/>
              </a:lnSpc>
            </a:pPr>
            <a:r>
              <a:rPr lang="en-US" sz="1400" b="1" strike="noStrike" spc="-1">
                <a:solidFill>
                  <a:srgbClr val="808080"/>
                </a:solidFill>
                <a:latin typeface="Courier New"/>
                <a:ea typeface="DejaVu Sans"/>
              </a:rPr>
              <a:t>               &lt;subcommand&gt; ...</a:t>
            </a:r>
            <a:endParaRPr lang="en-US" sz="1400" b="0" strike="noStrike" spc="-1">
              <a:latin typeface="Arial"/>
            </a:endParaRPr>
          </a:p>
          <a:p>
            <a:pPr>
              <a:lnSpc>
                <a:spcPct val="100000"/>
              </a:lnSpc>
            </a:pPr>
            <a:endParaRPr lang="en-US" sz="1400" b="0" strike="noStrike" spc="-1">
              <a:latin typeface="Arial"/>
            </a:endParaRPr>
          </a:p>
          <a:p>
            <a:pPr>
              <a:lnSpc>
                <a:spcPct val="100000"/>
              </a:lnSpc>
            </a:pPr>
            <a:r>
              <a:rPr lang="en-US" sz="1400" b="1" strike="noStrike" spc="-1">
                <a:solidFill>
                  <a:srgbClr val="808080"/>
                </a:solidFill>
                <a:latin typeface="Courier New"/>
                <a:ea typeface="DejaVu Sans"/>
              </a:rPr>
              <a:t>OpenEmbedded development tool</a:t>
            </a:r>
            <a:endParaRPr lang="en-US" sz="1400" b="0" strike="noStrike" spc="-1">
              <a:latin typeface="Arial"/>
            </a:endParaRPr>
          </a:p>
          <a:p>
            <a:pPr>
              <a:lnSpc>
                <a:spcPct val="100000"/>
              </a:lnSpc>
            </a:pPr>
            <a:endParaRPr lang="en-US" sz="1400" b="0" strike="noStrike" spc="-1">
              <a:latin typeface="Arial"/>
            </a:endParaRPr>
          </a:p>
          <a:p>
            <a:pPr>
              <a:lnSpc>
                <a:spcPct val="100000"/>
              </a:lnSpc>
            </a:pPr>
            <a:r>
              <a:rPr lang="en-US" sz="1400" b="1" strike="noStrike" spc="-1">
                <a:solidFill>
                  <a:srgbClr val="808080"/>
                </a:solidFill>
                <a:latin typeface="Courier New"/>
                <a:ea typeface="DejaVu Sans"/>
              </a:rPr>
              <a:t>options:</a:t>
            </a:r>
            <a:endParaRPr lang="en-US" sz="1400" b="0" strike="noStrike" spc="-1">
              <a:latin typeface="Arial"/>
            </a:endParaRPr>
          </a:p>
          <a:p>
            <a:pPr>
              <a:lnSpc>
                <a:spcPct val="100000"/>
              </a:lnSpc>
            </a:pPr>
            <a:r>
              <a:rPr lang="en-US" sz="1400" b="1" strike="noStrike" spc="-1">
                <a:solidFill>
                  <a:srgbClr val="808080"/>
                </a:solidFill>
                <a:latin typeface="Courier New"/>
                <a:ea typeface="DejaVu Sans"/>
              </a:rPr>
              <a:t>  --basepath BASEPATH  Base directory of SDK / build directory</a:t>
            </a:r>
            <a:endParaRPr lang="en-US" sz="1400" b="0" strike="noStrike" spc="-1">
              <a:latin typeface="Arial"/>
            </a:endParaRPr>
          </a:p>
          <a:p>
            <a:pPr>
              <a:lnSpc>
                <a:spcPct val="100000"/>
              </a:lnSpc>
            </a:pPr>
            <a:r>
              <a:rPr lang="en-US" sz="1400" b="1" strike="noStrike" spc="-1">
                <a:solidFill>
                  <a:srgbClr val="808080"/>
                </a:solidFill>
                <a:latin typeface="Courier New"/>
                <a:ea typeface="DejaVu Sans"/>
              </a:rPr>
              <a:t>  --bbpath BBPATH      Explicitly specify the BBPATH, rather than getting it</a:t>
            </a:r>
            <a:endParaRPr lang="en-US" sz="1400" b="0" strike="noStrike" spc="-1">
              <a:latin typeface="Arial"/>
            </a:endParaRPr>
          </a:p>
          <a:p>
            <a:pPr>
              <a:lnSpc>
                <a:spcPct val="100000"/>
              </a:lnSpc>
            </a:pPr>
            <a:r>
              <a:rPr lang="en-US" sz="1400" b="1" strike="noStrike" spc="-1">
                <a:solidFill>
                  <a:srgbClr val="808080"/>
                </a:solidFill>
                <a:latin typeface="Courier New"/>
                <a:ea typeface="DejaVu Sans"/>
              </a:rPr>
              <a:t>                       from the metadata</a:t>
            </a:r>
            <a:endParaRPr lang="en-US" sz="1400" b="0" strike="noStrike" spc="-1">
              <a:latin typeface="Arial"/>
            </a:endParaRPr>
          </a:p>
          <a:p>
            <a:pPr>
              <a:lnSpc>
                <a:spcPct val="100000"/>
              </a:lnSpc>
            </a:pPr>
            <a:r>
              <a:rPr lang="en-US" sz="1400" b="1" strike="noStrike" spc="-1">
                <a:solidFill>
                  <a:srgbClr val="808080"/>
                </a:solidFill>
                <a:latin typeface="Courier New"/>
                <a:ea typeface="DejaVu Sans"/>
              </a:rPr>
              <a:t>  -d, --debug          Enable debug output</a:t>
            </a:r>
            <a:endParaRPr lang="en-US" sz="1400" b="0" strike="noStrike" spc="-1">
              <a:latin typeface="Arial"/>
            </a:endParaRPr>
          </a:p>
          <a:p>
            <a:pPr>
              <a:lnSpc>
                <a:spcPct val="100000"/>
              </a:lnSpc>
            </a:pPr>
            <a:r>
              <a:rPr lang="en-US" sz="1400" b="1" strike="noStrike" spc="-1">
                <a:solidFill>
                  <a:srgbClr val="808080"/>
                </a:solidFill>
                <a:latin typeface="Courier New"/>
                <a:ea typeface="DejaVu Sans"/>
              </a:rPr>
              <a:t>  -q, --quiet          Print only errors</a:t>
            </a:r>
            <a:endParaRPr lang="en-US" sz="1400" b="0" strike="noStrike" spc="-1">
              <a:latin typeface="Arial"/>
            </a:endParaRPr>
          </a:p>
          <a:p>
            <a:pPr>
              <a:lnSpc>
                <a:spcPct val="100000"/>
              </a:lnSpc>
            </a:pPr>
            <a:r>
              <a:rPr lang="en-US" sz="1400" b="1" strike="noStrike" spc="-1">
                <a:solidFill>
                  <a:srgbClr val="808080"/>
                </a:solidFill>
                <a:latin typeface="Courier New"/>
                <a:ea typeface="DejaVu Sans"/>
              </a:rPr>
              <a:t>  --color COLOR        Colorize output (where COLOR is auto, always, never)</a:t>
            </a:r>
            <a:endParaRPr lang="en-US" sz="1400" b="0" strike="noStrike" spc="-1">
              <a:latin typeface="Arial"/>
            </a:endParaRPr>
          </a:p>
          <a:p>
            <a:pPr>
              <a:lnSpc>
                <a:spcPct val="100000"/>
              </a:lnSpc>
            </a:pPr>
            <a:r>
              <a:rPr lang="en-US" sz="1400" b="1" strike="noStrike" spc="-1">
                <a:solidFill>
                  <a:srgbClr val="808080"/>
                </a:solidFill>
                <a:latin typeface="Courier New"/>
                <a:ea typeface="DejaVu Sans"/>
              </a:rPr>
              <a:t>  -h, --help           show this help message and exit</a:t>
            </a:r>
            <a:endParaRPr lang="en-US" sz="1400" b="0" strike="noStrike" spc="-1">
              <a:latin typeface="Arial"/>
            </a:endParaRPr>
          </a:p>
          <a:p>
            <a:pPr>
              <a:lnSpc>
                <a:spcPct val="100000"/>
              </a:lnSpc>
            </a:pPr>
            <a:endParaRPr lang="en-US" sz="1400" b="0" strike="noStrike" spc="-1">
              <a:latin typeface="Arial"/>
            </a:endParaRPr>
          </a:p>
          <a:p>
            <a:pPr>
              <a:lnSpc>
                <a:spcPct val="100000"/>
              </a:lnSpc>
            </a:pPr>
            <a:r>
              <a:rPr lang="en-US" sz="1400" b="1" strike="noStrike" spc="-1">
                <a:solidFill>
                  <a:srgbClr val="808080"/>
                </a:solidFill>
                <a:latin typeface="Courier New"/>
                <a:ea typeface="DejaVu Sans"/>
              </a:rPr>
              <a:t>subcommands:</a:t>
            </a:r>
            <a:endParaRPr lang="en-US" sz="1400" b="0" strike="noStrike" spc="-1">
              <a:latin typeface="Arial"/>
            </a:endParaRPr>
          </a:p>
          <a:p>
            <a:pPr>
              <a:lnSpc>
                <a:spcPct val="100000"/>
              </a:lnSpc>
            </a:pPr>
            <a:r>
              <a:rPr lang="en-US" sz="1400" b="1" strike="noStrike" spc="-1">
                <a:solidFill>
                  <a:srgbClr val="808080"/>
                </a:solidFill>
                <a:latin typeface="Courier New"/>
                <a:ea typeface="DejaVu Sans"/>
              </a:rPr>
              <a:t>  Beginning work on a recipe:</a:t>
            </a:r>
            <a:endParaRPr lang="en-US" sz="1400" b="0" strike="noStrike" spc="-1">
              <a:latin typeface="Arial"/>
            </a:endParaRPr>
          </a:p>
          <a:p>
            <a:pPr>
              <a:lnSpc>
                <a:spcPct val="100000"/>
              </a:lnSpc>
            </a:pPr>
            <a:r>
              <a:rPr lang="en-US" sz="1400" b="1" strike="noStrike" spc="-1">
                <a:solidFill>
                  <a:srgbClr val="808080"/>
                </a:solidFill>
                <a:latin typeface="Courier New"/>
                <a:ea typeface="DejaVu Sans"/>
              </a:rPr>
              <a:t>    add                  Add a new recipe</a:t>
            </a:r>
            <a:endParaRPr lang="en-US" sz="1400" b="0" strike="noStrike" spc="-1">
              <a:latin typeface="Arial"/>
            </a:endParaRPr>
          </a:p>
          <a:p>
            <a:pPr>
              <a:lnSpc>
                <a:spcPct val="100000"/>
              </a:lnSpc>
            </a:pPr>
            <a:endParaRPr lang="en-US" sz="1400" b="0" strike="noStrike" spc="-1">
              <a:latin typeface="Arial"/>
            </a:endParaRPr>
          </a:p>
          <a:p>
            <a:pPr>
              <a:lnSpc>
                <a:spcPct val="100000"/>
              </a:lnSpc>
            </a:pPr>
            <a:r>
              <a:rPr lang="en-US" sz="1800" b="1" strike="noStrike" spc="-1">
                <a:solidFill>
                  <a:srgbClr val="808080"/>
                </a:solidFill>
                <a:latin typeface="Courier New"/>
                <a:ea typeface="DejaVu Sans"/>
              </a:rPr>
              <a:t>...</a:t>
            </a:r>
            <a:endParaRPr lang="en-US" sz="1800" b="0" strike="noStrike" spc="-1">
              <a:latin typeface="Arial"/>
            </a:endParaRPr>
          </a:p>
        </p:txBody>
      </p:sp>
    </p:spTree>
    <p:extLst>
      <p:ext uri="{BB962C8B-B14F-4D97-AF65-F5344CB8AC3E}">
        <p14:creationId xmlns:p14="http://schemas.microsoft.com/office/powerpoint/2010/main" val="2167921081"/>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CustomShape 1"/>
          <p:cNvSpPr/>
          <p:nvPr/>
        </p:nvSpPr>
        <p:spPr>
          <a:xfrm>
            <a:off x="453960" y="408600"/>
            <a:ext cx="8222760" cy="8841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 documentation</a:t>
            </a:r>
            <a:endParaRPr lang="en-US" sz="2600" b="0" strike="noStrike" spc="-1">
              <a:latin typeface="Arial"/>
            </a:endParaRPr>
          </a:p>
        </p:txBody>
      </p:sp>
      <p:sp>
        <p:nvSpPr>
          <p:cNvPr id="100" name="CustomShape 2"/>
          <p:cNvSpPr/>
          <p:nvPr/>
        </p:nvSpPr>
        <p:spPr>
          <a:xfrm>
            <a:off x="457200" y="943200"/>
            <a:ext cx="8409600" cy="5045400"/>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lstStyle/>
          <a:p>
            <a:pPr>
              <a:lnSpc>
                <a:spcPct val="100000"/>
              </a:lnSpc>
            </a:pPr>
            <a:r>
              <a:rPr lang="en-US" sz="1800" b="1" strike="noStrike" spc="-1">
                <a:solidFill>
                  <a:srgbClr val="37424A"/>
                </a:solidFill>
                <a:latin typeface="Courier New"/>
                <a:ea typeface="DejaVu Sans"/>
              </a:rPr>
              <a:t>$ devtool add --help</a:t>
            </a:r>
            <a:endParaRPr lang="en-US" sz="1800" b="0" strike="noStrike" spc="-1">
              <a:latin typeface="Arial"/>
            </a:endParaRPr>
          </a:p>
          <a:p>
            <a:pPr>
              <a:lnSpc>
                <a:spcPct val="100000"/>
              </a:lnSpc>
            </a:pPr>
            <a:r>
              <a:rPr lang="en-US" sz="1400" b="1" strike="noStrike" spc="-1">
                <a:solidFill>
                  <a:srgbClr val="808080"/>
                </a:solidFill>
                <a:latin typeface="Courier New"/>
                <a:ea typeface="DejaVu Sans"/>
              </a:rPr>
              <a:t>usage: devtool add [-h] [--same-dir | --no-same-dir] [--fetch URI]</a:t>
            </a:r>
            <a:endParaRPr lang="en-US" sz="1400" b="0" strike="noStrike" spc="-1">
              <a:latin typeface="Arial"/>
            </a:endParaRPr>
          </a:p>
          <a:p>
            <a:pPr>
              <a:lnSpc>
                <a:spcPct val="100000"/>
              </a:lnSpc>
            </a:pPr>
            <a:r>
              <a:rPr lang="en-US" sz="1400" b="1" strike="noStrike" spc="-1">
                <a:solidFill>
                  <a:srgbClr val="808080"/>
                </a:solidFill>
                <a:latin typeface="Courier New"/>
                <a:ea typeface="DejaVu Sans"/>
              </a:rPr>
              <a:t>                   [--fetch-dev] [--version VERSION] [--no-git]</a:t>
            </a:r>
            <a:endParaRPr lang="en-US" sz="1400" b="0" strike="noStrike" spc="-1">
              <a:latin typeface="Arial"/>
            </a:endParaRPr>
          </a:p>
          <a:p>
            <a:pPr>
              <a:lnSpc>
                <a:spcPct val="100000"/>
              </a:lnSpc>
            </a:pPr>
            <a:r>
              <a:rPr lang="en-US" sz="1400" b="1" strike="noStrike" spc="-1">
                <a:solidFill>
                  <a:srgbClr val="808080"/>
                </a:solidFill>
                <a:latin typeface="Courier New"/>
                <a:ea typeface="DejaVu Sans"/>
              </a:rPr>
              <a:t>                   [--srcrev SRCREV | --autorev] [--srcbranch SRCBRANCH]</a:t>
            </a:r>
            <a:endParaRPr lang="en-US" sz="1400" b="0" strike="noStrike" spc="-1">
              <a:latin typeface="Arial"/>
            </a:endParaRPr>
          </a:p>
          <a:p>
            <a:pPr>
              <a:lnSpc>
                <a:spcPct val="100000"/>
              </a:lnSpc>
            </a:pPr>
            <a:r>
              <a:rPr lang="en-US" sz="1400" b="1" strike="noStrike" spc="-1">
                <a:solidFill>
                  <a:srgbClr val="808080"/>
                </a:solidFill>
                <a:latin typeface="Courier New"/>
                <a:ea typeface="DejaVu Sans"/>
              </a:rPr>
              <a:t>                   [--binary] [--also-native] [--src-subdir SUBDIR]</a:t>
            </a:r>
            <a:endParaRPr lang="en-US" sz="1400" b="0" strike="noStrike" spc="-1">
              <a:latin typeface="Arial"/>
            </a:endParaRPr>
          </a:p>
          <a:p>
            <a:pPr>
              <a:lnSpc>
                <a:spcPct val="100000"/>
              </a:lnSpc>
            </a:pPr>
            <a:r>
              <a:rPr lang="en-US" sz="1400" b="1" strike="noStrike" spc="-1">
                <a:solidFill>
                  <a:srgbClr val="808080"/>
                </a:solidFill>
                <a:latin typeface="Courier New"/>
                <a:ea typeface="DejaVu Sans"/>
              </a:rPr>
              <a:t>                   [--mirrors] [--provides PROVIDES]</a:t>
            </a:r>
            <a:endParaRPr lang="en-US" sz="1400" b="0" strike="noStrike" spc="-1">
              <a:latin typeface="Arial"/>
            </a:endParaRPr>
          </a:p>
          <a:p>
            <a:pPr>
              <a:lnSpc>
                <a:spcPct val="100000"/>
              </a:lnSpc>
            </a:pPr>
            <a:r>
              <a:rPr lang="en-US" sz="1400" b="1" strike="noStrike" spc="-1">
                <a:solidFill>
                  <a:srgbClr val="808080"/>
                </a:solidFill>
                <a:latin typeface="Courier New"/>
                <a:ea typeface="DejaVu Sans"/>
              </a:rPr>
              <a:t>                   [recipename] [srctree] [fetchuri]</a:t>
            </a:r>
            <a:endParaRPr lang="en-US" sz="1400" b="0" strike="noStrike" spc="-1">
              <a:latin typeface="Arial"/>
            </a:endParaRPr>
          </a:p>
          <a:p>
            <a:pPr>
              <a:lnSpc>
                <a:spcPct val="100000"/>
              </a:lnSpc>
            </a:pPr>
            <a:endParaRPr lang="en-US" sz="1400" b="0" strike="noStrike" spc="-1">
              <a:latin typeface="Arial"/>
            </a:endParaRPr>
          </a:p>
          <a:p>
            <a:pPr>
              <a:lnSpc>
                <a:spcPct val="100000"/>
              </a:lnSpc>
            </a:pPr>
            <a:r>
              <a:rPr lang="en-US" sz="1400" b="1" strike="noStrike" spc="-1">
                <a:solidFill>
                  <a:srgbClr val="808080"/>
                </a:solidFill>
                <a:latin typeface="Courier New"/>
                <a:ea typeface="DejaVu Sans"/>
              </a:rPr>
              <a:t>Adds a new recipe to the workspace to build a specified source tree. Can</a:t>
            </a:r>
            <a:endParaRPr lang="en-US" sz="1400" b="0" strike="noStrike" spc="-1">
              <a:latin typeface="Arial"/>
            </a:endParaRPr>
          </a:p>
          <a:p>
            <a:pPr>
              <a:lnSpc>
                <a:spcPct val="100000"/>
              </a:lnSpc>
            </a:pPr>
            <a:r>
              <a:rPr lang="en-US" sz="1400" b="1" strike="noStrike" spc="-1">
                <a:solidFill>
                  <a:srgbClr val="808080"/>
                </a:solidFill>
                <a:latin typeface="Courier New"/>
                <a:ea typeface="DejaVu Sans"/>
              </a:rPr>
              <a:t>optionally fetch a remote URI and unpack it to create the source tree.</a:t>
            </a:r>
            <a:endParaRPr lang="en-US" sz="1400" b="0" strike="noStrike" spc="-1">
              <a:latin typeface="Arial"/>
            </a:endParaRPr>
          </a:p>
          <a:p>
            <a:pPr>
              <a:lnSpc>
                <a:spcPct val="100000"/>
              </a:lnSpc>
            </a:pPr>
            <a:endParaRPr lang="en-US" sz="1400" b="0" strike="noStrike" spc="-1">
              <a:latin typeface="Arial"/>
            </a:endParaRPr>
          </a:p>
          <a:p>
            <a:pPr>
              <a:lnSpc>
                <a:spcPct val="100000"/>
              </a:lnSpc>
            </a:pPr>
            <a:r>
              <a:rPr lang="en-US" sz="1400" b="1" strike="noStrike" spc="-1">
                <a:solidFill>
                  <a:srgbClr val="808080"/>
                </a:solidFill>
                <a:latin typeface="Courier New"/>
                <a:ea typeface="DejaVu Sans"/>
              </a:rPr>
              <a:t>arguments:</a:t>
            </a:r>
            <a:endParaRPr lang="en-US" sz="1400" b="0" strike="noStrike" spc="-1">
              <a:latin typeface="Arial"/>
            </a:endParaRPr>
          </a:p>
          <a:p>
            <a:pPr>
              <a:lnSpc>
                <a:spcPct val="100000"/>
              </a:lnSpc>
            </a:pPr>
            <a:r>
              <a:rPr lang="en-US" sz="1400" b="1" strike="noStrike" spc="-1">
                <a:solidFill>
                  <a:srgbClr val="808080"/>
                </a:solidFill>
                <a:latin typeface="Courier New"/>
                <a:ea typeface="DejaVu Sans"/>
              </a:rPr>
              <a:t>  recipename            Name for new recipe to add (just name - no version,</a:t>
            </a:r>
            <a:endParaRPr lang="en-US" sz="1400" b="0" strike="noStrike" spc="-1">
              <a:latin typeface="Arial"/>
            </a:endParaRPr>
          </a:p>
          <a:p>
            <a:pPr>
              <a:lnSpc>
                <a:spcPct val="100000"/>
              </a:lnSpc>
            </a:pPr>
            <a:r>
              <a:rPr lang="en-US" sz="1400" b="1" strike="noStrike" spc="-1">
                <a:solidFill>
                  <a:srgbClr val="808080"/>
                </a:solidFill>
                <a:latin typeface="Courier New"/>
                <a:ea typeface="DejaVu Sans"/>
              </a:rPr>
              <a:t>                        path or extension). If not specified, will attempt to</a:t>
            </a:r>
            <a:endParaRPr lang="en-US" sz="1400" b="0" strike="noStrike" spc="-1">
              <a:latin typeface="Arial"/>
            </a:endParaRPr>
          </a:p>
          <a:p>
            <a:pPr>
              <a:lnSpc>
                <a:spcPct val="100000"/>
              </a:lnSpc>
            </a:pPr>
            <a:r>
              <a:rPr lang="en-US" sz="1400" b="1" strike="noStrike" spc="-1">
                <a:solidFill>
                  <a:srgbClr val="808080"/>
                </a:solidFill>
                <a:latin typeface="Courier New"/>
                <a:ea typeface="DejaVu Sans"/>
              </a:rPr>
              <a:t>                        auto-detect it.</a:t>
            </a:r>
            <a:endParaRPr lang="en-US" sz="1400" b="0" strike="noStrike" spc="-1">
              <a:latin typeface="Arial"/>
            </a:endParaRPr>
          </a:p>
          <a:p>
            <a:pPr>
              <a:lnSpc>
                <a:spcPct val="100000"/>
              </a:lnSpc>
            </a:pPr>
            <a:r>
              <a:rPr lang="en-US" sz="1400" b="1" strike="noStrike" spc="-1">
                <a:solidFill>
                  <a:srgbClr val="808080"/>
                </a:solidFill>
                <a:latin typeface="Courier New"/>
                <a:ea typeface="DejaVu Sans"/>
              </a:rPr>
              <a:t>  srctree               Path to external source tree. If not specified, a</a:t>
            </a:r>
            <a:endParaRPr lang="en-US" sz="1400" b="0" strike="noStrike" spc="-1">
              <a:latin typeface="Arial"/>
            </a:endParaRPr>
          </a:p>
          <a:p>
            <a:pPr>
              <a:lnSpc>
                <a:spcPct val="100000"/>
              </a:lnSpc>
            </a:pPr>
            <a:r>
              <a:rPr lang="en-US" sz="1400" b="1" strike="noStrike" spc="-1">
                <a:solidFill>
                  <a:srgbClr val="808080"/>
                </a:solidFill>
                <a:latin typeface="Courier New"/>
                <a:ea typeface="DejaVu Sans"/>
              </a:rPr>
              <a:t>                        subdirectory of /z/ypdd/2018-10-devtool/my-</a:t>
            </a:r>
            <a:endParaRPr lang="en-US" sz="1400" b="0" strike="noStrike" spc="-1">
              <a:latin typeface="Arial"/>
            </a:endParaRPr>
          </a:p>
          <a:p>
            <a:pPr>
              <a:lnSpc>
                <a:spcPct val="100000"/>
              </a:lnSpc>
            </a:pPr>
            <a:r>
              <a:rPr lang="en-US" sz="1400" b="1" strike="noStrike" spc="-1">
                <a:solidFill>
                  <a:srgbClr val="808080"/>
                </a:solidFill>
                <a:latin typeface="Courier New"/>
                <a:ea typeface="DejaVu Sans"/>
              </a:rPr>
              <a:t>                        class/poky/build/workspace/sources will be used.</a:t>
            </a:r>
            <a:endParaRPr lang="en-US" sz="1400" b="0" strike="noStrike" spc="-1">
              <a:latin typeface="Arial"/>
            </a:endParaRPr>
          </a:p>
          <a:p>
            <a:pPr>
              <a:lnSpc>
                <a:spcPct val="100000"/>
              </a:lnSpc>
            </a:pPr>
            <a:r>
              <a:rPr lang="en-US" sz="1400" b="1" strike="noStrike" spc="-1">
                <a:solidFill>
                  <a:srgbClr val="808080"/>
                </a:solidFill>
                <a:latin typeface="Courier New"/>
                <a:ea typeface="DejaVu Sans"/>
              </a:rPr>
              <a:t>  fetchuri              Fetch the specified URI and extract it to create the</a:t>
            </a:r>
            <a:endParaRPr lang="en-US" sz="1400" b="0" strike="noStrike" spc="-1">
              <a:latin typeface="Arial"/>
            </a:endParaRPr>
          </a:p>
          <a:p>
            <a:pPr>
              <a:lnSpc>
                <a:spcPct val="100000"/>
              </a:lnSpc>
            </a:pPr>
            <a:r>
              <a:rPr lang="en-US" sz="1400" b="1" strike="noStrike" spc="-1">
                <a:solidFill>
                  <a:srgbClr val="808080"/>
                </a:solidFill>
                <a:latin typeface="Courier New"/>
                <a:ea typeface="DejaVu Sans"/>
              </a:rPr>
              <a:t>                        source tree</a:t>
            </a:r>
            <a:endParaRPr lang="en-US" sz="1400" b="0" strike="noStrike" spc="-1">
              <a:latin typeface="Arial"/>
            </a:endParaRPr>
          </a:p>
          <a:p>
            <a:pPr>
              <a:lnSpc>
                <a:spcPct val="100000"/>
              </a:lnSpc>
            </a:pPr>
            <a:endParaRPr lang="en-US" sz="1400" b="0" strike="noStrike" spc="-1">
              <a:latin typeface="Arial"/>
            </a:endParaRPr>
          </a:p>
          <a:p>
            <a:pPr>
              <a:lnSpc>
                <a:spcPct val="100000"/>
              </a:lnSpc>
            </a:pPr>
            <a:r>
              <a:rPr lang="en-US" sz="1400" b="1" strike="noStrike" spc="-1">
                <a:solidFill>
                  <a:srgbClr val="808080"/>
                </a:solidFill>
                <a:latin typeface="Courier New"/>
                <a:ea typeface="DejaVu Sans"/>
              </a:rPr>
              <a:t>options:</a:t>
            </a:r>
            <a:endParaRPr lang="en-US" sz="1400" b="0" strike="noStrike" spc="-1">
              <a:latin typeface="Arial"/>
            </a:endParaRPr>
          </a:p>
          <a:p>
            <a:pPr>
              <a:lnSpc>
                <a:spcPct val="100000"/>
              </a:lnSpc>
            </a:pPr>
            <a:r>
              <a:rPr lang="en-US" sz="1400" b="1" strike="noStrike" spc="-1">
                <a:solidFill>
                  <a:srgbClr val="808080"/>
                </a:solidFill>
                <a:latin typeface="Courier New"/>
                <a:ea typeface="DejaVu Sans"/>
              </a:rPr>
              <a:t>  -h, --help            show this help message and exit</a:t>
            </a:r>
            <a:endParaRPr lang="en-US" sz="1400" b="0" strike="noStrike" spc="-1">
              <a:latin typeface="Arial"/>
            </a:endParaRPr>
          </a:p>
          <a:p>
            <a:pPr>
              <a:lnSpc>
                <a:spcPct val="100000"/>
              </a:lnSpc>
            </a:pPr>
            <a:r>
              <a:rPr lang="en-US" sz="1800" b="1" strike="noStrike" spc="-1">
                <a:solidFill>
                  <a:srgbClr val="808080"/>
                </a:solidFill>
                <a:latin typeface="Courier New"/>
                <a:ea typeface="DejaVu Sans"/>
              </a:rPr>
              <a:t>...</a:t>
            </a:r>
            <a:endParaRPr lang="en-US" sz="1800" b="0" strike="noStrike" spc="-1">
              <a:latin typeface="Arial"/>
            </a:endParaRPr>
          </a:p>
        </p:txBody>
      </p:sp>
    </p:spTree>
    <p:extLst>
      <p:ext uri="{BB962C8B-B14F-4D97-AF65-F5344CB8AC3E}">
        <p14:creationId xmlns:p14="http://schemas.microsoft.com/office/powerpoint/2010/main" val="3003499092"/>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CustomShape 1"/>
          <p:cNvSpPr/>
          <p:nvPr/>
        </p:nvSpPr>
        <p:spPr>
          <a:xfrm>
            <a:off x="453960" y="408600"/>
            <a:ext cx="8222760" cy="8841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development – contributors – by commits</a:t>
            </a:r>
            <a:endParaRPr lang="en-US" sz="2600" b="0" strike="noStrike" spc="-1">
              <a:latin typeface="Arial"/>
            </a:endParaRPr>
          </a:p>
        </p:txBody>
      </p:sp>
      <p:sp>
        <p:nvSpPr>
          <p:cNvPr id="102" name="CustomShape 2"/>
          <p:cNvSpPr/>
          <p:nvPr/>
        </p:nvSpPr>
        <p:spPr>
          <a:xfrm>
            <a:off x="7863840" y="5904720"/>
            <a:ext cx="1192680" cy="201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800" b="0" i="1" strike="noStrike" spc="-1">
                <a:solidFill>
                  <a:srgbClr val="000000"/>
                </a:solidFill>
                <a:latin typeface="Arial"/>
                <a:ea typeface="DejaVu Sans"/>
              </a:rPr>
              <a:t>* as of Aug 20, 2019</a:t>
            </a:r>
            <a:endParaRPr lang="en-US" sz="800" b="0" strike="noStrike" spc="-1">
              <a:latin typeface="Arial"/>
            </a:endParaRPr>
          </a:p>
        </p:txBody>
      </p:sp>
      <p:graphicFrame>
        <p:nvGraphicFramePr>
          <p:cNvPr id="103" name="Chart 102"/>
          <p:cNvGraphicFramePr/>
          <p:nvPr/>
        </p:nvGraphicFramePr>
        <p:xfrm>
          <a:off x="946440" y="1809360"/>
          <a:ext cx="7251120" cy="323928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4508696"/>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CustomShape 1"/>
          <p:cNvSpPr/>
          <p:nvPr/>
        </p:nvSpPr>
        <p:spPr>
          <a:xfrm>
            <a:off x="453960" y="408600"/>
            <a:ext cx="8222760" cy="8841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development – contributors – by lines</a:t>
            </a:r>
            <a:endParaRPr lang="en-US" sz="2600" b="0" strike="noStrike" spc="-1">
              <a:latin typeface="Arial"/>
            </a:endParaRPr>
          </a:p>
        </p:txBody>
      </p:sp>
      <p:sp>
        <p:nvSpPr>
          <p:cNvPr id="105" name="CustomShape 2"/>
          <p:cNvSpPr/>
          <p:nvPr/>
        </p:nvSpPr>
        <p:spPr>
          <a:xfrm>
            <a:off x="7863840" y="5904720"/>
            <a:ext cx="1192680" cy="201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800" b="0" i="1" strike="noStrike" spc="-1">
                <a:solidFill>
                  <a:srgbClr val="000000"/>
                </a:solidFill>
                <a:latin typeface="Arial"/>
                <a:ea typeface="DejaVu Sans"/>
              </a:rPr>
              <a:t>* as of Aug 20, 2019</a:t>
            </a:r>
            <a:endParaRPr lang="en-US" sz="800" b="0" strike="noStrike" spc="-1">
              <a:latin typeface="Arial"/>
            </a:endParaRPr>
          </a:p>
        </p:txBody>
      </p:sp>
      <p:graphicFrame>
        <p:nvGraphicFramePr>
          <p:cNvPr id="106" name="Chart 105"/>
          <p:cNvGraphicFramePr/>
          <p:nvPr/>
        </p:nvGraphicFramePr>
        <p:xfrm>
          <a:off x="945720" y="1809360"/>
          <a:ext cx="7252560" cy="323928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57177021"/>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CustomShape 1"/>
          <p:cNvSpPr/>
          <p:nvPr/>
        </p:nvSpPr>
        <p:spPr>
          <a:xfrm>
            <a:off x="453960" y="408600"/>
            <a:ext cx="8222760" cy="8841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development - functionality</a:t>
            </a:r>
            <a:endParaRPr lang="en-US" sz="2600" b="0" strike="noStrike" spc="-1">
              <a:latin typeface="Arial"/>
            </a:endParaRPr>
          </a:p>
        </p:txBody>
      </p:sp>
      <p:graphicFrame>
        <p:nvGraphicFramePr>
          <p:cNvPr id="108" name="Object 2"/>
          <p:cNvGraphicFramePr/>
          <p:nvPr/>
        </p:nvGraphicFramePr>
        <p:xfrm>
          <a:off x="225360" y="1178280"/>
          <a:ext cx="8692920" cy="4501080"/>
        </p:xfrm>
        <a:graphic>
          <a:graphicData uri="http://schemas.openxmlformats.org/presentationml/2006/ole">
            <mc:AlternateContent xmlns:mc="http://schemas.openxmlformats.org/markup-compatibility/2006">
              <mc:Choice xmlns:v="urn:schemas-microsoft-com:vml" Requires="v">
                <p:oleObj spid="_x0000_s3080" r:id="rId3" imgW="0" imgH="0" progId="Excel.Sheet.12">
                  <p:embed/>
                </p:oleObj>
              </mc:Choice>
              <mc:Fallback>
                <p:oleObj r:id="rId3" imgW="0" imgH="0" progId="Excel.Sheet.12">
                  <p:embed/>
                  <p:pic>
                    <p:nvPicPr>
                      <p:cNvPr id="0" name=""/>
                      <p:cNvPicPr/>
                      <p:nvPr/>
                    </p:nvPicPr>
                    <p:blipFill>
                      <a:blip r:embed="rId4"/>
                      <a:stretch/>
                    </p:blipFill>
                    <p:spPr>
                      <a:xfrm>
                        <a:off x="225360" y="1178280"/>
                        <a:ext cx="8692920" cy="4501080"/>
                      </a:xfrm>
                      <a:prstGeom prst="rect">
                        <a:avLst/>
                      </a:prstGeom>
                      <a:ln>
                        <a:noFill/>
                      </a:ln>
                    </p:spPr>
                  </p:pic>
                </p:oleObj>
              </mc:Fallback>
            </mc:AlternateContent>
          </a:graphicData>
        </a:graphic>
      </p:graphicFrame>
    </p:spTree>
    <p:extLst>
      <p:ext uri="{BB962C8B-B14F-4D97-AF65-F5344CB8AC3E}">
        <p14:creationId xmlns:p14="http://schemas.microsoft.com/office/powerpoint/2010/main" val="1888458526"/>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CustomShape 1"/>
          <p:cNvSpPr/>
          <p:nvPr/>
        </p:nvSpPr>
        <p:spPr>
          <a:xfrm>
            <a:off x="453960" y="408600"/>
            <a:ext cx="8222760" cy="8841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development – commits</a:t>
            </a:r>
            <a:endParaRPr lang="en-US" sz="2600" b="0" strike="noStrike" spc="-1">
              <a:latin typeface="Arial"/>
            </a:endParaRPr>
          </a:p>
        </p:txBody>
      </p:sp>
      <p:graphicFrame>
        <p:nvGraphicFramePr>
          <p:cNvPr id="111" name="Chart 110"/>
          <p:cNvGraphicFramePr/>
          <p:nvPr/>
        </p:nvGraphicFramePr>
        <p:xfrm>
          <a:off x="426600" y="1097280"/>
          <a:ext cx="8290440" cy="466308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75489315"/>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CustomShape 1"/>
          <p:cNvSpPr/>
          <p:nvPr/>
        </p:nvSpPr>
        <p:spPr>
          <a:xfrm>
            <a:off x="453960" y="408600"/>
            <a:ext cx="8222760" cy="8841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 modes</a:t>
            </a:r>
            <a:endParaRPr lang="en-US" sz="2600" b="0" strike="noStrike" spc="-1">
              <a:latin typeface="Arial"/>
            </a:endParaRPr>
          </a:p>
        </p:txBody>
      </p:sp>
      <p:sp>
        <p:nvSpPr>
          <p:cNvPr id="113" name="CustomShape 2"/>
          <p:cNvSpPr/>
          <p:nvPr/>
        </p:nvSpPr>
        <p:spPr>
          <a:xfrm>
            <a:off x="442080" y="1075680"/>
            <a:ext cx="8224920" cy="491688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840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devtool runs in two modes</a:t>
            </a:r>
            <a:endParaRPr lang="en-US" sz="2400" b="0" strike="noStrike" spc="-1">
              <a:latin typeface="Arial"/>
            </a:endParaRPr>
          </a:p>
          <a:p>
            <a:pPr marL="648000" lvl="2" indent="-212760">
              <a:lnSpc>
                <a:spcPct val="100000"/>
              </a:lnSpc>
              <a:spcBef>
                <a:spcPts val="1800"/>
              </a:spcBef>
              <a:buClr>
                <a:srgbClr val="000000"/>
              </a:buClr>
              <a:buSzPct val="45000"/>
              <a:buFont typeface="Wingdings" charset="2"/>
              <a:buChar char=""/>
            </a:pPr>
            <a:r>
              <a:rPr lang="en-US" sz="2400" b="0" strike="noStrike" spc="-1">
                <a:solidFill>
                  <a:srgbClr val="414141"/>
                </a:solidFill>
                <a:latin typeface="Arial"/>
                <a:ea typeface="ＭＳ Ｐゴシック"/>
              </a:rPr>
              <a:t>when run inside an eSDK: “eSDK mode”</a:t>
            </a:r>
            <a:endParaRPr lang="en-US" sz="2400" b="0" strike="noStrike" spc="-1">
              <a:latin typeface="Arial"/>
            </a:endParaRPr>
          </a:p>
          <a:p>
            <a:pPr marL="648000" lvl="2" indent="-212760">
              <a:lnSpc>
                <a:spcPct val="100000"/>
              </a:lnSpc>
              <a:spcBef>
                <a:spcPts val="1800"/>
              </a:spcBef>
              <a:buClr>
                <a:srgbClr val="000000"/>
              </a:buClr>
              <a:buSzPct val="45000"/>
              <a:buFont typeface="Wingdings" charset="2"/>
              <a:buChar char=""/>
            </a:pPr>
            <a:r>
              <a:rPr lang="en-US" sz="2400" b="0" strike="noStrike" spc="-1">
                <a:solidFill>
                  <a:srgbClr val="414141"/>
                </a:solidFill>
                <a:latin typeface="Arial"/>
                <a:ea typeface="ＭＳ Ｐゴシック"/>
              </a:rPr>
              <a:t>when run outside an eSDK: “bitbake mode”</a:t>
            </a:r>
            <a:endParaRPr lang="en-US" sz="2400" b="0" strike="noStrike" spc="-1">
              <a:latin typeface="Arial"/>
            </a:endParaRPr>
          </a:p>
        </p:txBody>
      </p:sp>
    </p:spTree>
    <p:extLst>
      <p:ext uri="{BB962C8B-B14F-4D97-AF65-F5344CB8AC3E}">
        <p14:creationId xmlns:p14="http://schemas.microsoft.com/office/powerpoint/2010/main" val="3690621996"/>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CustomShape 1"/>
          <p:cNvSpPr/>
          <p:nvPr/>
        </p:nvSpPr>
        <p:spPr>
          <a:xfrm>
            <a:off x="453960" y="408600"/>
            <a:ext cx="8222760" cy="8841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 mode commands</a:t>
            </a:r>
            <a:endParaRPr lang="en-US" sz="2600" b="0" strike="noStrike" spc="-1">
              <a:latin typeface="Arial"/>
            </a:endParaRPr>
          </a:p>
        </p:txBody>
      </p:sp>
      <p:sp>
        <p:nvSpPr>
          <p:cNvPr id="115" name="CustomShape 2"/>
          <p:cNvSpPr/>
          <p:nvPr/>
        </p:nvSpPr>
        <p:spPr>
          <a:xfrm>
            <a:off x="442080" y="1003680"/>
            <a:ext cx="3943800" cy="491688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8400">
              <a:lnSpc>
                <a:spcPct val="100000"/>
              </a:lnSpc>
              <a:spcBef>
                <a:spcPts val="1800"/>
              </a:spcBef>
              <a:buClr>
                <a:srgbClr val="0098DB"/>
              </a:buClr>
              <a:buFont typeface="Arial"/>
              <a:buChar char="•"/>
            </a:pPr>
            <a:r>
              <a:rPr lang="en-US" sz="1800" b="0" strike="noStrike" spc="-1">
                <a:solidFill>
                  <a:srgbClr val="414141"/>
                </a:solidFill>
                <a:latin typeface="Arial"/>
                <a:ea typeface="ＭＳ Ｐゴシック"/>
              </a:rPr>
              <a:t>bitbake mode</a:t>
            </a:r>
            <a:endParaRPr lang="en-US" sz="1800" b="0" strike="noStrike" spc="-1">
              <a:latin typeface="Arial"/>
            </a:endParaRPr>
          </a:p>
          <a:p>
            <a:pPr marL="648000" lvl="2" indent="-212760">
              <a:lnSpc>
                <a:spcPct val="100000"/>
              </a:lnSpc>
              <a:buClr>
                <a:srgbClr val="000000"/>
              </a:buClr>
              <a:buSzPct val="45000"/>
              <a:buFont typeface="Wingdings" charset="2"/>
              <a:buChar char=""/>
            </a:pPr>
            <a:r>
              <a:rPr lang="en-US" sz="1160" b="0" strike="noStrike" spc="-1">
                <a:solidFill>
                  <a:srgbClr val="414141"/>
                </a:solidFill>
                <a:latin typeface="Arial"/>
                <a:ea typeface="ＭＳ Ｐゴシック"/>
              </a:rPr>
              <a:t>add</a:t>
            </a:r>
            <a:endParaRPr lang="en-US" sz="1160" b="0" strike="noStrike" spc="-1">
              <a:latin typeface="Arial"/>
            </a:endParaRPr>
          </a:p>
          <a:p>
            <a:pPr marL="648000" lvl="2" indent="-212760">
              <a:lnSpc>
                <a:spcPct val="100000"/>
              </a:lnSpc>
              <a:buClr>
                <a:srgbClr val="000000"/>
              </a:buClr>
              <a:buSzPct val="45000"/>
              <a:buFont typeface="Wingdings" charset="2"/>
              <a:buChar char=""/>
            </a:pPr>
            <a:r>
              <a:rPr lang="en-US" sz="1160" b="0" strike="noStrike" spc="-1">
                <a:solidFill>
                  <a:srgbClr val="414141"/>
                </a:solidFill>
                <a:latin typeface="Arial"/>
                <a:ea typeface="ＭＳ Ｐゴシック"/>
              </a:rPr>
              <a:t>build</a:t>
            </a:r>
            <a:endParaRPr lang="en-US" sz="1160" b="0" strike="noStrike" spc="-1">
              <a:latin typeface="Arial"/>
            </a:endParaRPr>
          </a:p>
          <a:p>
            <a:pPr marL="648000" lvl="2" indent="-212760">
              <a:lnSpc>
                <a:spcPct val="100000"/>
              </a:lnSpc>
              <a:buClr>
                <a:srgbClr val="000000"/>
              </a:buClr>
              <a:buSzPct val="45000"/>
              <a:buFont typeface="Wingdings" charset="2"/>
              <a:buChar char=""/>
            </a:pPr>
            <a:r>
              <a:rPr lang="en-US" sz="1160" b="0" strike="noStrike" spc="-1">
                <a:solidFill>
                  <a:srgbClr val="414141"/>
                </a:solidFill>
                <a:latin typeface="Arial"/>
                <a:ea typeface="ＭＳ Ｐゴシック"/>
              </a:rPr>
              <a:t>build-image</a:t>
            </a:r>
            <a:endParaRPr lang="en-US" sz="1160" b="0" strike="noStrike" spc="-1">
              <a:latin typeface="Arial"/>
            </a:endParaRPr>
          </a:p>
          <a:p>
            <a:pPr marL="648000" lvl="2" indent="-212760">
              <a:lnSpc>
                <a:spcPct val="100000"/>
              </a:lnSpc>
              <a:buClr>
                <a:srgbClr val="000000"/>
              </a:buClr>
              <a:buSzPct val="45000"/>
              <a:buFont typeface="Wingdings" charset="2"/>
              <a:buChar char=""/>
            </a:pPr>
            <a:r>
              <a:rPr lang="en-US" sz="1160" b="0" strike="noStrike" spc="-1">
                <a:solidFill>
                  <a:srgbClr val="414141"/>
                </a:solidFill>
                <a:latin typeface="Arial"/>
                <a:ea typeface="ＭＳ Ｐゴシック"/>
              </a:rPr>
              <a:t>configure-help</a:t>
            </a:r>
            <a:endParaRPr lang="en-US" sz="1160" b="0" strike="noStrike" spc="-1">
              <a:latin typeface="Arial"/>
            </a:endParaRPr>
          </a:p>
          <a:p>
            <a:pPr marL="648000" lvl="2" indent="-212760">
              <a:lnSpc>
                <a:spcPct val="100000"/>
              </a:lnSpc>
              <a:buClr>
                <a:srgbClr val="000000"/>
              </a:buClr>
              <a:buSzPct val="45000"/>
              <a:buFont typeface="Wingdings" charset="2"/>
              <a:buChar char=""/>
            </a:pPr>
            <a:r>
              <a:rPr lang="en-US" sz="1160" b="0" strike="noStrike" spc="-1">
                <a:solidFill>
                  <a:srgbClr val="414141"/>
                </a:solidFill>
                <a:latin typeface="Arial"/>
                <a:ea typeface="ＭＳ Ｐゴシック"/>
              </a:rPr>
              <a:t>check-upgrade-status</a:t>
            </a:r>
            <a:endParaRPr lang="en-US" sz="1160" b="0" strike="noStrike" spc="-1">
              <a:latin typeface="Arial"/>
            </a:endParaRPr>
          </a:p>
          <a:p>
            <a:pPr marL="648000" lvl="2" indent="-212760">
              <a:lnSpc>
                <a:spcPct val="100000"/>
              </a:lnSpc>
              <a:buClr>
                <a:srgbClr val="000000"/>
              </a:buClr>
              <a:buSzPct val="45000"/>
              <a:buFont typeface="Wingdings" charset="2"/>
              <a:buChar char=""/>
            </a:pPr>
            <a:r>
              <a:rPr lang="en-US" sz="1160" b="1" i="1" u="sng" strike="noStrike" spc="-1">
                <a:solidFill>
                  <a:srgbClr val="414141"/>
                </a:solidFill>
                <a:uFillTx/>
                <a:latin typeface="Arial"/>
                <a:ea typeface="ＭＳ Ｐゴシック"/>
              </a:rPr>
              <a:t>create-workspace</a:t>
            </a:r>
            <a:endParaRPr lang="en-US" sz="1160" b="0" strike="noStrike" spc="-1">
              <a:latin typeface="Arial"/>
            </a:endParaRPr>
          </a:p>
          <a:p>
            <a:pPr marL="648000" lvl="2" indent="-212760">
              <a:lnSpc>
                <a:spcPct val="100000"/>
              </a:lnSpc>
              <a:buClr>
                <a:srgbClr val="000000"/>
              </a:buClr>
              <a:buSzPct val="45000"/>
              <a:buFont typeface="Wingdings" charset="2"/>
              <a:buChar char=""/>
            </a:pPr>
            <a:r>
              <a:rPr lang="en-US" sz="1160" b="0" strike="noStrike" spc="-1">
                <a:solidFill>
                  <a:srgbClr val="414141"/>
                </a:solidFill>
                <a:latin typeface="Arial"/>
                <a:ea typeface="ＭＳ Ｐゴシック"/>
              </a:rPr>
              <a:t>deploy-target</a:t>
            </a:r>
            <a:endParaRPr lang="en-US" sz="1160" b="0" strike="noStrike" spc="-1">
              <a:latin typeface="Arial"/>
            </a:endParaRPr>
          </a:p>
          <a:p>
            <a:pPr marL="648000" lvl="2" indent="-212760">
              <a:lnSpc>
                <a:spcPct val="100000"/>
              </a:lnSpc>
              <a:buClr>
                <a:srgbClr val="000000"/>
              </a:buClr>
              <a:buSzPct val="45000"/>
              <a:buFont typeface="Wingdings" charset="2"/>
              <a:buChar char=""/>
            </a:pPr>
            <a:r>
              <a:rPr lang="en-US" sz="1160" b="0" strike="noStrike" spc="-1">
                <a:solidFill>
                  <a:srgbClr val="414141"/>
                </a:solidFill>
                <a:latin typeface="Arial"/>
                <a:ea typeface="ＭＳ Ｐゴシック"/>
              </a:rPr>
              <a:t>edit-recipe</a:t>
            </a:r>
            <a:endParaRPr lang="en-US" sz="1160" b="0" strike="noStrike" spc="-1">
              <a:latin typeface="Arial"/>
            </a:endParaRPr>
          </a:p>
          <a:p>
            <a:pPr marL="648000" lvl="2" indent="-212760">
              <a:lnSpc>
                <a:spcPct val="100000"/>
              </a:lnSpc>
              <a:buClr>
                <a:srgbClr val="000000"/>
              </a:buClr>
              <a:buSzPct val="45000"/>
              <a:buFont typeface="Wingdings" charset="2"/>
              <a:buChar char=""/>
            </a:pPr>
            <a:r>
              <a:rPr lang="en-US" sz="1160" b="0" strike="noStrike" spc="-1">
                <a:solidFill>
                  <a:srgbClr val="414141"/>
                </a:solidFill>
                <a:latin typeface="Arial"/>
                <a:ea typeface="ＭＳ Ｐゴシック"/>
              </a:rPr>
              <a:t>export</a:t>
            </a:r>
            <a:endParaRPr lang="en-US" sz="1160" b="0" strike="noStrike" spc="-1">
              <a:latin typeface="Arial"/>
            </a:endParaRPr>
          </a:p>
          <a:p>
            <a:pPr marL="648000" lvl="2" indent="-212760">
              <a:lnSpc>
                <a:spcPct val="100000"/>
              </a:lnSpc>
              <a:buClr>
                <a:srgbClr val="000000"/>
              </a:buClr>
              <a:buSzPct val="45000"/>
              <a:buFont typeface="Wingdings" charset="2"/>
              <a:buChar char=""/>
            </a:pPr>
            <a:r>
              <a:rPr lang="en-US" sz="1160" b="0" strike="noStrike" spc="-1">
                <a:solidFill>
                  <a:srgbClr val="414141"/>
                </a:solidFill>
                <a:latin typeface="Arial"/>
                <a:ea typeface="ＭＳ Ｐゴシック"/>
              </a:rPr>
              <a:t>extract</a:t>
            </a:r>
            <a:endParaRPr lang="en-US" sz="1160" b="0" strike="noStrike" spc="-1">
              <a:latin typeface="Arial"/>
            </a:endParaRPr>
          </a:p>
          <a:p>
            <a:pPr marL="648000" lvl="2" indent="-212760">
              <a:lnSpc>
                <a:spcPct val="100000"/>
              </a:lnSpc>
              <a:buClr>
                <a:srgbClr val="000000"/>
              </a:buClr>
              <a:buSzPct val="45000"/>
              <a:buFont typeface="Wingdings" charset="2"/>
              <a:buChar char=""/>
            </a:pPr>
            <a:r>
              <a:rPr lang="en-US" sz="1160" b="0" strike="noStrike" spc="-1">
                <a:solidFill>
                  <a:srgbClr val="414141"/>
                </a:solidFill>
                <a:latin typeface="Arial"/>
                <a:ea typeface="ＭＳ Ｐゴシック"/>
              </a:rPr>
              <a:t>find-recipe</a:t>
            </a:r>
            <a:endParaRPr lang="en-US" sz="1160" b="0" strike="noStrike" spc="-1">
              <a:latin typeface="Arial"/>
            </a:endParaRPr>
          </a:p>
          <a:p>
            <a:pPr marL="648000" lvl="2" indent="-212760">
              <a:lnSpc>
                <a:spcPct val="100000"/>
              </a:lnSpc>
              <a:buClr>
                <a:srgbClr val="000000"/>
              </a:buClr>
              <a:buSzPct val="45000"/>
              <a:buFont typeface="Wingdings" charset="2"/>
              <a:buChar char=""/>
            </a:pPr>
            <a:r>
              <a:rPr lang="en-US" sz="1160" b="0" strike="noStrike" spc="-1">
                <a:solidFill>
                  <a:srgbClr val="414141"/>
                </a:solidFill>
                <a:latin typeface="Arial"/>
                <a:ea typeface="ＭＳ Ｐゴシック"/>
              </a:rPr>
              <a:t>finish</a:t>
            </a:r>
            <a:endParaRPr lang="en-US" sz="1160" b="0" strike="noStrike" spc="-1">
              <a:latin typeface="Arial"/>
            </a:endParaRPr>
          </a:p>
          <a:p>
            <a:pPr marL="648000" lvl="2" indent="-212760">
              <a:lnSpc>
                <a:spcPct val="100000"/>
              </a:lnSpc>
              <a:buClr>
                <a:srgbClr val="000000"/>
              </a:buClr>
              <a:buSzPct val="45000"/>
              <a:buFont typeface="Wingdings" charset="2"/>
              <a:buChar char=""/>
            </a:pPr>
            <a:r>
              <a:rPr lang="en-US" sz="1160" b="0" strike="noStrike" spc="-1">
                <a:solidFill>
                  <a:srgbClr val="414141"/>
                </a:solidFill>
                <a:latin typeface="Arial"/>
                <a:ea typeface="ＭＳ Ｐゴシック"/>
              </a:rPr>
              <a:t>import</a:t>
            </a:r>
            <a:endParaRPr lang="en-US" sz="1160" b="0" strike="noStrike" spc="-1">
              <a:latin typeface="Arial"/>
            </a:endParaRPr>
          </a:p>
          <a:p>
            <a:pPr marL="648000" lvl="2" indent="-212760">
              <a:lnSpc>
                <a:spcPct val="100000"/>
              </a:lnSpc>
              <a:buClr>
                <a:srgbClr val="000000"/>
              </a:buClr>
              <a:buSzPct val="45000"/>
              <a:buFont typeface="Wingdings" charset="2"/>
              <a:buChar char=""/>
            </a:pPr>
            <a:r>
              <a:rPr lang="en-US" sz="1160" b="0" strike="noStrike" spc="-1">
                <a:solidFill>
                  <a:srgbClr val="414141"/>
                </a:solidFill>
                <a:latin typeface="Arial"/>
                <a:ea typeface="ＭＳ Ｐゴシック"/>
              </a:rPr>
              <a:t>latest-version</a:t>
            </a:r>
            <a:endParaRPr lang="en-US" sz="1160" b="0" strike="noStrike" spc="-1">
              <a:latin typeface="Arial"/>
            </a:endParaRPr>
          </a:p>
          <a:p>
            <a:pPr marL="648000" lvl="2" indent="-212760">
              <a:lnSpc>
                <a:spcPct val="100000"/>
              </a:lnSpc>
              <a:buClr>
                <a:srgbClr val="000000"/>
              </a:buClr>
              <a:buSzPct val="45000"/>
              <a:buFont typeface="Wingdings" charset="2"/>
              <a:buChar char=""/>
            </a:pPr>
            <a:r>
              <a:rPr lang="en-US" sz="1160" b="0" strike="noStrike" spc="-1">
                <a:solidFill>
                  <a:srgbClr val="414141"/>
                </a:solidFill>
                <a:latin typeface="Arial"/>
                <a:ea typeface="ＭＳ Ｐゴシック"/>
              </a:rPr>
              <a:t>menuconfig</a:t>
            </a:r>
            <a:endParaRPr lang="en-US" sz="1160" b="0" strike="noStrike" spc="-1">
              <a:latin typeface="Arial"/>
            </a:endParaRPr>
          </a:p>
          <a:p>
            <a:pPr marL="648000" lvl="2" indent="-212760">
              <a:lnSpc>
                <a:spcPct val="100000"/>
              </a:lnSpc>
              <a:buClr>
                <a:srgbClr val="000000"/>
              </a:buClr>
              <a:buSzPct val="45000"/>
              <a:buFont typeface="Wingdings" charset="2"/>
              <a:buChar char=""/>
            </a:pPr>
            <a:r>
              <a:rPr lang="en-US" sz="1160" b="0" strike="noStrike" spc="-1">
                <a:solidFill>
                  <a:srgbClr val="414141"/>
                </a:solidFill>
                <a:latin typeface="Arial"/>
                <a:ea typeface="ＭＳ Ｐゴシック"/>
              </a:rPr>
              <a:t>modify</a:t>
            </a:r>
            <a:endParaRPr lang="en-US" sz="1160" b="0" strike="noStrike" spc="-1">
              <a:latin typeface="Arial"/>
            </a:endParaRPr>
          </a:p>
          <a:p>
            <a:pPr marL="648000" lvl="2" indent="-212760">
              <a:lnSpc>
                <a:spcPct val="100000"/>
              </a:lnSpc>
              <a:buClr>
                <a:srgbClr val="000000"/>
              </a:buClr>
              <a:buSzPct val="45000"/>
              <a:buFont typeface="Wingdings" charset="2"/>
              <a:buChar char=""/>
            </a:pPr>
            <a:r>
              <a:rPr lang="en-US" sz="1160" b="0" strike="noStrike" spc="-1">
                <a:solidFill>
                  <a:srgbClr val="414141"/>
                </a:solidFill>
                <a:latin typeface="Arial"/>
                <a:ea typeface="ＭＳ Ｐゴシック"/>
              </a:rPr>
              <a:t>rename</a:t>
            </a:r>
            <a:endParaRPr lang="en-US" sz="1160" b="0" strike="noStrike" spc="-1">
              <a:latin typeface="Arial"/>
            </a:endParaRPr>
          </a:p>
          <a:p>
            <a:pPr marL="648000" lvl="2" indent="-212760">
              <a:lnSpc>
                <a:spcPct val="100000"/>
              </a:lnSpc>
              <a:buClr>
                <a:srgbClr val="000000"/>
              </a:buClr>
              <a:buSzPct val="45000"/>
              <a:buFont typeface="Wingdings" charset="2"/>
              <a:buChar char=""/>
            </a:pPr>
            <a:r>
              <a:rPr lang="en-US" sz="1160" b="0" strike="noStrike" spc="-1">
                <a:solidFill>
                  <a:srgbClr val="414141"/>
                </a:solidFill>
                <a:latin typeface="Arial"/>
                <a:ea typeface="ＭＳ Ｐゴシック"/>
              </a:rPr>
              <a:t>reset</a:t>
            </a:r>
            <a:endParaRPr lang="en-US" sz="1160" b="0" strike="noStrike" spc="-1">
              <a:latin typeface="Arial"/>
            </a:endParaRPr>
          </a:p>
          <a:p>
            <a:pPr marL="648000" lvl="2" indent="-212760">
              <a:lnSpc>
                <a:spcPct val="100000"/>
              </a:lnSpc>
              <a:buClr>
                <a:srgbClr val="000000"/>
              </a:buClr>
              <a:buSzPct val="45000"/>
              <a:buFont typeface="Wingdings" charset="2"/>
              <a:buChar char=""/>
            </a:pPr>
            <a:r>
              <a:rPr lang="en-US" sz="1160" b="0" strike="noStrike" spc="-1">
                <a:solidFill>
                  <a:srgbClr val="414141"/>
                </a:solidFill>
                <a:latin typeface="Arial"/>
                <a:ea typeface="ＭＳ Ｐゴシック"/>
              </a:rPr>
              <a:t>search</a:t>
            </a:r>
            <a:endParaRPr lang="en-US" sz="1160" b="0" strike="noStrike" spc="-1">
              <a:latin typeface="Arial"/>
            </a:endParaRPr>
          </a:p>
          <a:p>
            <a:pPr marL="648000" lvl="2" indent="-212760">
              <a:lnSpc>
                <a:spcPct val="100000"/>
              </a:lnSpc>
              <a:buClr>
                <a:srgbClr val="000000"/>
              </a:buClr>
              <a:buSzPct val="45000"/>
              <a:buFont typeface="Wingdings" charset="2"/>
              <a:buChar char=""/>
            </a:pPr>
            <a:r>
              <a:rPr lang="en-US" sz="1160" b="0" strike="noStrike" spc="-1">
                <a:solidFill>
                  <a:srgbClr val="414141"/>
                </a:solidFill>
                <a:latin typeface="Arial"/>
                <a:ea typeface="ＭＳ Ｐゴシック"/>
              </a:rPr>
              <a:t>status</a:t>
            </a:r>
            <a:endParaRPr lang="en-US" sz="1160" b="0" strike="noStrike" spc="-1">
              <a:latin typeface="Arial"/>
            </a:endParaRPr>
          </a:p>
          <a:p>
            <a:pPr marL="648000" lvl="2" indent="-212760">
              <a:lnSpc>
                <a:spcPct val="100000"/>
              </a:lnSpc>
              <a:buClr>
                <a:srgbClr val="000000"/>
              </a:buClr>
              <a:buSzPct val="45000"/>
              <a:buFont typeface="Wingdings" charset="2"/>
              <a:buChar char=""/>
            </a:pPr>
            <a:r>
              <a:rPr lang="en-US" sz="1160" b="0" strike="noStrike" spc="-1">
                <a:solidFill>
                  <a:srgbClr val="414141"/>
                </a:solidFill>
                <a:latin typeface="Arial"/>
                <a:ea typeface="ＭＳ Ｐゴシック"/>
              </a:rPr>
              <a:t>sync</a:t>
            </a:r>
            <a:endParaRPr lang="en-US" sz="1160" b="0" strike="noStrike" spc="-1">
              <a:latin typeface="Arial"/>
            </a:endParaRPr>
          </a:p>
          <a:p>
            <a:pPr marL="648000" lvl="2" indent="-212760">
              <a:lnSpc>
                <a:spcPct val="100000"/>
              </a:lnSpc>
              <a:buClr>
                <a:srgbClr val="000000"/>
              </a:buClr>
              <a:buSzPct val="45000"/>
              <a:buFont typeface="Wingdings" charset="2"/>
              <a:buChar char=""/>
            </a:pPr>
            <a:r>
              <a:rPr lang="en-US" sz="1160" b="0" strike="noStrike" spc="-1">
                <a:solidFill>
                  <a:srgbClr val="414141"/>
                </a:solidFill>
                <a:latin typeface="Arial"/>
                <a:ea typeface="ＭＳ Ｐゴシック"/>
              </a:rPr>
              <a:t>undeploy-target</a:t>
            </a:r>
            <a:endParaRPr lang="en-US" sz="1160" b="0" strike="noStrike" spc="-1">
              <a:latin typeface="Arial"/>
            </a:endParaRPr>
          </a:p>
          <a:p>
            <a:pPr marL="648000" lvl="2" indent="-212760">
              <a:lnSpc>
                <a:spcPct val="100000"/>
              </a:lnSpc>
              <a:buClr>
                <a:srgbClr val="000000"/>
              </a:buClr>
              <a:buSzPct val="45000"/>
              <a:buFont typeface="Wingdings" charset="2"/>
              <a:buChar char=""/>
            </a:pPr>
            <a:r>
              <a:rPr lang="en-US" sz="1160" b="0" strike="noStrike" spc="-1">
                <a:solidFill>
                  <a:srgbClr val="414141"/>
                </a:solidFill>
                <a:latin typeface="Arial"/>
                <a:ea typeface="ＭＳ Ｐゴシック"/>
              </a:rPr>
              <a:t>update-recipe</a:t>
            </a:r>
            <a:endParaRPr lang="en-US" sz="1160" b="0" strike="noStrike" spc="-1">
              <a:latin typeface="Arial"/>
            </a:endParaRPr>
          </a:p>
          <a:p>
            <a:pPr marL="648000" lvl="2" indent="-212760">
              <a:lnSpc>
                <a:spcPct val="100000"/>
              </a:lnSpc>
              <a:buClr>
                <a:srgbClr val="000000"/>
              </a:buClr>
              <a:buSzPct val="45000"/>
              <a:buFont typeface="Wingdings" charset="2"/>
              <a:buChar char=""/>
            </a:pPr>
            <a:r>
              <a:rPr lang="en-US" sz="1160" b="0" strike="noStrike" spc="-1">
                <a:solidFill>
                  <a:srgbClr val="414141"/>
                </a:solidFill>
                <a:latin typeface="Arial"/>
                <a:ea typeface="ＭＳ Ｐゴシック"/>
              </a:rPr>
              <a:t>upgrade</a:t>
            </a:r>
            <a:endParaRPr lang="en-US" sz="1160" b="0" strike="noStrike" spc="-1">
              <a:latin typeface="Arial"/>
            </a:endParaRPr>
          </a:p>
        </p:txBody>
      </p:sp>
      <p:sp>
        <p:nvSpPr>
          <p:cNvPr id="116" name="CustomShape 3"/>
          <p:cNvSpPr/>
          <p:nvPr/>
        </p:nvSpPr>
        <p:spPr>
          <a:xfrm>
            <a:off x="4618080" y="1003680"/>
            <a:ext cx="3943800" cy="512280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fontScale="85500" lnSpcReduction="10000"/>
          </a:bodyPr>
          <a:lstStyle/>
          <a:p>
            <a:pPr marL="343080" indent="-33840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eSDK mode</a:t>
            </a:r>
            <a:endParaRPr lang="en-US" sz="2400" b="0" strike="noStrike" spc="-1">
              <a:latin typeface="Arial"/>
            </a:endParaRPr>
          </a:p>
          <a:p>
            <a:pPr marL="648000" lvl="2" indent="-212760">
              <a:lnSpc>
                <a:spcPct val="100000"/>
              </a:lnSpc>
              <a:buClr>
                <a:srgbClr val="000000"/>
              </a:buClr>
              <a:buSzPct val="45000"/>
              <a:buFont typeface="Wingdings" charset="2"/>
              <a:buChar char=""/>
            </a:pPr>
            <a:r>
              <a:rPr lang="en-US" sz="1400" b="0" strike="noStrike" spc="-1">
                <a:solidFill>
                  <a:srgbClr val="414141"/>
                </a:solidFill>
                <a:latin typeface="Arial"/>
                <a:ea typeface="ＭＳ Ｐゴシック"/>
              </a:rPr>
              <a:t>add</a:t>
            </a:r>
            <a:endParaRPr lang="en-US" sz="1400" b="0" strike="noStrike" spc="-1">
              <a:latin typeface="Arial"/>
            </a:endParaRPr>
          </a:p>
          <a:p>
            <a:pPr marL="648000" lvl="2" indent="-212760">
              <a:lnSpc>
                <a:spcPct val="100000"/>
              </a:lnSpc>
              <a:buClr>
                <a:srgbClr val="000000"/>
              </a:buClr>
              <a:buSzPct val="45000"/>
              <a:buFont typeface="Wingdings" charset="2"/>
              <a:buChar char=""/>
            </a:pPr>
            <a:r>
              <a:rPr lang="en-US" sz="1400" b="0" strike="noStrike" spc="-1">
                <a:solidFill>
                  <a:srgbClr val="414141"/>
                </a:solidFill>
                <a:latin typeface="Arial"/>
                <a:ea typeface="ＭＳ Ｐゴシック"/>
              </a:rPr>
              <a:t>build</a:t>
            </a:r>
            <a:endParaRPr lang="en-US" sz="1400" b="0" strike="noStrike" spc="-1">
              <a:latin typeface="Arial"/>
            </a:endParaRPr>
          </a:p>
          <a:p>
            <a:pPr marL="648000" lvl="2" indent="-212760">
              <a:lnSpc>
                <a:spcPct val="100000"/>
              </a:lnSpc>
              <a:buClr>
                <a:srgbClr val="000000"/>
              </a:buClr>
              <a:buSzPct val="45000"/>
              <a:buFont typeface="Wingdings" charset="2"/>
              <a:buChar char=""/>
            </a:pPr>
            <a:r>
              <a:rPr lang="en-US" sz="1400" b="0" strike="noStrike" spc="-1">
                <a:solidFill>
                  <a:srgbClr val="414141"/>
                </a:solidFill>
                <a:latin typeface="Arial"/>
                <a:ea typeface="ＭＳ Ｐゴシック"/>
              </a:rPr>
              <a:t>build-image</a:t>
            </a:r>
            <a:endParaRPr lang="en-US" sz="1400" b="0" strike="noStrike" spc="-1">
              <a:latin typeface="Arial"/>
            </a:endParaRPr>
          </a:p>
          <a:p>
            <a:pPr marL="648000" lvl="2" indent="-212760">
              <a:lnSpc>
                <a:spcPct val="100000"/>
              </a:lnSpc>
              <a:buClr>
                <a:srgbClr val="000000"/>
              </a:buClr>
              <a:buSzPct val="45000"/>
              <a:buFont typeface="Wingdings" charset="2"/>
              <a:buChar char=""/>
            </a:pPr>
            <a:r>
              <a:rPr lang="en-US" sz="1400" b="1" i="1" u="sng" strike="noStrike" spc="-1">
                <a:solidFill>
                  <a:srgbClr val="414141"/>
                </a:solidFill>
                <a:uFillTx/>
                <a:latin typeface="Arial"/>
                <a:ea typeface="ＭＳ Ｐゴシック"/>
              </a:rPr>
              <a:t>build-sdk</a:t>
            </a:r>
            <a:endParaRPr lang="en-US" sz="1400" b="0" strike="noStrike" spc="-1">
              <a:latin typeface="Arial"/>
            </a:endParaRPr>
          </a:p>
          <a:p>
            <a:pPr marL="648000" lvl="2" indent="-212760">
              <a:lnSpc>
                <a:spcPct val="100000"/>
              </a:lnSpc>
              <a:buClr>
                <a:srgbClr val="000000"/>
              </a:buClr>
              <a:buSzPct val="45000"/>
              <a:buFont typeface="Wingdings" charset="2"/>
              <a:buChar char=""/>
            </a:pPr>
            <a:r>
              <a:rPr lang="en-US" sz="1400" b="0" strike="noStrike" spc="-1">
                <a:solidFill>
                  <a:srgbClr val="414141"/>
                </a:solidFill>
                <a:latin typeface="Arial"/>
                <a:ea typeface="ＭＳ Ｐゴシック"/>
              </a:rPr>
              <a:t>configure-help</a:t>
            </a:r>
            <a:endParaRPr lang="en-US" sz="1400" b="0" strike="noStrike" spc="-1">
              <a:latin typeface="Arial"/>
            </a:endParaRPr>
          </a:p>
          <a:p>
            <a:pPr marL="648000" lvl="2" indent="-212760">
              <a:lnSpc>
                <a:spcPct val="100000"/>
              </a:lnSpc>
              <a:buClr>
                <a:srgbClr val="000000"/>
              </a:buClr>
              <a:buSzPct val="45000"/>
              <a:buFont typeface="Wingdings" charset="2"/>
              <a:buChar char=""/>
            </a:pPr>
            <a:r>
              <a:rPr lang="en-US" sz="1400" b="0" strike="noStrike" spc="-1">
                <a:solidFill>
                  <a:srgbClr val="414141"/>
                </a:solidFill>
                <a:latin typeface="Arial"/>
                <a:ea typeface="ＭＳ Ｐゴシック"/>
              </a:rPr>
              <a:t>check-upgrade-status</a:t>
            </a:r>
            <a:endParaRPr lang="en-US" sz="1400" b="0" strike="noStrike" spc="-1">
              <a:latin typeface="Arial"/>
            </a:endParaRPr>
          </a:p>
          <a:p>
            <a:pPr marL="648000" lvl="2" indent="-212760">
              <a:lnSpc>
                <a:spcPct val="100000"/>
              </a:lnSpc>
              <a:buClr>
                <a:srgbClr val="000000"/>
              </a:buClr>
              <a:buSzPct val="45000"/>
              <a:buFont typeface="Wingdings" charset="2"/>
              <a:buChar char=""/>
            </a:pPr>
            <a:r>
              <a:rPr lang="en-US" sz="1400" b="0" strike="noStrike" spc="-1">
                <a:solidFill>
                  <a:srgbClr val="414141"/>
                </a:solidFill>
                <a:latin typeface="Arial"/>
                <a:ea typeface="ＭＳ Ｐゴシック"/>
              </a:rPr>
              <a:t>deploy-target</a:t>
            </a:r>
            <a:endParaRPr lang="en-US" sz="1400" b="0" strike="noStrike" spc="-1">
              <a:latin typeface="Arial"/>
            </a:endParaRPr>
          </a:p>
          <a:p>
            <a:pPr marL="648000" lvl="2" indent="-212760">
              <a:lnSpc>
                <a:spcPct val="100000"/>
              </a:lnSpc>
              <a:buClr>
                <a:srgbClr val="000000"/>
              </a:buClr>
              <a:buSzPct val="45000"/>
              <a:buFont typeface="Wingdings" charset="2"/>
              <a:buChar char=""/>
            </a:pPr>
            <a:r>
              <a:rPr lang="en-US" sz="1400" b="0" strike="noStrike" spc="-1">
                <a:solidFill>
                  <a:srgbClr val="414141"/>
                </a:solidFill>
                <a:latin typeface="Arial"/>
                <a:ea typeface="ＭＳ Ｐゴシック"/>
              </a:rPr>
              <a:t>edit-recipe</a:t>
            </a:r>
            <a:endParaRPr lang="en-US" sz="1400" b="0" strike="noStrike" spc="-1">
              <a:latin typeface="Arial"/>
            </a:endParaRPr>
          </a:p>
          <a:p>
            <a:pPr marL="648000" lvl="2" indent="-212760">
              <a:lnSpc>
                <a:spcPct val="100000"/>
              </a:lnSpc>
              <a:buClr>
                <a:srgbClr val="000000"/>
              </a:buClr>
              <a:buSzPct val="45000"/>
              <a:buFont typeface="Wingdings" charset="2"/>
              <a:buChar char=""/>
            </a:pPr>
            <a:r>
              <a:rPr lang="en-US" sz="1400" b="0" strike="noStrike" spc="-1">
                <a:solidFill>
                  <a:srgbClr val="414141"/>
                </a:solidFill>
                <a:latin typeface="Arial"/>
                <a:ea typeface="ＭＳ Ｐゴシック"/>
              </a:rPr>
              <a:t>export</a:t>
            </a:r>
            <a:endParaRPr lang="en-US" sz="1400" b="0" strike="noStrike" spc="-1">
              <a:latin typeface="Arial"/>
            </a:endParaRPr>
          </a:p>
          <a:p>
            <a:pPr marL="648000" lvl="2" indent="-212760">
              <a:lnSpc>
                <a:spcPct val="100000"/>
              </a:lnSpc>
              <a:buClr>
                <a:srgbClr val="000000"/>
              </a:buClr>
              <a:buSzPct val="45000"/>
              <a:buFont typeface="Wingdings" charset="2"/>
              <a:buChar char=""/>
            </a:pPr>
            <a:r>
              <a:rPr lang="en-US" sz="1400" b="0" strike="noStrike" spc="-1">
                <a:solidFill>
                  <a:srgbClr val="414141"/>
                </a:solidFill>
                <a:latin typeface="Arial"/>
                <a:ea typeface="ＭＳ Ｐゴシック"/>
              </a:rPr>
              <a:t>extract</a:t>
            </a:r>
            <a:endParaRPr lang="en-US" sz="1400" b="0" strike="noStrike" spc="-1">
              <a:latin typeface="Arial"/>
            </a:endParaRPr>
          </a:p>
          <a:p>
            <a:pPr marL="648000" lvl="2" indent="-212760">
              <a:lnSpc>
                <a:spcPct val="100000"/>
              </a:lnSpc>
              <a:buClr>
                <a:srgbClr val="000000"/>
              </a:buClr>
              <a:buSzPct val="45000"/>
              <a:buFont typeface="Wingdings" charset="2"/>
              <a:buChar char=""/>
            </a:pPr>
            <a:r>
              <a:rPr lang="en-US" sz="1400" b="0" strike="noStrike" spc="-1">
                <a:solidFill>
                  <a:srgbClr val="414141"/>
                </a:solidFill>
                <a:latin typeface="Arial"/>
                <a:ea typeface="ＭＳ Ｐゴシック"/>
              </a:rPr>
              <a:t>find-recipe</a:t>
            </a:r>
            <a:endParaRPr lang="en-US" sz="1400" b="0" strike="noStrike" spc="-1">
              <a:latin typeface="Arial"/>
            </a:endParaRPr>
          </a:p>
          <a:p>
            <a:pPr marL="648000" lvl="2" indent="-212760">
              <a:lnSpc>
                <a:spcPct val="100000"/>
              </a:lnSpc>
              <a:buClr>
                <a:srgbClr val="000000"/>
              </a:buClr>
              <a:buSzPct val="45000"/>
              <a:buFont typeface="Wingdings" charset="2"/>
              <a:buChar char=""/>
            </a:pPr>
            <a:r>
              <a:rPr lang="en-US" sz="1400" b="0" strike="noStrike" spc="-1">
                <a:solidFill>
                  <a:srgbClr val="414141"/>
                </a:solidFill>
                <a:latin typeface="Arial"/>
                <a:ea typeface="ＭＳ Ｐゴシック"/>
              </a:rPr>
              <a:t>finish</a:t>
            </a:r>
            <a:endParaRPr lang="en-US" sz="1400" b="0" strike="noStrike" spc="-1">
              <a:latin typeface="Arial"/>
            </a:endParaRPr>
          </a:p>
          <a:p>
            <a:pPr marL="648000" lvl="2" indent="-212760">
              <a:lnSpc>
                <a:spcPct val="100000"/>
              </a:lnSpc>
              <a:buClr>
                <a:srgbClr val="000000"/>
              </a:buClr>
              <a:buSzPct val="45000"/>
              <a:buFont typeface="Wingdings" charset="2"/>
              <a:buChar char=""/>
            </a:pPr>
            <a:r>
              <a:rPr lang="en-US" sz="1400" b="0" strike="noStrike" spc="-1">
                <a:solidFill>
                  <a:srgbClr val="414141"/>
                </a:solidFill>
                <a:latin typeface="Arial"/>
                <a:ea typeface="ＭＳ Ｐゴシック"/>
              </a:rPr>
              <a:t>import</a:t>
            </a:r>
            <a:endParaRPr lang="en-US" sz="1400" b="0" strike="noStrike" spc="-1">
              <a:latin typeface="Arial"/>
            </a:endParaRPr>
          </a:p>
          <a:p>
            <a:pPr marL="648000" lvl="2" indent="-212760">
              <a:lnSpc>
                <a:spcPct val="100000"/>
              </a:lnSpc>
              <a:buClr>
                <a:srgbClr val="000000"/>
              </a:buClr>
              <a:buSzPct val="45000"/>
              <a:buFont typeface="Wingdings" charset="2"/>
              <a:buChar char=""/>
            </a:pPr>
            <a:r>
              <a:rPr lang="en-US" sz="1400" b="0" strike="noStrike" spc="-1">
                <a:solidFill>
                  <a:srgbClr val="414141"/>
                </a:solidFill>
                <a:latin typeface="Arial"/>
                <a:ea typeface="ＭＳ Ｐゴシック"/>
              </a:rPr>
              <a:t>latest-version</a:t>
            </a:r>
            <a:endParaRPr lang="en-US" sz="1400" b="0" strike="noStrike" spc="-1">
              <a:latin typeface="Arial"/>
            </a:endParaRPr>
          </a:p>
          <a:p>
            <a:pPr marL="648000" lvl="2" indent="-212760">
              <a:lnSpc>
                <a:spcPct val="100000"/>
              </a:lnSpc>
              <a:buClr>
                <a:srgbClr val="000000"/>
              </a:buClr>
              <a:buSzPct val="45000"/>
              <a:buFont typeface="Wingdings" charset="2"/>
              <a:buChar char=""/>
            </a:pPr>
            <a:r>
              <a:rPr lang="en-US" sz="1400" b="0" strike="noStrike" spc="-1">
                <a:solidFill>
                  <a:srgbClr val="414141"/>
                </a:solidFill>
                <a:latin typeface="Arial"/>
                <a:ea typeface="ＭＳ Ｐゴシック"/>
              </a:rPr>
              <a:t>menuconfig</a:t>
            </a:r>
            <a:endParaRPr lang="en-US" sz="1400" b="0" strike="noStrike" spc="-1">
              <a:latin typeface="Arial"/>
            </a:endParaRPr>
          </a:p>
          <a:p>
            <a:pPr marL="648000" lvl="2" indent="-212760">
              <a:lnSpc>
                <a:spcPct val="100000"/>
              </a:lnSpc>
              <a:buClr>
                <a:srgbClr val="000000"/>
              </a:buClr>
              <a:buSzPct val="45000"/>
              <a:buFont typeface="Wingdings" charset="2"/>
              <a:buChar char=""/>
            </a:pPr>
            <a:r>
              <a:rPr lang="en-US" sz="1400" b="0" strike="noStrike" spc="-1">
                <a:solidFill>
                  <a:srgbClr val="414141"/>
                </a:solidFill>
                <a:latin typeface="Arial"/>
                <a:ea typeface="ＭＳ Ｐゴシック"/>
              </a:rPr>
              <a:t>modify</a:t>
            </a:r>
            <a:endParaRPr lang="en-US" sz="1400" b="0" strike="noStrike" spc="-1">
              <a:latin typeface="Arial"/>
            </a:endParaRPr>
          </a:p>
          <a:p>
            <a:pPr marL="648000" lvl="2" indent="-212760">
              <a:lnSpc>
                <a:spcPct val="100000"/>
              </a:lnSpc>
              <a:buClr>
                <a:srgbClr val="000000"/>
              </a:buClr>
              <a:buSzPct val="45000"/>
              <a:buFont typeface="Wingdings" charset="2"/>
              <a:buChar char=""/>
            </a:pPr>
            <a:r>
              <a:rPr lang="en-US" sz="1400" b="1" i="1" u="sng" strike="noStrike" spc="-1">
                <a:solidFill>
                  <a:srgbClr val="414141"/>
                </a:solidFill>
                <a:uFillTx/>
                <a:latin typeface="Arial"/>
                <a:ea typeface="ＭＳ Ｐゴシック"/>
              </a:rPr>
              <a:t>package</a:t>
            </a:r>
            <a:endParaRPr lang="en-US" sz="1400" b="0" strike="noStrike" spc="-1">
              <a:latin typeface="Arial"/>
            </a:endParaRPr>
          </a:p>
          <a:p>
            <a:pPr marL="648000" lvl="2" indent="-212760">
              <a:lnSpc>
                <a:spcPct val="100000"/>
              </a:lnSpc>
              <a:buClr>
                <a:srgbClr val="000000"/>
              </a:buClr>
              <a:buSzPct val="45000"/>
              <a:buFont typeface="Wingdings" charset="2"/>
              <a:buChar char=""/>
            </a:pPr>
            <a:r>
              <a:rPr lang="en-US" sz="1400" b="0" strike="noStrike" spc="-1">
                <a:solidFill>
                  <a:srgbClr val="414141"/>
                </a:solidFill>
                <a:latin typeface="Arial"/>
                <a:ea typeface="ＭＳ Ｐゴシック"/>
              </a:rPr>
              <a:t>rename</a:t>
            </a:r>
            <a:endParaRPr lang="en-US" sz="1400" b="0" strike="noStrike" spc="-1">
              <a:latin typeface="Arial"/>
            </a:endParaRPr>
          </a:p>
          <a:p>
            <a:pPr marL="648000" lvl="2" indent="-212760">
              <a:lnSpc>
                <a:spcPct val="100000"/>
              </a:lnSpc>
              <a:buClr>
                <a:srgbClr val="000000"/>
              </a:buClr>
              <a:buSzPct val="45000"/>
              <a:buFont typeface="Wingdings" charset="2"/>
              <a:buChar char=""/>
            </a:pPr>
            <a:r>
              <a:rPr lang="en-US" sz="1400" b="0" strike="noStrike" spc="-1">
                <a:solidFill>
                  <a:srgbClr val="414141"/>
                </a:solidFill>
                <a:latin typeface="Arial"/>
                <a:ea typeface="ＭＳ Ｐゴシック"/>
              </a:rPr>
              <a:t>reset</a:t>
            </a:r>
            <a:endParaRPr lang="en-US" sz="1400" b="0" strike="noStrike" spc="-1">
              <a:latin typeface="Arial"/>
            </a:endParaRPr>
          </a:p>
          <a:p>
            <a:pPr marL="648000" lvl="2" indent="-212760">
              <a:lnSpc>
                <a:spcPct val="100000"/>
              </a:lnSpc>
              <a:buClr>
                <a:srgbClr val="000000"/>
              </a:buClr>
              <a:buSzPct val="45000"/>
              <a:buFont typeface="Wingdings" charset="2"/>
              <a:buChar char=""/>
            </a:pPr>
            <a:r>
              <a:rPr lang="en-US" sz="1400" b="1" i="1" u="sng" strike="noStrike" spc="-1">
                <a:solidFill>
                  <a:srgbClr val="414141"/>
                </a:solidFill>
                <a:uFillTx/>
                <a:latin typeface="Arial"/>
                <a:ea typeface="ＭＳ Ｐゴシック"/>
              </a:rPr>
              <a:t>runqemu</a:t>
            </a:r>
            <a:endParaRPr lang="en-US" sz="1400" b="0" strike="noStrike" spc="-1">
              <a:latin typeface="Arial"/>
            </a:endParaRPr>
          </a:p>
          <a:p>
            <a:pPr marL="648000" lvl="2" indent="-212760">
              <a:lnSpc>
                <a:spcPct val="100000"/>
              </a:lnSpc>
              <a:buClr>
                <a:srgbClr val="000000"/>
              </a:buClr>
              <a:buSzPct val="45000"/>
              <a:buFont typeface="Wingdings" charset="2"/>
              <a:buChar char=""/>
            </a:pPr>
            <a:r>
              <a:rPr lang="en-US" sz="1400" b="1" i="1" u="sng" strike="noStrike" spc="-1">
                <a:solidFill>
                  <a:srgbClr val="414141"/>
                </a:solidFill>
                <a:uFillTx/>
                <a:latin typeface="Arial"/>
                <a:ea typeface="ＭＳ Ｐゴシック"/>
              </a:rPr>
              <a:t>sdk-install</a:t>
            </a:r>
            <a:endParaRPr lang="en-US" sz="1400" b="0" strike="noStrike" spc="-1">
              <a:latin typeface="Arial"/>
            </a:endParaRPr>
          </a:p>
          <a:p>
            <a:pPr marL="648000" lvl="2" indent="-212760">
              <a:lnSpc>
                <a:spcPct val="100000"/>
              </a:lnSpc>
              <a:buClr>
                <a:srgbClr val="000000"/>
              </a:buClr>
              <a:buSzPct val="45000"/>
              <a:buFont typeface="Wingdings" charset="2"/>
              <a:buChar char=""/>
            </a:pPr>
            <a:r>
              <a:rPr lang="en-US" sz="1400" b="1" i="1" u="sng" strike="noStrike" spc="-1">
                <a:solidFill>
                  <a:srgbClr val="414141"/>
                </a:solidFill>
                <a:uFillTx/>
                <a:latin typeface="Arial"/>
                <a:ea typeface="ＭＳ Ｐゴシック"/>
              </a:rPr>
              <a:t>sdk-update</a:t>
            </a:r>
            <a:endParaRPr lang="en-US" sz="1400" b="0" strike="noStrike" spc="-1">
              <a:latin typeface="Arial"/>
            </a:endParaRPr>
          </a:p>
          <a:p>
            <a:pPr marL="648000" lvl="2" indent="-212760">
              <a:lnSpc>
                <a:spcPct val="100000"/>
              </a:lnSpc>
              <a:buClr>
                <a:srgbClr val="000000"/>
              </a:buClr>
              <a:buSzPct val="45000"/>
              <a:buFont typeface="Wingdings" charset="2"/>
              <a:buChar char=""/>
            </a:pPr>
            <a:r>
              <a:rPr lang="en-US" sz="1400" b="0" strike="noStrike" spc="-1">
                <a:solidFill>
                  <a:srgbClr val="414141"/>
                </a:solidFill>
                <a:latin typeface="Arial"/>
                <a:ea typeface="ＭＳ Ｐゴシック"/>
              </a:rPr>
              <a:t>search</a:t>
            </a:r>
            <a:endParaRPr lang="en-US" sz="1400" b="0" strike="noStrike" spc="-1">
              <a:latin typeface="Arial"/>
            </a:endParaRPr>
          </a:p>
          <a:p>
            <a:pPr marL="648000" lvl="2" indent="-212760">
              <a:lnSpc>
                <a:spcPct val="100000"/>
              </a:lnSpc>
              <a:buClr>
                <a:srgbClr val="000000"/>
              </a:buClr>
              <a:buSzPct val="45000"/>
              <a:buFont typeface="Wingdings" charset="2"/>
              <a:buChar char=""/>
            </a:pPr>
            <a:r>
              <a:rPr lang="en-US" sz="1400" b="0" strike="noStrike" spc="-1">
                <a:solidFill>
                  <a:srgbClr val="414141"/>
                </a:solidFill>
                <a:latin typeface="Arial"/>
                <a:ea typeface="ＭＳ Ｐゴシック"/>
              </a:rPr>
              <a:t>status</a:t>
            </a:r>
            <a:endParaRPr lang="en-US" sz="1400" b="0" strike="noStrike" spc="-1">
              <a:latin typeface="Arial"/>
            </a:endParaRPr>
          </a:p>
          <a:p>
            <a:pPr marL="648000" lvl="2" indent="-212760">
              <a:lnSpc>
                <a:spcPct val="100000"/>
              </a:lnSpc>
              <a:buClr>
                <a:srgbClr val="000000"/>
              </a:buClr>
              <a:buSzPct val="45000"/>
              <a:buFont typeface="Wingdings" charset="2"/>
              <a:buChar char=""/>
            </a:pPr>
            <a:r>
              <a:rPr lang="en-US" sz="1400" b="0" strike="noStrike" spc="-1">
                <a:solidFill>
                  <a:srgbClr val="414141"/>
                </a:solidFill>
                <a:latin typeface="Arial"/>
                <a:ea typeface="ＭＳ Ｐゴシック"/>
              </a:rPr>
              <a:t>sync</a:t>
            </a:r>
            <a:endParaRPr lang="en-US" sz="1400" b="0" strike="noStrike" spc="-1">
              <a:latin typeface="Arial"/>
            </a:endParaRPr>
          </a:p>
          <a:p>
            <a:pPr marL="648000" lvl="2" indent="-212760">
              <a:lnSpc>
                <a:spcPct val="100000"/>
              </a:lnSpc>
              <a:buClr>
                <a:srgbClr val="000000"/>
              </a:buClr>
              <a:buSzPct val="45000"/>
              <a:buFont typeface="Wingdings" charset="2"/>
              <a:buChar char=""/>
            </a:pPr>
            <a:r>
              <a:rPr lang="en-US" sz="1400" b="0" strike="noStrike" spc="-1">
                <a:solidFill>
                  <a:srgbClr val="414141"/>
                </a:solidFill>
                <a:latin typeface="Arial"/>
                <a:ea typeface="ＭＳ Ｐゴシック"/>
              </a:rPr>
              <a:t>undeploy-target</a:t>
            </a:r>
            <a:endParaRPr lang="en-US" sz="1400" b="0" strike="noStrike" spc="-1">
              <a:latin typeface="Arial"/>
            </a:endParaRPr>
          </a:p>
          <a:p>
            <a:pPr marL="648000" lvl="2" indent="-212760">
              <a:lnSpc>
                <a:spcPct val="100000"/>
              </a:lnSpc>
              <a:buClr>
                <a:srgbClr val="000000"/>
              </a:buClr>
              <a:buSzPct val="45000"/>
              <a:buFont typeface="Wingdings" charset="2"/>
              <a:buChar char=""/>
            </a:pPr>
            <a:r>
              <a:rPr lang="en-US" sz="1400" b="0" strike="noStrike" spc="-1">
                <a:solidFill>
                  <a:srgbClr val="414141"/>
                </a:solidFill>
                <a:latin typeface="Arial"/>
                <a:ea typeface="ＭＳ Ｐゴシック"/>
              </a:rPr>
              <a:t>update-recipe</a:t>
            </a:r>
            <a:endParaRPr lang="en-US" sz="1400" b="0" strike="noStrike" spc="-1">
              <a:latin typeface="Arial"/>
            </a:endParaRPr>
          </a:p>
          <a:p>
            <a:pPr marL="648000" lvl="2" indent="-212760">
              <a:lnSpc>
                <a:spcPct val="100000"/>
              </a:lnSpc>
              <a:buClr>
                <a:srgbClr val="000000"/>
              </a:buClr>
              <a:buSzPct val="45000"/>
              <a:buFont typeface="Wingdings" charset="2"/>
              <a:buChar char=""/>
            </a:pPr>
            <a:r>
              <a:rPr lang="en-US" sz="1400" b="0" strike="noStrike" spc="-1">
                <a:solidFill>
                  <a:srgbClr val="414141"/>
                </a:solidFill>
                <a:latin typeface="Arial"/>
                <a:ea typeface="ＭＳ Ｐゴシック"/>
              </a:rPr>
              <a:t>upgrade</a:t>
            </a:r>
            <a:endParaRPr lang="en-US" sz="1400" b="0" strike="noStrike" spc="-1">
              <a:latin typeface="Arial"/>
            </a:endParaRPr>
          </a:p>
        </p:txBody>
      </p:sp>
    </p:spTree>
    <p:extLst>
      <p:ext uri="{BB962C8B-B14F-4D97-AF65-F5344CB8AC3E}">
        <p14:creationId xmlns:p14="http://schemas.microsoft.com/office/powerpoint/2010/main" val="3566944938"/>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CustomShape 1"/>
          <p:cNvSpPr/>
          <p:nvPr/>
        </p:nvSpPr>
        <p:spPr>
          <a:xfrm>
            <a:off x="453960" y="408600"/>
            <a:ext cx="8222760" cy="8841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 mode commands</a:t>
            </a:r>
            <a:endParaRPr lang="en-US" sz="2600" b="0" strike="noStrike" spc="-1">
              <a:latin typeface="Arial"/>
            </a:endParaRPr>
          </a:p>
        </p:txBody>
      </p:sp>
      <p:sp>
        <p:nvSpPr>
          <p:cNvPr id="118" name="CustomShape 2"/>
          <p:cNvSpPr/>
          <p:nvPr/>
        </p:nvSpPr>
        <p:spPr>
          <a:xfrm>
            <a:off x="442080" y="1075680"/>
            <a:ext cx="8224920" cy="491688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840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why does eSDK mode get all the extra features?</a:t>
            </a:r>
            <a:endParaRPr lang="en-US" sz="2400" b="0" strike="noStrike" spc="-1">
              <a:latin typeface="Arial"/>
            </a:endParaRPr>
          </a:p>
          <a:p>
            <a:pPr marL="648000" lvl="2" indent="-212760">
              <a:lnSpc>
                <a:spcPct val="100000"/>
              </a:lnSpc>
              <a:spcBef>
                <a:spcPts val="1800"/>
              </a:spcBef>
              <a:buClr>
                <a:srgbClr val="000000"/>
              </a:buClr>
              <a:buSzPct val="45000"/>
              <a:buFont typeface="Wingdings" charset="2"/>
              <a:buChar char=""/>
            </a:pPr>
            <a:r>
              <a:rPr lang="en-US" sz="2400" b="0" strike="noStrike" spc="-1">
                <a:solidFill>
                  <a:srgbClr val="414141"/>
                </a:solidFill>
                <a:latin typeface="Arial"/>
                <a:ea typeface="ＭＳ Ｐゴシック"/>
              </a:rPr>
              <a:t>because an eSDK doesn’t have </a:t>
            </a:r>
            <a:r>
              <a:rPr lang="en-US" sz="2400" b="0" i="1" strike="noStrike" spc="-1">
                <a:solidFill>
                  <a:srgbClr val="414141"/>
                </a:solidFill>
                <a:latin typeface="Arial"/>
                <a:ea typeface="ＭＳ Ｐゴシック"/>
              </a:rPr>
              <a:t>bitbake</a:t>
            </a:r>
            <a:r>
              <a:rPr lang="en-US" sz="2400" b="0" strike="noStrike" spc="-1">
                <a:solidFill>
                  <a:srgbClr val="414141"/>
                </a:solidFill>
                <a:latin typeface="Arial"/>
                <a:ea typeface="ＭＳ Ｐゴシック"/>
              </a:rPr>
              <a:t> or </a:t>
            </a:r>
            <a:r>
              <a:rPr lang="en-US" sz="2400" b="0" i="1" strike="noStrike" spc="-1">
                <a:solidFill>
                  <a:srgbClr val="414141"/>
                </a:solidFill>
                <a:latin typeface="Arial"/>
                <a:ea typeface="ＭＳ Ｐゴシック"/>
              </a:rPr>
              <a:t>scripts/</a:t>
            </a:r>
            <a:endParaRPr lang="en-US" sz="2400" b="0" strike="noStrike" spc="-1">
              <a:latin typeface="Arial"/>
            </a:endParaRPr>
          </a:p>
          <a:p>
            <a:pPr marL="648000" lvl="2" indent="-212760">
              <a:lnSpc>
                <a:spcPct val="100000"/>
              </a:lnSpc>
              <a:spcBef>
                <a:spcPts val="1800"/>
              </a:spcBef>
              <a:buClr>
                <a:srgbClr val="000000"/>
              </a:buClr>
              <a:buSzPct val="45000"/>
              <a:buFont typeface="Wingdings" charset="2"/>
              <a:buChar char=""/>
            </a:pPr>
            <a:r>
              <a:rPr lang="en-US" sz="2400" b="0" i="1" strike="noStrike" spc="-1">
                <a:solidFill>
                  <a:srgbClr val="414141"/>
                </a:solidFill>
                <a:latin typeface="Arial"/>
                <a:ea typeface="ＭＳ Ｐゴシック"/>
              </a:rPr>
              <a:t>devtool</a:t>
            </a:r>
            <a:r>
              <a:rPr lang="en-US" sz="2400" b="0" strike="noStrike" spc="-1">
                <a:solidFill>
                  <a:srgbClr val="414141"/>
                </a:solidFill>
                <a:latin typeface="Arial"/>
                <a:ea typeface="ＭＳ Ｐゴシック"/>
              </a:rPr>
              <a:t> is the cornerstone of the eSDK</a:t>
            </a:r>
            <a:endParaRPr lang="en-US" sz="2400" b="0" strike="noStrike" spc="-1">
              <a:latin typeface="Arial"/>
            </a:endParaRPr>
          </a:p>
        </p:txBody>
      </p:sp>
    </p:spTree>
    <p:extLst>
      <p:ext uri="{BB962C8B-B14F-4D97-AF65-F5344CB8AC3E}">
        <p14:creationId xmlns:p14="http://schemas.microsoft.com/office/powerpoint/2010/main" val="2301732134"/>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CustomShape 1"/>
          <p:cNvSpPr/>
          <p:nvPr/>
        </p:nvSpPr>
        <p:spPr>
          <a:xfrm>
            <a:off x="453960" y="408600"/>
            <a:ext cx="8222760" cy="8841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 workspace</a:t>
            </a:r>
            <a:endParaRPr lang="en-US" sz="2600" b="0" strike="noStrike" spc="-1">
              <a:latin typeface="Arial"/>
            </a:endParaRPr>
          </a:p>
        </p:txBody>
      </p:sp>
      <p:sp>
        <p:nvSpPr>
          <p:cNvPr id="120" name="CustomShape 2"/>
          <p:cNvSpPr/>
          <p:nvPr/>
        </p:nvSpPr>
        <p:spPr>
          <a:xfrm>
            <a:off x="442080" y="1075680"/>
            <a:ext cx="8224920" cy="491688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840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a separate environment (layer)</a:t>
            </a:r>
            <a:r>
              <a:t/>
            </a:r>
            <a:br/>
            <a:r>
              <a:rPr lang="en-US" sz="2400" b="0" strike="noStrike" spc="-1">
                <a:solidFill>
                  <a:srgbClr val="414141"/>
                </a:solidFill>
                <a:latin typeface="Arial"/>
                <a:ea typeface="ＭＳ Ｐゴシック"/>
              </a:rPr>
              <a:t>in which to work on recipes,</a:t>
            </a:r>
            <a:r>
              <a:t/>
            </a:r>
            <a:br/>
            <a:r>
              <a:rPr lang="en-US" sz="2400" b="0" strike="noStrike" spc="-1">
                <a:solidFill>
                  <a:srgbClr val="414141"/>
                </a:solidFill>
                <a:latin typeface="Arial"/>
                <a:ea typeface="ＭＳ Ｐゴシック"/>
              </a:rPr>
              <a:t>sources, patches</a:t>
            </a:r>
            <a:endParaRPr lang="en-US" sz="2400" b="0" strike="noStrike" spc="-1">
              <a:latin typeface="Arial"/>
            </a:endParaRPr>
          </a:p>
        </p:txBody>
      </p:sp>
      <p:grpSp>
        <p:nvGrpSpPr>
          <p:cNvPr id="121" name="Group 3"/>
          <p:cNvGrpSpPr/>
          <p:nvPr/>
        </p:nvGrpSpPr>
        <p:grpSpPr>
          <a:xfrm>
            <a:off x="1134360" y="428040"/>
            <a:ext cx="7404120" cy="5106600"/>
            <a:chOff x="1134360" y="428040"/>
            <a:chExt cx="7404120" cy="5106600"/>
          </a:xfrm>
        </p:grpSpPr>
        <p:sp>
          <p:nvSpPr>
            <p:cNvPr id="122" name="CustomShape 4"/>
            <p:cNvSpPr/>
            <p:nvPr/>
          </p:nvSpPr>
          <p:spPr>
            <a:xfrm>
              <a:off x="3923280" y="3045600"/>
              <a:ext cx="4615200" cy="2374920"/>
            </a:xfrm>
            <a:custGeom>
              <a:avLst/>
              <a:gdLst/>
              <a:ahLst/>
              <a:cxnLst/>
              <a:rect l="l" t="t" r="r" b="b"/>
              <a:pathLst>
                <a:path w="12828" h="6605">
                  <a:moveTo>
                    <a:pt x="0" y="6604"/>
                  </a:moveTo>
                  <a:cubicBezTo>
                    <a:pt x="0" y="4403"/>
                    <a:pt x="0" y="2201"/>
                    <a:pt x="0" y="0"/>
                  </a:cubicBezTo>
                  <a:cubicBezTo>
                    <a:pt x="4276" y="0"/>
                    <a:pt x="8551" y="0"/>
                    <a:pt x="12827" y="0"/>
                  </a:cubicBezTo>
                  <a:cubicBezTo>
                    <a:pt x="12827" y="2201"/>
                    <a:pt x="12827" y="4403"/>
                    <a:pt x="12827" y="6604"/>
                  </a:cubicBezTo>
                  <a:cubicBezTo>
                    <a:pt x="8551" y="6604"/>
                    <a:pt x="4276" y="6604"/>
                    <a:pt x="0" y="6604"/>
                  </a:cubicBezTo>
                </a:path>
              </a:pathLst>
            </a:custGeom>
            <a:solidFill>
              <a:srgbClr val="729FCF"/>
            </a:solidFill>
            <a:ln>
              <a:solidFill>
                <a:srgbClr val="000000"/>
              </a:solidFill>
            </a:ln>
          </p:spPr>
          <p:style>
            <a:lnRef idx="0">
              <a:scrgbClr r="0" g="0" b="0"/>
            </a:lnRef>
            <a:fillRef idx="0">
              <a:scrgbClr r="0" g="0" b="0"/>
            </a:fillRef>
            <a:effectRef idx="0">
              <a:scrgbClr r="0" g="0" b="0"/>
            </a:effectRef>
            <a:fontRef idx="minor"/>
          </p:style>
        </p:sp>
        <p:sp>
          <p:nvSpPr>
            <p:cNvPr id="123" name="CustomShape 5"/>
            <p:cNvSpPr/>
            <p:nvPr/>
          </p:nvSpPr>
          <p:spPr>
            <a:xfrm>
              <a:off x="6636600" y="428040"/>
              <a:ext cx="1780200" cy="1780200"/>
            </a:xfrm>
            <a:custGeom>
              <a:avLst/>
              <a:gdLst/>
              <a:ahLst/>
              <a:cxnLst/>
              <a:rect l="l" t="t" r="r" b="b"/>
              <a:pathLst>
                <a:path w="4955" h="4955">
                  <a:moveTo>
                    <a:pt x="0" y="2477"/>
                  </a:moveTo>
                  <a:lnTo>
                    <a:pt x="711" y="3190"/>
                  </a:lnTo>
                  <a:lnTo>
                    <a:pt x="725" y="4228"/>
                  </a:lnTo>
                  <a:lnTo>
                    <a:pt x="1733" y="4229"/>
                  </a:lnTo>
                  <a:lnTo>
                    <a:pt x="2477" y="4954"/>
                  </a:lnTo>
                  <a:lnTo>
                    <a:pt x="3190" y="4242"/>
                  </a:lnTo>
                  <a:lnTo>
                    <a:pt x="4228" y="4228"/>
                  </a:lnTo>
                  <a:lnTo>
                    <a:pt x="4229" y="3220"/>
                  </a:lnTo>
                  <a:lnTo>
                    <a:pt x="4954" y="2477"/>
                  </a:lnTo>
                  <a:lnTo>
                    <a:pt x="4242" y="1763"/>
                  </a:lnTo>
                  <a:lnTo>
                    <a:pt x="4228" y="725"/>
                  </a:lnTo>
                  <a:lnTo>
                    <a:pt x="3220" y="724"/>
                  </a:lnTo>
                  <a:lnTo>
                    <a:pt x="2477" y="0"/>
                  </a:lnTo>
                  <a:lnTo>
                    <a:pt x="1763" y="711"/>
                  </a:lnTo>
                  <a:lnTo>
                    <a:pt x="725" y="725"/>
                  </a:lnTo>
                  <a:lnTo>
                    <a:pt x="724" y="1733"/>
                  </a:lnTo>
                  <a:lnTo>
                    <a:pt x="0" y="2477"/>
                  </a:lnTo>
                </a:path>
              </a:pathLst>
            </a:custGeom>
            <a:solidFill>
              <a:srgbClr val="BEE3D3"/>
            </a:solidFill>
            <a:ln>
              <a:solidFill>
                <a:srgbClr val="000000"/>
              </a:solidFill>
            </a:ln>
          </p:spPr>
          <p:style>
            <a:lnRef idx="0">
              <a:scrgbClr r="0" g="0" b="0"/>
            </a:lnRef>
            <a:fillRef idx="0">
              <a:scrgbClr r="0" g="0" b="0"/>
            </a:fillRef>
            <a:effectRef idx="0">
              <a:scrgbClr r="0" g="0" b="0"/>
            </a:effectRef>
            <a:fontRef idx="minor"/>
          </p:style>
        </p:sp>
        <p:grpSp>
          <p:nvGrpSpPr>
            <p:cNvPr id="124" name="Group 6"/>
            <p:cNvGrpSpPr/>
            <p:nvPr/>
          </p:nvGrpSpPr>
          <p:grpSpPr>
            <a:xfrm>
              <a:off x="7023240" y="1244160"/>
              <a:ext cx="1007280" cy="166320"/>
              <a:chOff x="7023240" y="1244160"/>
              <a:chExt cx="1007280" cy="166320"/>
            </a:xfrm>
          </p:grpSpPr>
          <p:sp>
            <p:nvSpPr>
              <p:cNvPr id="125" name="CustomShape 7"/>
              <p:cNvSpPr/>
              <p:nvPr/>
            </p:nvSpPr>
            <p:spPr>
              <a:xfrm>
                <a:off x="7023240" y="1246680"/>
                <a:ext cx="150840" cy="160920"/>
              </a:xfrm>
              <a:custGeom>
                <a:avLst/>
                <a:gdLst/>
                <a:ahLst/>
                <a:cxnLst/>
                <a:rect l="l" t="t" r="r" b="b"/>
                <a:pathLst>
                  <a:path w="427" h="455">
                    <a:moveTo>
                      <a:pt x="0" y="0"/>
                    </a:moveTo>
                    <a:cubicBezTo>
                      <a:pt x="142" y="0"/>
                      <a:pt x="284" y="0"/>
                      <a:pt x="426" y="0"/>
                    </a:cubicBezTo>
                    <a:cubicBezTo>
                      <a:pt x="426" y="37"/>
                      <a:pt x="426" y="75"/>
                      <a:pt x="426" y="112"/>
                    </a:cubicBezTo>
                    <a:cubicBezTo>
                      <a:pt x="379" y="112"/>
                      <a:pt x="331" y="112"/>
                      <a:pt x="283" y="112"/>
                    </a:cubicBezTo>
                    <a:cubicBezTo>
                      <a:pt x="283" y="226"/>
                      <a:pt x="283" y="340"/>
                      <a:pt x="283" y="454"/>
                    </a:cubicBezTo>
                    <a:cubicBezTo>
                      <a:pt x="237" y="454"/>
                      <a:pt x="190" y="454"/>
                      <a:pt x="143" y="454"/>
                    </a:cubicBezTo>
                    <a:cubicBezTo>
                      <a:pt x="143" y="340"/>
                      <a:pt x="143" y="226"/>
                      <a:pt x="143" y="112"/>
                    </a:cubicBezTo>
                    <a:cubicBezTo>
                      <a:pt x="95" y="112"/>
                      <a:pt x="48" y="112"/>
                      <a:pt x="0" y="112"/>
                    </a:cubicBezTo>
                    <a:cubicBezTo>
                      <a:pt x="0" y="75"/>
                      <a:pt x="0" y="37"/>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126" name="CustomShape 8"/>
              <p:cNvSpPr/>
              <p:nvPr/>
            </p:nvSpPr>
            <p:spPr>
              <a:xfrm>
                <a:off x="7167600" y="1247040"/>
                <a:ext cx="175320" cy="160920"/>
              </a:xfrm>
              <a:custGeom>
                <a:avLst/>
                <a:gdLst/>
                <a:ahLst/>
                <a:cxnLst/>
                <a:rect l="l" t="t" r="r" b="b"/>
                <a:pathLst>
                  <a:path w="495" h="455">
                    <a:moveTo>
                      <a:pt x="325" y="379"/>
                    </a:moveTo>
                    <a:cubicBezTo>
                      <a:pt x="272" y="379"/>
                      <a:pt x="219" y="379"/>
                      <a:pt x="165" y="379"/>
                    </a:cubicBezTo>
                    <a:cubicBezTo>
                      <a:pt x="158" y="404"/>
                      <a:pt x="151" y="429"/>
                      <a:pt x="143" y="454"/>
                    </a:cubicBezTo>
                    <a:cubicBezTo>
                      <a:pt x="96" y="454"/>
                      <a:pt x="48" y="454"/>
                      <a:pt x="0" y="454"/>
                    </a:cubicBezTo>
                    <a:cubicBezTo>
                      <a:pt x="57" y="302"/>
                      <a:pt x="114" y="151"/>
                      <a:pt x="171" y="0"/>
                    </a:cubicBezTo>
                    <a:cubicBezTo>
                      <a:pt x="222" y="0"/>
                      <a:pt x="273" y="0"/>
                      <a:pt x="324" y="0"/>
                    </a:cubicBezTo>
                    <a:cubicBezTo>
                      <a:pt x="380" y="151"/>
                      <a:pt x="437" y="302"/>
                      <a:pt x="494" y="454"/>
                    </a:cubicBezTo>
                    <a:cubicBezTo>
                      <a:pt x="445" y="454"/>
                      <a:pt x="396" y="454"/>
                      <a:pt x="347" y="454"/>
                    </a:cubicBezTo>
                    <a:cubicBezTo>
                      <a:pt x="340" y="429"/>
                      <a:pt x="332" y="404"/>
                      <a:pt x="325" y="379"/>
                    </a:cubicBezTo>
                    <a:moveTo>
                      <a:pt x="296" y="280"/>
                    </a:moveTo>
                    <a:cubicBezTo>
                      <a:pt x="279" y="226"/>
                      <a:pt x="262" y="172"/>
                      <a:pt x="245" y="117"/>
                    </a:cubicBezTo>
                    <a:cubicBezTo>
                      <a:pt x="229" y="172"/>
                      <a:pt x="212" y="226"/>
                      <a:pt x="196" y="280"/>
                    </a:cubicBezTo>
                    <a:cubicBezTo>
                      <a:pt x="229" y="280"/>
                      <a:pt x="262" y="280"/>
                      <a:pt x="296" y="28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127" name="CustomShape 9"/>
              <p:cNvSpPr/>
              <p:nvPr/>
            </p:nvSpPr>
            <p:spPr>
              <a:xfrm>
                <a:off x="7362720" y="1246680"/>
                <a:ext cx="158040" cy="160920"/>
              </a:xfrm>
              <a:custGeom>
                <a:avLst/>
                <a:gdLst/>
                <a:ahLst/>
                <a:cxnLst/>
                <a:rect l="l" t="t" r="r" b="b"/>
                <a:pathLst>
                  <a:path w="447" h="455">
                    <a:moveTo>
                      <a:pt x="0" y="454"/>
                    </a:moveTo>
                    <a:lnTo>
                      <a:pt x="0" y="0"/>
                    </a:lnTo>
                    <a:lnTo>
                      <a:pt x="234" y="0"/>
                    </a:lnTo>
                    <a:cubicBezTo>
                      <a:pt x="277" y="0"/>
                      <a:pt x="310" y="4"/>
                      <a:pt x="333" y="11"/>
                    </a:cubicBezTo>
                    <a:cubicBezTo>
                      <a:pt x="356" y="19"/>
                      <a:pt x="374" y="32"/>
                      <a:pt x="389" y="52"/>
                    </a:cubicBezTo>
                    <a:cubicBezTo>
                      <a:pt x="403" y="73"/>
                      <a:pt x="410" y="97"/>
                      <a:pt x="410" y="126"/>
                    </a:cubicBezTo>
                    <a:cubicBezTo>
                      <a:pt x="410" y="151"/>
                      <a:pt x="404" y="173"/>
                      <a:pt x="393" y="191"/>
                    </a:cubicBezTo>
                    <a:cubicBezTo>
                      <a:pt x="383" y="209"/>
                      <a:pt x="368" y="224"/>
                      <a:pt x="349" y="236"/>
                    </a:cubicBezTo>
                    <a:cubicBezTo>
                      <a:pt x="337" y="243"/>
                      <a:pt x="321" y="249"/>
                      <a:pt x="300" y="253"/>
                    </a:cubicBezTo>
                    <a:cubicBezTo>
                      <a:pt x="317" y="259"/>
                      <a:pt x="329" y="265"/>
                      <a:pt x="337" y="270"/>
                    </a:cubicBezTo>
                    <a:cubicBezTo>
                      <a:pt x="342" y="274"/>
                      <a:pt x="349" y="282"/>
                      <a:pt x="359" y="294"/>
                    </a:cubicBezTo>
                    <a:cubicBezTo>
                      <a:pt x="369" y="306"/>
                      <a:pt x="375" y="316"/>
                      <a:pt x="379" y="322"/>
                    </a:cubicBezTo>
                    <a:lnTo>
                      <a:pt x="446" y="454"/>
                    </a:lnTo>
                    <a:lnTo>
                      <a:pt x="288" y="454"/>
                    </a:lnTo>
                    <a:lnTo>
                      <a:pt x="213" y="315"/>
                    </a:lnTo>
                    <a:cubicBezTo>
                      <a:pt x="203" y="297"/>
                      <a:pt x="195" y="285"/>
                      <a:pt x="188" y="280"/>
                    </a:cubicBezTo>
                    <a:cubicBezTo>
                      <a:pt x="177" y="273"/>
                      <a:pt x="166" y="270"/>
                      <a:pt x="153" y="270"/>
                    </a:cubicBezTo>
                    <a:lnTo>
                      <a:pt x="141" y="270"/>
                    </a:lnTo>
                    <a:lnTo>
                      <a:pt x="141" y="454"/>
                    </a:lnTo>
                    <a:lnTo>
                      <a:pt x="0" y="454"/>
                    </a:lnTo>
                    <a:moveTo>
                      <a:pt x="141" y="184"/>
                    </a:moveTo>
                    <a:lnTo>
                      <a:pt x="200" y="184"/>
                    </a:lnTo>
                    <a:cubicBezTo>
                      <a:pt x="206" y="184"/>
                      <a:pt x="219" y="182"/>
                      <a:pt x="237" y="178"/>
                    </a:cubicBezTo>
                    <a:cubicBezTo>
                      <a:pt x="246" y="176"/>
                      <a:pt x="254" y="171"/>
                      <a:pt x="260" y="163"/>
                    </a:cubicBezTo>
                    <a:cubicBezTo>
                      <a:pt x="266" y="156"/>
                      <a:pt x="269" y="147"/>
                      <a:pt x="269" y="137"/>
                    </a:cubicBezTo>
                    <a:cubicBezTo>
                      <a:pt x="269" y="122"/>
                      <a:pt x="264" y="111"/>
                      <a:pt x="255" y="103"/>
                    </a:cubicBezTo>
                    <a:cubicBezTo>
                      <a:pt x="245" y="96"/>
                      <a:pt x="228" y="92"/>
                      <a:pt x="202" y="92"/>
                    </a:cubicBezTo>
                    <a:lnTo>
                      <a:pt x="141" y="92"/>
                    </a:lnTo>
                    <a:lnTo>
                      <a:pt x="141" y="184"/>
                    </a:ln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128" name="CustomShape 10"/>
              <p:cNvSpPr/>
              <p:nvPr/>
            </p:nvSpPr>
            <p:spPr>
              <a:xfrm>
                <a:off x="7529040" y="1244160"/>
                <a:ext cx="163800" cy="166320"/>
              </a:xfrm>
              <a:custGeom>
                <a:avLst/>
                <a:gdLst/>
                <a:ahLst/>
                <a:cxnLst/>
                <a:rect l="l" t="t" r="r" b="b"/>
                <a:pathLst>
                  <a:path w="463" h="470">
                    <a:moveTo>
                      <a:pt x="246" y="297"/>
                    </a:moveTo>
                    <a:lnTo>
                      <a:pt x="246" y="203"/>
                    </a:lnTo>
                    <a:lnTo>
                      <a:pt x="462" y="203"/>
                    </a:lnTo>
                    <a:lnTo>
                      <a:pt x="462" y="396"/>
                    </a:lnTo>
                    <a:cubicBezTo>
                      <a:pt x="421" y="424"/>
                      <a:pt x="384" y="443"/>
                      <a:pt x="352" y="454"/>
                    </a:cubicBezTo>
                    <a:cubicBezTo>
                      <a:pt x="320" y="464"/>
                      <a:pt x="282" y="469"/>
                      <a:pt x="239" y="469"/>
                    </a:cubicBezTo>
                    <a:cubicBezTo>
                      <a:pt x="185" y="469"/>
                      <a:pt x="141" y="460"/>
                      <a:pt x="107" y="441"/>
                    </a:cubicBezTo>
                    <a:cubicBezTo>
                      <a:pt x="73" y="423"/>
                      <a:pt x="47" y="396"/>
                      <a:pt x="28" y="359"/>
                    </a:cubicBezTo>
                    <a:cubicBezTo>
                      <a:pt x="9" y="323"/>
                      <a:pt x="0" y="282"/>
                      <a:pt x="0" y="235"/>
                    </a:cubicBezTo>
                    <a:cubicBezTo>
                      <a:pt x="0" y="185"/>
                      <a:pt x="10" y="142"/>
                      <a:pt x="31" y="105"/>
                    </a:cubicBezTo>
                    <a:cubicBezTo>
                      <a:pt x="51" y="69"/>
                      <a:pt x="81" y="41"/>
                      <a:pt x="120" y="22"/>
                    </a:cubicBezTo>
                    <a:cubicBezTo>
                      <a:pt x="151" y="7"/>
                      <a:pt x="193" y="0"/>
                      <a:pt x="245" y="0"/>
                    </a:cubicBezTo>
                    <a:cubicBezTo>
                      <a:pt x="295" y="0"/>
                      <a:pt x="332" y="5"/>
                      <a:pt x="357" y="14"/>
                    </a:cubicBezTo>
                    <a:cubicBezTo>
                      <a:pt x="382" y="23"/>
                      <a:pt x="403" y="37"/>
                      <a:pt x="419" y="56"/>
                    </a:cubicBezTo>
                    <a:cubicBezTo>
                      <a:pt x="435" y="75"/>
                      <a:pt x="448" y="99"/>
                      <a:pt x="456" y="128"/>
                    </a:cubicBezTo>
                    <a:lnTo>
                      <a:pt x="321" y="153"/>
                    </a:lnTo>
                    <a:cubicBezTo>
                      <a:pt x="315" y="135"/>
                      <a:pt x="306" y="122"/>
                      <a:pt x="292" y="113"/>
                    </a:cubicBezTo>
                    <a:cubicBezTo>
                      <a:pt x="279" y="104"/>
                      <a:pt x="262" y="100"/>
                      <a:pt x="241" y="100"/>
                    </a:cubicBezTo>
                    <a:cubicBezTo>
                      <a:pt x="211" y="100"/>
                      <a:pt x="186" y="110"/>
                      <a:pt x="168" y="132"/>
                    </a:cubicBezTo>
                    <a:cubicBezTo>
                      <a:pt x="150" y="153"/>
                      <a:pt x="141" y="187"/>
                      <a:pt x="141" y="233"/>
                    </a:cubicBezTo>
                    <a:cubicBezTo>
                      <a:pt x="141" y="282"/>
                      <a:pt x="150" y="317"/>
                      <a:pt x="168" y="338"/>
                    </a:cubicBezTo>
                    <a:cubicBezTo>
                      <a:pt x="187" y="359"/>
                      <a:pt x="212" y="370"/>
                      <a:pt x="246" y="370"/>
                    </a:cubicBezTo>
                    <a:cubicBezTo>
                      <a:pt x="261" y="370"/>
                      <a:pt x="276" y="367"/>
                      <a:pt x="290" y="363"/>
                    </a:cubicBezTo>
                    <a:cubicBezTo>
                      <a:pt x="305" y="358"/>
                      <a:pt x="321" y="351"/>
                      <a:pt x="339" y="340"/>
                    </a:cubicBezTo>
                    <a:lnTo>
                      <a:pt x="339" y="297"/>
                    </a:lnTo>
                    <a:lnTo>
                      <a:pt x="246" y="297"/>
                    </a:ln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129" name="CustomShape 11"/>
              <p:cNvSpPr/>
              <p:nvPr/>
            </p:nvSpPr>
            <p:spPr>
              <a:xfrm>
                <a:off x="7726320" y="1246680"/>
                <a:ext cx="135360" cy="160920"/>
              </a:xfrm>
              <a:custGeom>
                <a:avLst/>
                <a:gdLst/>
                <a:ahLst/>
                <a:cxnLst/>
                <a:rect l="l" t="t" r="r" b="b"/>
                <a:pathLst>
                  <a:path w="384" h="455">
                    <a:moveTo>
                      <a:pt x="0" y="0"/>
                    </a:moveTo>
                    <a:cubicBezTo>
                      <a:pt x="125" y="0"/>
                      <a:pt x="251" y="0"/>
                      <a:pt x="376" y="0"/>
                    </a:cubicBezTo>
                    <a:cubicBezTo>
                      <a:pt x="376" y="32"/>
                      <a:pt x="376" y="65"/>
                      <a:pt x="376" y="97"/>
                    </a:cubicBezTo>
                    <a:cubicBezTo>
                      <a:pt x="297" y="97"/>
                      <a:pt x="219" y="97"/>
                      <a:pt x="141" y="97"/>
                    </a:cubicBezTo>
                    <a:cubicBezTo>
                      <a:pt x="141" y="121"/>
                      <a:pt x="141" y="145"/>
                      <a:pt x="141" y="169"/>
                    </a:cubicBezTo>
                    <a:cubicBezTo>
                      <a:pt x="213" y="169"/>
                      <a:pt x="286" y="169"/>
                      <a:pt x="359" y="169"/>
                    </a:cubicBezTo>
                    <a:cubicBezTo>
                      <a:pt x="359" y="200"/>
                      <a:pt x="359" y="231"/>
                      <a:pt x="359" y="262"/>
                    </a:cubicBezTo>
                    <a:cubicBezTo>
                      <a:pt x="286" y="262"/>
                      <a:pt x="213" y="262"/>
                      <a:pt x="141" y="262"/>
                    </a:cubicBezTo>
                    <a:cubicBezTo>
                      <a:pt x="141" y="292"/>
                      <a:pt x="141" y="321"/>
                      <a:pt x="141" y="351"/>
                    </a:cubicBezTo>
                    <a:cubicBezTo>
                      <a:pt x="221" y="351"/>
                      <a:pt x="302" y="351"/>
                      <a:pt x="383" y="351"/>
                    </a:cubicBezTo>
                    <a:cubicBezTo>
                      <a:pt x="383" y="385"/>
                      <a:pt x="383" y="420"/>
                      <a:pt x="383" y="454"/>
                    </a:cubicBezTo>
                    <a:cubicBezTo>
                      <a:pt x="255" y="454"/>
                      <a:pt x="128" y="454"/>
                      <a:pt x="0" y="454"/>
                    </a:cubicBezTo>
                    <a:cubicBezTo>
                      <a:pt x="0" y="303"/>
                      <a:pt x="0" y="151"/>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130" name="CustomShape 12"/>
              <p:cNvSpPr/>
              <p:nvPr/>
            </p:nvSpPr>
            <p:spPr>
              <a:xfrm>
                <a:off x="7879680" y="1246680"/>
                <a:ext cx="150840" cy="160920"/>
              </a:xfrm>
              <a:custGeom>
                <a:avLst/>
                <a:gdLst/>
                <a:ahLst/>
                <a:cxnLst/>
                <a:rect l="l" t="t" r="r" b="b"/>
                <a:pathLst>
                  <a:path w="427" h="455">
                    <a:moveTo>
                      <a:pt x="0" y="0"/>
                    </a:moveTo>
                    <a:cubicBezTo>
                      <a:pt x="142" y="0"/>
                      <a:pt x="284" y="0"/>
                      <a:pt x="426" y="0"/>
                    </a:cubicBezTo>
                    <a:cubicBezTo>
                      <a:pt x="426" y="37"/>
                      <a:pt x="426" y="75"/>
                      <a:pt x="426" y="112"/>
                    </a:cubicBezTo>
                    <a:cubicBezTo>
                      <a:pt x="379" y="112"/>
                      <a:pt x="331" y="112"/>
                      <a:pt x="283" y="112"/>
                    </a:cubicBezTo>
                    <a:cubicBezTo>
                      <a:pt x="283" y="226"/>
                      <a:pt x="283" y="340"/>
                      <a:pt x="283" y="454"/>
                    </a:cubicBezTo>
                    <a:cubicBezTo>
                      <a:pt x="237" y="454"/>
                      <a:pt x="190" y="454"/>
                      <a:pt x="143" y="454"/>
                    </a:cubicBezTo>
                    <a:cubicBezTo>
                      <a:pt x="143" y="340"/>
                      <a:pt x="143" y="226"/>
                      <a:pt x="143" y="112"/>
                    </a:cubicBezTo>
                    <a:cubicBezTo>
                      <a:pt x="95" y="112"/>
                      <a:pt x="48" y="112"/>
                      <a:pt x="0" y="112"/>
                    </a:cubicBezTo>
                    <a:cubicBezTo>
                      <a:pt x="0" y="75"/>
                      <a:pt x="0" y="37"/>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grpSp>
        <p:grpSp>
          <p:nvGrpSpPr>
            <p:cNvPr id="131" name="Group 13"/>
            <p:cNvGrpSpPr/>
            <p:nvPr/>
          </p:nvGrpSpPr>
          <p:grpSpPr>
            <a:xfrm>
              <a:off x="1134360" y="2931480"/>
              <a:ext cx="1277280" cy="2603160"/>
              <a:chOff x="1134360" y="2931480"/>
              <a:chExt cx="1277280" cy="2603160"/>
            </a:xfrm>
          </p:grpSpPr>
          <p:sp>
            <p:nvSpPr>
              <p:cNvPr id="132" name="CustomShape 14"/>
              <p:cNvSpPr/>
              <p:nvPr/>
            </p:nvSpPr>
            <p:spPr>
              <a:xfrm>
                <a:off x="1362960" y="3160080"/>
                <a:ext cx="1048680" cy="2374560"/>
              </a:xfrm>
              <a:prstGeom prst="rect">
                <a:avLst/>
              </a:prstGeom>
              <a:solidFill>
                <a:srgbClr val="BCAED5"/>
              </a:solidFill>
              <a:ln>
                <a:solidFill>
                  <a:srgbClr val="000000"/>
                </a:solidFill>
              </a:ln>
            </p:spPr>
            <p:style>
              <a:lnRef idx="0">
                <a:scrgbClr r="0" g="0" b="0"/>
              </a:lnRef>
              <a:fillRef idx="0">
                <a:scrgbClr r="0" g="0" b="0"/>
              </a:fillRef>
              <a:effectRef idx="0">
                <a:scrgbClr r="0" g="0" b="0"/>
              </a:effectRef>
              <a:fontRef idx="minor"/>
            </p:style>
          </p:sp>
          <p:sp>
            <p:nvSpPr>
              <p:cNvPr id="133" name="CustomShape 15"/>
              <p:cNvSpPr/>
              <p:nvPr/>
            </p:nvSpPr>
            <p:spPr>
              <a:xfrm>
                <a:off x="1317240" y="3114360"/>
                <a:ext cx="1048680" cy="2374560"/>
              </a:xfrm>
              <a:prstGeom prst="rect">
                <a:avLst/>
              </a:prstGeom>
              <a:solidFill>
                <a:srgbClr val="BCAED5"/>
              </a:solidFill>
              <a:ln>
                <a:solidFill>
                  <a:srgbClr val="000000"/>
                </a:solidFill>
              </a:ln>
            </p:spPr>
            <p:style>
              <a:lnRef idx="0">
                <a:scrgbClr r="0" g="0" b="0"/>
              </a:lnRef>
              <a:fillRef idx="0">
                <a:scrgbClr r="0" g="0" b="0"/>
              </a:fillRef>
              <a:effectRef idx="0">
                <a:scrgbClr r="0" g="0" b="0"/>
              </a:effectRef>
              <a:fontRef idx="minor"/>
            </p:style>
          </p:sp>
          <p:sp>
            <p:nvSpPr>
              <p:cNvPr id="134" name="CustomShape 16"/>
              <p:cNvSpPr/>
              <p:nvPr/>
            </p:nvSpPr>
            <p:spPr>
              <a:xfrm>
                <a:off x="1271520" y="3068640"/>
                <a:ext cx="1048680" cy="2374560"/>
              </a:xfrm>
              <a:prstGeom prst="rect">
                <a:avLst/>
              </a:prstGeom>
              <a:solidFill>
                <a:srgbClr val="BCAED5"/>
              </a:solidFill>
              <a:ln>
                <a:solidFill>
                  <a:srgbClr val="000000"/>
                </a:solidFill>
              </a:ln>
            </p:spPr>
            <p:style>
              <a:lnRef idx="0">
                <a:scrgbClr r="0" g="0" b="0"/>
              </a:lnRef>
              <a:fillRef idx="0">
                <a:scrgbClr r="0" g="0" b="0"/>
              </a:fillRef>
              <a:effectRef idx="0">
                <a:scrgbClr r="0" g="0" b="0"/>
              </a:effectRef>
              <a:fontRef idx="minor"/>
            </p:style>
          </p:sp>
          <p:sp>
            <p:nvSpPr>
              <p:cNvPr id="135" name="CustomShape 17"/>
              <p:cNvSpPr/>
              <p:nvPr/>
            </p:nvSpPr>
            <p:spPr>
              <a:xfrm>
                <a:off x="1225800" y="3022920"/>
                <a:ext cx="1048680" cy="2374560"/>
              </a:xfrm>
              <a:prstGeom prst="rect">
                <a:avLst/>
              </a:prstGeom>
              <a:solidFill>
                <a:srgbClr val="BCAED5"/>
              </a:solidFill>
              <a:ln>
                <a:solidFill>
                  <a:srgbClr val="000000"/>
                </a:solidFill>
              </a:ln>
            </p:spPr>
            <p:style>
              <a:lnRef idx="0">
                <a:scrgbClr r="0" g="0" b="0"/>
              </a:lnRef>
              <a:fillRef idx="0">
                <a:scrgbClr r="0" g="0" b="0"/>
              </a:fillRef>
              <a:effectRef idx="0">
                <a:scrgbClr r="0" g="0" b="0"/>
              </a:effectRef>
              <a:fontRef idx="minor"/>
            </p:style>
          </p:sp>
          <p:sp>
            <p:nvSpPr>
              <p:cNvPr id="136" name="CustomShape 18"/>
              <p:cNvSpPr/>
              <p:nvPr/>
            </p:nvSpPr>
            <p:spPr>
              <a:xfrm>
                <a:off x="1180080" y="2977200"/>
                <a:ext cx="1048680" cy="2374560"/>
              </a:xfrm>
              <a:prstGeom prst="rect">
                <a:avLst/>
              </a:prstGeom>
              <a:solidFill>
                <a:srgbClr val="BCAED5"/>
              </a:solidFill>
              <a:ln>
                <a:solidFill>
                  <a:srgbClr val="000000"/>
                </a:solidFill>
              </a:ln>
            </p:spPr>
            <p:style>
              <a:lnRef idx="0">
                <a:scrgbClr r="0" g="0" b="0"/>
              </a:lnRef>
              <a:fillRef idx="0">
                <a:scrgbClr r="0" g="0" b="0"/>
              </a:fillRef>
              <a:effectRef idx="0">
                <a:scrgbClr r="0" g="0" b="0"/>
              </a:effectRef>
              <a:fontRef idx="minor"/>
            </p:style>
          </p:sp>
          <p:grpSp>
            <p:nvGrpSpPr>
              <p:cNvPr id="137" name="Group 19"/>
              <p:cNvGrpSpPr/>
              <p:nvPr/>
            </p:nvGrpSpPr>
            <p:grpSpPr>
              <a:xfrm>
                <a:off x="1134360" y="2931480"/>
                <a:ext cx="1048680" cy="2374560"/>
                <a:chOff x="1134360" y="2931480"/>
                <a:chExt cx="1048680" cy="2374560"/>
              </a:xfrm>
            </p:grpSpPr>
            <p:sp>
              <p:nvSpPr>
                <p:cNvPr id="138" name="CustomShape 20"/>
                <p:cNvSpPr/>
                <p:nvPr/>
              </p:nvSpPr>
              <p:spPr>
                <a:xfrm>
                  <a:off x="1134360" y="2931480"/>
                  <a:ext cx="1048680" cy="2374560"/>
                </a:xfrm>
                <a:prstGeom prst="rect">
                  <a:avLst/>
                </a:prstGeom>
                <a:solidFill>
                  <a:srgbClr val="BCAED5"/>
                </a:solidFill>
                <a:ln>
                  <a:solidFill>
                    <a:srgbClr val="000000"/>
                  </a:solidFill>
                </a:ln>
              </p:spPr>
              <p:style>
                <a:lnRef idx="0">
                  <a:scrgbClr r="0" g="0" b="0"/>
                </a:lnRef>
                <a:fillRef idx="0">
                  <a:scrgbClr r="0" g="0" b="0"/>
                </a:fillRef>
                <a:effectRef idx="0">
                  <a:scrgbClr r="0" g="0" b="0"/>
                </a:effectRef>
                <a:fontRef idx="minor"/>
              </p:style>
            </p:sp>
            <p:grpSp>
              <p:nvGrpSpPr>
                <p:cNvPr id="139" name="Group 21"/>
                <p:cNvGrpSpPr/>
                <p:nvPr/>
              </p:nvGrpSpPr>
              <p:grpSpPr>
                <a:xfrm>
                  <a:off x="1175040" y="3884040"/>
                  <a:ext cx="967680" cy="488160"/>
                  <a:chOff x="1175040" y="3884040"/>
                  <a:chExt cx="967680" cy="488160"/>
                </a:xfrm>
              </p:grpSpPr>
              <p:sp>
                <p:nvSpPr>
                  <p:cNvPr id="140" name="CustomShape 22"/>
                  <p:cNvSpPr/>
                  <p:nvPr/>
                </p:nvSpPr>
                <p:spPr>
                  <a:xfrm>
                    <a:off x="1295280" y="3886920"/>
                    <a:ext cx="175320" cy="160920"/>
                  </a:xfrm>
                  <a:custGeom>
                    <a:avLst/>
                    <a:gdLst/>
                    <a:ahLst/>
                    <a:cxnLst/>
                    <a:rect l="l" t="t" r="r" b="b"/>
                    <a:pathLst>
                      <a:path w="495" h="455">
                        <a:moveTo>
                          <a:pt x="0" y="0"/>
                        </a:moveTo>
                        <a:cubicBezTo>
                          <a:pt x="52" y="0"/>
                          <a:pt x="104" y="0"/>
                          <a:pt x="156" y="0"/>
                        </a:cubicBezTo>
                        <a:cubicBezTo>
                          <a:pt x="186" y="51"/>
                          <a:pt x="217" y="102"/>
                          <a:pt x="247" y="153"/>
                        </a:cubicBezTo>
                        <a:cubicBezTo>
                          <a:pt x="278" y="102"/>
                          <a:pt x="308" y="51"/>
                          <a:pt x="339" y="0"/>
                        </a:cubicBezTo>
                        <a:cubicBezTo>
                          <a:pt x="391" y="0"/>
                          <a:pt x="442" y="0"/>
                          <a:pt x="494" y="0"/>
                        </a:cubicBezTo>
                        <a:cubicBezTo>
                          <a:pt x="435" y="88"/>
                          <a:pt x="376" y="176"/>
                          <a:pt x="317" y="264"/>
                        </a:cubicBezTo>
                        <a:cubicBezTo>
                          <a:pt x="317" y="327"/>
                          <a:pt x="317" y="390"/>
                          <a:pt x="317" y="454"/>
                        </a:cubicBezTo>
                        <a:cubicBezTo>
                          <a:pt x="270" y="454"/>
                          <a:pt x="224" y="454"/>
                          <a:pt x="177" y="454"/>
                        </a:cubicBezTo>
                        <a:cubicBezTo>
                          <a:pt x="177" y="390"/>
                          <a:pt x="177" y="327"/>
                          <a:pt x="177" y="264"/>
                        </a:cubicBezTo>
                        <a:cubicBezTo>
                          <a:pt x="118" y="176"/>
                          <a:pt x="59" y="88"/>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141" name="CustomShape 23"/>
                  <p:cNvSpPr/>
                  <p:nvPr/>
                </p:nvSpPr>
                <p:spPr>
                  <a:xfrm>
                    <a:off x="1469160" y="3884040"/>
                    <a:ext cx="166680" cy="166320"/>
                  </a:xfrm>
                  <a:custGeom>
                    <a:avLst/>
                    <a:gdLst/>
                    <a:ahLst/>
                    <a:cxnLst/>
                    <a:rect l="l" t="t" r="r" b="b"/>
                    <a:pathLst>
                      <a:path w="471" h="470">
                        <a:moveTo>
                          <a:pt x="0" y="235"/>
                        </a:moveTo>
                        <a:cubicBezTo>
                          <a:pt x="0" y="161"/>
                          <a:pt x="21" y="103"/>
                          <a:pt x="62" y="62"/>
                        </a:cubicBezTo>
                        <a:cubicBezTo>
                          <a:pt x="103" y="21"/>
                          <a:pt x="161" y="0"/>
                          <a:pt x="234" y="0"/>
                        </a:cubicBezTo>
                        <a:cubicBezTo>
                          <a:pt x="310" y="0"/>
                          <a:pt x="368" y="20"/>
                          <a:pt x="409" y="61"/>
                        </a:cubicBezTo>
                        <a:cubicBezTo>
                          <a:pt x="450" y="101"/>
                          <a:pt x="470" y="158"/>
                          <a:pt x="470" y="231"/>
                        </a:cubicBezTo>
                        <a:cubicBezTo>
                          <a:pt x="470" y="284"/>
                          <a:pt x="461" y="328"/>
                          <a:pt x="443" y="362"/>
                        </a:cubicBezTo>
                        <a:cubicBezTo>
                          <a:pt x="426" y="395"/>
                          <a:pt x="400" y="422"/>
                          <a:pt x="366" y="441"/>
                        </a:cubicBezTo>
                        <a:cubicBezTo>
                          <a:pt x="332" y="460"/>
                          <a:pt x="290" y="469"/>
                          <a:pt x="240" y="469"/>
                        </a:cubicBezTo>
                        <a:cubicBezTo>
                          <a:pt x="189" y="469"/>
                          <a:pt x="146" y="461"/>
                          <a:pt x="113" y="445"/>
                        </a:cubicBezTo>
                        <a:cubicBezTo>
                          <a:pt x="79" y="428"/>
                          <a:pt x="52" y="402"/>
                          <a:pt x="31" y="367"/>
                        </a:cubicBezTo>
                        <a:cubicBezTo>
                          <a:pt x="10" y="332"/>
                          <a:pt x="0" y="288"/>
                          <a:pt x="0" y="235"/>
                        </a:cubicBezTo>
                        <a:moveTo>
                          <a:pt x="140" y="235"/>
                        </a:moveTo>
                        <a:cubicBezTo>
                          <a:pt x="140" y="281"/>
                          <a:pt x="149" y="314"/>
                          <a:pt x="166" y="334"/>
                        </a:cubicBezTo>
                        <a:cubicBezTo>
                          <a:pt x="183" y="354"/>
                          <a:pt x="206" y="364"/>
                          <a:pt x="235" y="364"/>
                        </a:cubicBezTo>
                        <a:cubicBezTo>
                          <a:pt x="265" y="364"/>
                          <a:pt x="289" y="354"/>
                          <a:pt x="305" y="335"/>
                        </a:cubicBezTo>
                        <a:cubicBezTo>
                          <a:pt x="322" y="315"/>
                          <a:pt x="330" y="280"/>
                          <a:pt x="330" y="229"/>
                        </a:cubicBezTo>
                        <a:cubicBezTo>
                          <a:pt x="330" y="187"/>
                          <a:pt x="321" y="155"/>
                          <a:pt x="304" y="136"/>
                        </a:cubicBezTo>
                        <a:cubicBezTo>
                          <a:pt x="287" y="116"/>
                          <a:pt x="264" y="106"/>
                          <a:pt x="234" y="106"/>
                        </a:cubicBezTo>
                        <a:cubicBezTo>
                          <a:pt x="206" y="106"/>
                          <a:pt x="183" y="116"/>
                          <a:pt x="166" y="136"/>
                        </a:cubicBezTo>
                        <a:cubicBezTo>
                          <a:pt x="149" y="156"/>
                          <a:pt x="140" y="189"/>
                          <a:pt x="140" y="235"/>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142" name="CustomShape 24"/>
                  <p:cNvSpPr/>
                  <p:nvPr/>
                </p:nvSpPr>
                <p:spPr>
                  <a:xfrm>
                    <a:off x="1665360" y="3886920"/>
                    <a:ext cx="154080" cy="163800"/>
                  </a:xfrm>
                  <a:custGeom>
                    <a:avLst/>
                    <a:gdLst/>
                    <a:ahLst/>
                    <a:cxnLst/>
                    <a:rect l="l" t="t" r="r" b="b"/>
                    <a:pathLst>
                      <a:path w="436" h="463">
                        <a:moveTo>
                          <a:pt x="295" y="0"/>
                        </a:moveTo>
                        <a:lnTo>
                          <a:pt x="435" y="0"/>
                        </a:lnTo>
                        <a:lnTo>
                          <a:pt x="435" y="270"/>
                        </a:lnTo>
                        <a:cubicBezTo>
                          <a:pt x="435" y="297"/>
                          <a:pt x="431" y="322"/>
                          <a:pt x="422" y="346"/>
                        </a:cubicBezTo>
                        <a:cubicBezTo>
                          <a:pt x="414" y="370"/>
                          <a:pt x="401" y="391"/>
                          <a:pt x="383" y="409"/>
                        </a:cubicBezTo>
                        <a:cubicBezTo>
                          <a:pt x="365" y="427"/>
                          <a:pt x="347" y="439"/>
                          <a:pt x="327" y="446"/>
                        </a:cubicBezTo>
                        <a:cubicBezTo>
                          <a:pt x="300" y="456"/>
                          <a:pt x="267" y="461"/>
                          <a:pt x="229" y="462"/>
                        </a:cubicBezTo>
                        <a:cubicBezTo>
                          <a:pt x="207" y="461"/>
                          <a:pt x="183" y="460"/>
                          <a:pt x="156" y="457"/>
                        </a:cubicBezTo>
                        <a:cubicBezTo>
                          <a:pt x="130" y="454"/>
                          <a:pt x="109" y="448"/>
                          <a:pt x="91" y="438"/>
                        </a:cubicBezTo>
                        <a:cubicBezTo>
                          <a:pt x="73" y="429"/>
                          <a:pt x="57" y="416"/>
                          <a:pt x="43" y="399"/>
                        </a:cubicBezTo>
                        <a:cubicBezTo>
                          <a:pt x="28" y="382"/>
                          <a:pt x="18" y="365"/>
                          <a:pt x="13" y="347"/>
                        </a:cubicBezTo>
                        <a:cubicBezTo>
                          <a:pt x="4" y="318"/>
                          <a:pt x="0" y="293"/>
                          <a:pt x="0" y="270"/>
                        </a:cubicBezTo>
                        <a:lnTo>
                          <a:pt x="0" y="0"/>
                        </a:lnTo>
                        <a:lnTo>
                          <a:pt x="140" y="0"/>
                        </a:lnTo>
                        <a:lnTo>
                          <a:pt x="140" y="277"/>
                        </a:lnTo>
                        <a:cubicBezTo>
                          <a:pt x="140" y="302"/>
                          <a:pt x="147" y="321"/>
                          <a:pt x="161" y="335"/>
                        </a:cubicBezTo>
                        <a:cubicBezTo>
                          <a:pt x="174" y="349"/>
                          <a:pt x="193" y="356"/>
                          <a:pt x="218" y="356"/>
                        </a:cubicBezTo>
                        <a:cubicBezTo>
                          <a:pt x="242" y="356"/>
                          <a:pt x="261" y="349"/>
                          <a:pt x="274" y="335"/>
                        </a:cubicBezTo>
                        <a:cubicBezTo>
                          <a:pt x="288" y="321"/>
                          <a:pt x="295" y="302"/>
                          <a:pt x="295" y="277"/>
                        </a:cubicBezTo>
                        <a:lnTo>
                          <a:pt x="295" y="0"/>
                        </a:ln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143" name="CustomShape 25"/>
                  <p:cNvSpPr/>
                  <p:nvPr/>
                </p:nvSpPr>
                <p:spPr>
                  <a:xfrm>
                    <a:off x="1856160" y="3886560"/>
                    <a:ext cx="158040" cy="160920"/>
                  </a:xfrm>
                  <a:custGeom>
                    <a:avLst/>
                    <a:gdLst/>
                    <a:ahLst/>
                    <a:cxnLst/>
                    <a:rect l="l" t="t" r="r" b="b"/>
                    <a:pathLst>
                      <a:path w="447" h="455">
                        <a:moveTo>
                          <a:pt x="0" y="454"/>
                        </a:moveTo>
                        <a:lnTo>
                          <a:pt x="0" y="0"/>
                        </a:lnTo>
                        <a:lnTo>
                          <a:pt x="234" y="0"/>
                        </a:lnTo>
                        <a:cubicBezTo>
                          <a:pt x="277" y="0"/>
                          <a:pt x="310" y="4"/>
                          <a:pt x="333" y="11"/>
                        </a:cubicBezTo>
                        <a:cubicBezTo>
                          <a:pt x="356" y="19"/>
                          <a:pt x="374" y="32"/>
                          <a:pt x="389" y="52"/>
                        </a:cubicBezTo>
                        <a:cubicBezTo>
                          <a:pt x="403" y="73"/>
                          <a:pt x="410" y="97"/>
                          <a:pt x="410" y="126"/>
                        </a:cubicBezTo>
                        <a:cubicBezTo>
                          <a:pt x="410" y="151"/>
                          <a:pt x="404" y="173"/>
                          <a:pt x="393" y="191"/>
                        </a:cubicBezTo>
                        <a:cubicBezTo>
                          <a:pt x="383" y="209"/>
                          <a:pt x="368" y="224"/>
                          <a:pt x="349" y="236"/>
                        </a:cubicBezTo>
                        <a:cubicBezTo>
                          <a:pt x="337" y="243"/>
                          <a:pt x="321" y="249"/>
                          <a:pt x="300" y="253"/>
                        </a:cubicBezTo>
                        <a:cubicBezTo>
                          <a:pt x="317" y="259"/>
                          <a:pt x="329" y="265"/>
                          <a:pt x="337" y="270"/>
                        </a:cubicBezTo>
                        <a:cubicBezTo>
                          <a:pt x="342" y="274"/>
                          <a:pt x="349" y="282"/>
                          <a:pt x="359" y="294"/>
                        </a:cubicBezTo>
                        <a:cubicBezTo>
                          <a:pt x="369" y="306"/>
                          <a:pt x="375" y="316"/>
                          <a:pt x="379" y="322"/>
                        </a:cubicBezTo>
                        <a:lnTo>
                          <a:pt x="446" y="454"/>
                        </a:lnTo>
                        <a:lnTo>
                          <a:pt x="288" y="454"/>
                        </a:lnTo>
                        <a:lnTo>
                          <a:pt x="213" y="315"/>
                        </a:lnTo>
                        <a:cubicBezTo>
                          <a:pt x="203" y="297"/>
                          <a:pt x="195" y="285"/>
                          <a:pt x="188" y="280"/>
                        </a:cubicBezTo>
                        <a:cubicBezTo>
                          <a:pt x="177" y="273"/>
                          <a:pt x="166" y="270"/>
                          <a:pt x="153" y="270"/>
                        </a:cubicBezTo>
                        <a:lnTo>
                          <a:pt x="141" y="270"/>
                        </a:lnTo>
                        <a:lnTo>
                          <a:pt x="141" y="454"/>
                        </a:lnTo>
                        <a:lnTo>
                          <a:pt x="0" y="454"/>
                        </a:lnTo>
                        <a:moveTo>
                          <a:pt x="141" y="184"/>
                        </a:moveTo>
                        <a:lnTo>
                          <a:pt x="200" y="184"/>
                        </a:lnTo>
                        <a:cubicBezTo>
                          <a:pt x="206" y="184"/>
                          <a:pt x="219" y="182"/>
                          <a:pt x="237" y="178"/>
                        </a:cubicBezTo>
                        <a:cubicBezTo>
                          <a:pt x="246" y="176"/>
                          <a:pt x="254" y="171"/>
                          <a:pt x="260" y="163"/>
                        </a:cubicBezTo>
                        <a:cubicBezTo>
                          <a:pt x="266" y="156"/>
                          <a:pt x="269" y="147"/>
                          <a:pt x="269" y="137"/>
                        </a:cubicBezTo>
                        <a:cubicBezTo>
                          <a:pt x="269" y="122"/>
                          <a:pt x="264" y="111"/>
                          <a:pt x="255" y="103"/>
                        </a:cubicBezTo>
                        <a:cubicBezTo>
                          <a:pt x="245" y="96"/>
                          <a:pt x="228" y="92"/>
                          <a:pt x="202" y="92"/>
                        </a:cubicBezTo>
                        <a:lnTo>
                          <a:pt x="141" y="92"/>
                        </a:lnTo>
                        <a:lnTo>
                          <a:pt x="141" y="184"/>
                        </a:ln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144" name="CustomShape 26"/>
                  <p:cNvSpPr/>
                  <p:nvPr/>
                </p:nvSpPr>
                <p:spPr>
                  <a:xfrm>
                    <a:off x="1175040" y="4208760"/>
                    <a:ext cx="126720" cy="160920"/>
                  </a:xfrm>
                  <a:custGeom>
                    <a:avLst/>
                    <a:gdLst/>
                    <a:ahLst/>
                    <a:cxnLst/>
                    <a:rect l="l" t="t" r="r" b="b"/>
                    <a:pathLst>
                      <a:path w="360" h="455">
                        <a:moveTo>
                          <a:pt x="0" y="0"/>
                        </a:moveTo>
                        <a:cubicBezTo>
                          <a:pt x="47" y="0"/>
                          <a:pt x="93" y="0"/>
                          <a:pt x="140" y="0"/>
                        </a:cubicBezTo>
                        <a:cubicBezTo>
                          <a:pt x="140" y="114"/>
                          <a:pt x="140" y="228"/>
                          <a:pt x="140" y="342"/>
                        </a:cubicBezTo>
                        <a:cubicBezTo>
                          <a:pt x="213" y="342"/>
                          <a:pt x="286" y="342"/>
                          <a:pt x="359" y="342"/>
                        </a:cubicBezTo>
                        <a:cubicBezTo>
                          <a:pt x="359" y="379"/>
                          <a:pt x="359" y="416"/>
                          <a:pt x="359" y="454"/>
                        </a:cubicBezTo>
                        <a:cubicBezTo>
                          <a:pt x="239" y="454"/>
                          <a:pt x="120" y="454"/>
                          <a:pt x="0" y="454"/>
                        </a:cubicBezTo>
                        <a:cubicBezTo>
                          <a:pt x="0" y="302"/>
                          <a:pt x="0" y="151"/>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145" name="CustomShape 27"/>
                  <p:cNvSpPr/>
                  <p:nvPr/>
                </p:nvSpPr>
                <p:spPr>
                  <a:xfrm>
                    <a:off x="1311120" y="4208760"/>
                    <a:ext cx="175320" cy="160920"/>
                  </a:xfrm>
                  <a:custGeom>
                    <a:avLst/>
                    <a:gdLst/>
                    <a:ahLst/>
                    <a:cxnLst/>
                    <a:rect l="l" t="t" r="r" b="b"/>
                    <a:pathLst>
                      <a:path w="495" h="455">
                        <a:moveTo>
                          <a:pt x="325" y="379"/>
                        </a:moveTo>
                        <a:cubicBezTo>
                          <a:pt x="272" y="379"/>
                          <a:pt x="219" y="379"/>
                          <a:pt x="165" y="379"/>
                        </a:cubicBezTo>
                        <a:cubicBezTo>
                          <a:pt x="158" y="404"/>
                          <a:pt x="151" y="429"/>
                          <a:pt x="143" y="454"/>
                        </a:cubicBezTo>
                        <a:cubicBezTo>
                          <a:pt x="96" y="454"/>
                          <a:pt x="48" y="454"/>
                          <a:pt x="0" y="454"/>
                        </a:cubicBezTo>
                        <a:cubicBezTo>
                          <a:pt x="57" y="302"/>
                          <a:pt x="114" y="151"/>
                          <a:pt x="171" y="0"/>
                        </a:cubicBezTo>
                        <a:cubicBezTo>
                          <a:pt x="222" y="0"/>
                          <a:pt x="273" y="0"/>
                          <a:pt x="324" y="0"/>
                        </a:cubicBezTo>
                        <a:cubicBezTo>
                          <a:pt x="380" y="151"/>
                          <a:pt x="437" y="302"/>
                          <a:pt x="494" y="454"/>
                        </a:cubicBezTo>
                        <a:cubicBezTo>
                          <a:pt x="445" y="454"/>
                          <a:pt x="396" y="454"/>
                          <a:pt x="347" y="454"/>
                        </a:cubicBezTo>
                        <a:cubicBezTo>
                          <a:pt x="340" y="429"/>
                          <a:pt x="332" y="404"/>
                          <a:pt x="325" y="379"/>
                        </a:cubicBezTo>
                        <a:moveTo>
                          <a:pt x="296" y="280"/>
                        </a:moveTo>
                        <a:cubicBezTo>
                          <a:pt x="279" y="226"/>
                          <a:pt x="262" y="172"/>
                          <a:pt x="245" y="117"/>
                        </a:cubicBezTo>
                        <a:cubicBezTo>
                          <a:pt x="229" y="172"/>
                          <a:pt x="212" y="226"/>
                          <a:pt x="196" y="280"/>
                        </a:cubicBezTo>
                        <a:cubicBezTo>
                          <a:pt x="229" y="280"/>
                          <a:pt x="262" y="280"/>
                          <a:pt x="296" y="28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146" name="CustomShape 28"/>
                  <p:cNvSpPr/>
                  <p:nvPr/>
                </p:nvSpPr>
                <p:spPr>
                  <a:xfrm>
                    <a:off x="1469160" y="4208760"/>
                    <a:ext cx="175320" cy="160920"/>
                  </a:xfrm>
                  <a:custGeom>
                    <a:avLst/>
                    <a:gdLst/>
                    <a:ahLst/>
                    <a:cxnLst/>
                    <a:rect l="l" t="t" r="r" b="b"/>
                    <a:pathLst>
                      <a:path w="495" h="455">
                        <a:moveTo>
                          <a:pt x="0" y="0"/>
                        </a:moveTo>
                        <a:cubicBezTo>
                          <a:pt x="52" y="0"/>
                          <a:pt x="104" y="0"/>
                          <a:pt x="156" y="0"/>
                        </a:cubicBezTo>
                        <a:cubicBezTo>
                          <a:pt x="186" y="51"/>
                          <a:pt x="217" y="102"/>
                          <a:pt x="247" y="153"/>
                        </a:cubicBezTo>
                        <a:cubicBezTo>
                          <a:pt x="278" y="102"/>
                          <a:pt x="308" y="51"/>
                          <a:pt x="339" y="0"/>
                        </a:cubicBezTo>
                        <a:cubicBezTo>
                          <a:pt x="391" y="0"/>
                          <a:pt x="442" y="0"/>
                          <a:pt x="494" y="0"/>
                        </a:cubicBezTo>
                        <a:cubicBezTo>
                          <a:pt x="435" y="88"/>
                          <a:pt x="376" y="176"/>
                          <a:pt x="317" y="264"/>
                        </a:cubicBezTo>
                        <a:cubicBezTo>
                          <a:pt x="317" y="327"/>
                          <a:pt x="317" y="390"/>
                          <a:pt x="317" y="454"/>
                        </a:cubicBezTo>
                        <a:cubicBezTo>
                          <a:pt x="270" y="454"/>
                          <a:pt x="224" y="454"/>
                          <a:pt x="177" y="454"/>
                        </a:cubicBezTo>
                        <a:cubicBezTo>
                          <a:pt x="177" y="390"/>
                          <a:pt x="177" y="327"/>
                          <a:pt x="177" y="264"/>
                        </a:cubicBezTo>
                        <a:cubicBezTo>
                          <a:pt x="118" y="176"/>
                          <a:pt x="59" y="88"/>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147" name="CustomShape 29"/>
                  <p:cNvSpPr/>
                  <p:nvPr/>
                </p:nvSpPr>
                <p:spPr>
                  <a:xfrm>
                    <a:off x="1662840" y="4208400"/>
                    <a:ext cx="135360" cy="160920"/>
                  </a:xfrm>
                  <a:custGeom>
                    <a:avLst/>
                    <a:gdLst/>
                    <a:ahLst/>
                    <a:cxnLst/>
                    <a:rect l="l" t="t" r="r" b="b"/>
                    <a:pathLst>
                      <a:path w="384" h="455">
                        <a:moveTo>
                          <a:pt x="0" y="0"/>
                        </a:moveTo>
                        <a:cubicBezTo>
                          <a:pt x="125" y="0"/>
                          <a:pt x="251" y="0"/>
                          <a:pt x="376" y="0"/>
                        </a:cubicBezTo>
                        <a:cubicBezTo>
                          <a:pt x="376" y="32"/>
                          <a:pt x="376" y="65"/>
                          <a:pt x="376" y="97"/>
                        </a:cubicBezTo>
                        <a:cubicBezTo>
                          <a:pt x="297" y="97"/>
                          <a:pt x="219" y="97"/>
                          <a:pt x="141" y="97"/>
                        </a:cubicBezTo>
                        <a:cubicBezTo>
                          <a:pt x="141" y="121"/>
                          <a:pt x="141" y="145"/>
                          <a:pt x="141" y="169"/>
                        </a:cubicBezTo>
                        <a:cubicBezTo>
                          <a:pt x="213" y="169"/>
                          <a:pt x="286" y="169"/>
                          <a:pt x="359" y="169"/>
                        </a:cubicBezTo>
                        <a:cubicBezTo>
                          <a:pt x="359" y="200"/>
                          <a:pt x="359" y="231"/>
                          <a:pt x="359" y="262"/>
                        </a:cubicBezTo>
                        <a:cubicBezTo>
                          <a:pt x="286" y="262"/>
                          <a:pt x="213" y="262"/>
                          <a:pt x="141" y="262"/>
                        </a:cubicBezTo>
                        <a:cubicBezTo>
                          <a:pt x="141" y="292"/>
                          <a:pt x="141" y="321"/>
                          <a:pt x="141" y="351"/>
                        </a:cubicBezTo>
                        <a:cubicBezTo>
                          <a:pt x="221" y="351"/>
                          <a:pt x="302" y="351"/>
                          <a:pt x="383" y="351"/>
                        </a:cubicBezTo>
                        <a:cubicBezTo>
                          <a:pt x="383" y="385"/>
                          <a:pt x="383" y="420"/>
                          <a:pt x="383" y="454"/>
                        </a:cubicBezTo>
                        <a:cubicBezTo>
                          <a:pt x="255" y="454"/>
                          <a:pt x="128" y="454"/>
                          <a:pt x="0" y="454"/>
                        </a:cubicBezTo>
                        <a:cubicBezTo>
                          <a:pt x="0" y="303"/>
                          <a:pt x="0" y="151"/>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148" name="CustomShape 30"/>
                  <p:cNvSpPr/>
                  <p:nvPr/>
                </p:nvSpPr>
                <p:spPr>
                  <a:xfrm>
                    <a:off x="1828080" y="4208400"/>
                    <a:ext cx="158040" cy="160920"/>
                  </a:xfrm>
                  <a:custGeom>
                    <a:avLst/>
                    <a:gdLst/>
                    <a:ahLst/>
                    <a:cxnLst/>
                    <a:rect l="l" t="t" r="r" b="b"/>
                    <a:pathLst>
                      <a:path w="447" h="455">
                        <a:moveTo>
                          <a:pt x="0" y="454"/>
                        </a:moveTo>
                        <a:lnTo>
                          <a:pt x="0" y="0"/>
                        </a:lnTo>
                        <a:lnTo>
                          <a:pt x="234" y="0"/>
                        </a:lnTo>
                        <a:cubicBezTo>
                          <a:pt x="277" y="0"/>
                          <a:pt x="310" y="4"/>
                          <a:pt x="333" y="11"/>
                        </a:cubicBezTo>
                        <a:cubicBezTo>
                          <a:pt x="356" y="19"/>
                          <a:pt x="374" y="32"/>
                          <a:pt x="389" y="52"/>
                        </a:cubicBezTo>
                        <a:cubicBezTo>
                          <a:pt x="403" y="73"/>
                          <a:pt x="410" y="97"/>
                          <a:pt x="410" y="126"/>
                        </a:cubicBezTo>
                        <a:cubicBezTo>
                          <a:pt x="410" y="151"/>
                          <a:pt x="404" y="173"/>
                          <a:pt x="393" y="191"/>
                        </a:cubicBezTo>
                        <a:cubicBezTo>
                          <a:pt x="383" y="209"/>
                          <a:pt x="368" y="224"/>
                          <a:pt x="349" y="236"/>
                        </a:cubicBezTo>
                        <a:cubicBezTo>
                          <a:pt x="337" y="243"/>
                          <a:pt x="321" y="249"/>
                          <a:pt x="300" y="253"/>
                        </a:cubicBezTo>
                        <a:cubicBezTo>
                          <a:pt x="317" y="259"/>
                          <a:pt x="329" y="265"/>
                          <a:pt x="337" y="270"/>
                        </a:cubicBezTo>
                        <a:cubicBezTo>
                          <a:pt x="342" y="274"/>
                          <a:pt x="349" y="282"/>
                          <a:pt x="359" y="294"/>
                        </a:cubicBezTo>
                        <a:cubicBezTo>
                          <a:pt x="369" y="306"/>
                          <a:pt x="375" y="316"/>
                          <a:pt x="379" y="322"/>
                        </a:cubicBezTo>
                        <a:lnTo>
                          <a:pt x="446" y="454"/>
                        </a:lnTo>
                        <a:lnTo>
                          <a:pt x="288" y="454"/>
                        </a:lnTo>
                        <a:lnTo>
                          <a:pt x="213" y="315"/>
                        </a:lnTo>
                        <a:cubicBezTo>
                          <a:pt x="203" y="297"/>
                          <a:pt x="195" y="285"/>
                          <a:pt x="188" y="280"/>
                        </a:cubicBezTo>
                        <a:cubicBezTo>
                          <a:pt x="177" y="273"/>
                          <a:pt x="166" y="270"/>
                          <a:pt x="153" y="270"/>
                        </a:cubicBezTo>
                        <a:lnTo>
                          <a:pt x="141" y="270"/>
                        </a:lnTo>
                        <a:lnTo>
                          <a:pt x="141" y="454"/>
                        </a:lnTo>
                        <a:lnTo>
                          <a:pt x="0" y="454"/>
                        </a:lnTo>
                        <a:moveTo>
                          <a:pt x="141" y="184"/>
                        </a:moveTo>
                        <a:lnTo>
                          <a:pt x="200" y="184"/>
                        </a:lnTo>
                        <a:cubicBezTo>
                          <a:pt x="206" y="184"/>
                          <a:pt x="219" y="182"/>
                          <a:pt x="237" y="178"/>
                        </a:cubicBezTo>
                        <a:cubicBezTo>
                          <a:pt x="246" y="176"/>
                          <a:pt x="254" y="171"/>
                          <a:pt x="260" y="163"/>
                        </a:cubicBezTo>
                        <a:cubicBezTo>
                          <a:pt x="266" y="156"/>
                          <a:pt x="269" y="147"/>
                          <a:pt x="269" y="137"/>
                        </a:cubicBezTo>
                        <a:cubicBezTo>
                          <a:pt x="269" y="122"/>
                          <a:pt x="264" y="111"/>
                          <a:pt x="255" y="103"/>
                        </a:cubicBezTo>
                        <a:cubicBezTo>
                          <a:pt x="245" y="96"/>
                          <a:pt x="228" y="92"/>
                          <a:pt x="202" y="92"/>
                        </a:cubicBezTo>
                        <a:lnTo>
                          <a:pt x="141" y="92"/>
                        </a:lnTo>
                        <a:lnTo>
                          <a:pt x="141" y="184"/>
                        </a:ln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149" name="CustomShape 31"/>
                  <p:cNvSpPr/>
                  <p:nvPr/>
                </p:nvSpPr>
                <p:spPr>
                  <a:xfrm>
                    <a:off x="1996920" y="4205880"/>
                    <a:ext cx="145800" cy="166320"/>
                  </a:xfrm>
                  <a:custGeom>
                    <a:avLst/>
                    <a:gdLst/>
                    <a:ahLst/>
                    <a:cxnLst/>
                    <a:rect l="l" t="t" r="r" b="b"/>
                    <a:pathLst>
                      <a:path w="413" h="470">
                        <a:moveTo>
                          <a:pt x="0" y="311"/>
                        </a:moveTo>
                        <a:lnTo>
                          <a:pt x="133" y="303"/>
                        </a:lnTo>
                        <a:cubicBezTo>
                          <a:pt x="136" y="325"/>
                          <a:pt x="142" y="341"/>
                          <a:pt x="151" y="352"/>
                        </a:cubicBezTo>
                        <a:cubicBezTo>
                          <a:pt x="166" y="371"/>
                          <a:pt x="186" y="380"/>
                          <a:pt x="213" y="380"/>
                        </a:cubicBezTo>
                        <a:cubicBezTo>
                          <a:pt x="233" y="380"/>
                          <a:pt x="248" y="375"/>
                          <a:pt x="259" y="366"/>
                        </a:cubicBezTo>
                        <a:cubicBezTo>
                          <a:pt x="270" y="356"/>
                          <a:pt x="276" y="346"/>
                          <a:pt x="276" y="333"/>
                        </a:cubicBezTo>
                        <a:cubicBezTo>
                          <a:pt x="276" y="321"/>
                          <a:pt x="270" y="311"/>
                          <a:pt x="260" y="302"/>
                        </a:cubicBezTo>
                        <a:cubicBezTo>
                          <a:pt x="250" y="292"/>
                          <a:pt x="226" y="284"/>
                          <a:pt x="188" y="275"/>
                        </a:cubicBezTo>
                        <a:cubicBezTo>
                          <a:pt x="127" y="262"/>
                          <a:pt x="83" y="243"/>
                          <a:pt x="57" y="220"/>
                        </a:cubicBezTo>
                        <a:cubicBezTo>
                          <a:pt x="30" y="197"/>
                          <a:pt x="17" y="168"/>
                          <a:pt x="17" y="133"/>
                        </a:cubicBezTo>
                        <a:cubicBezTo>
                          <a:pt x="17" y="109"/>
                          <a:pt x="24" y="87"/>
                          <a:pt x="37" y="67"/>
                        </a:cubicBezTo>
                        <a:cubicBezTo>
                          <a:pt x="51" y="46"/>
                          <a:pt x="71" y="30"/>
                          <a:pt x="98" y="18"/>
                        </a:cubicBezTo>
                        <a:cubicBezTo>
                          <a:pt x="125" y="6"/>
                          <a:pt x="163" y="0"/>
                          <a:pt x="210" y="0"/>
                        </a:cubicBezTo>
                        <a:cubicBezTo>
                          <a:pt x="268" y="0"/>
                          <a:pt x="312" y="11"/>
                          <a:pt x="343" y="32"/>
                        </a:cubicBezTo>
                        <a:cubicBezTo>
                          <a:pt x="373" y="54"/>
                          <a:pt x="391" y="88"/>
                          <a:pt x="397" y="135"/>
                        </a:cubicBezTo>
                        <a:lnTo>
                          <a:pt x="265" y="143"/>
                        </a:lnTo>
                        <a:cubicBezTo>
                          <a:pt x="261" y="123"/>
                          <a:pt x="254" y="108"/>
                          <a:pt x="243" y="98"/>
                        </a:cubicBezTo>
                        <a:cubicBezTo>
                          <a:pt x="231" y="89"/>
                          <a:pt x="216" y="84"/>
                          <a:pt x="196" y="84"/>
                        </a:cubicBezTo>
                        <a:cubicBezTo>
                          <a:pt x="180" y="84"/>
                          <a:pt x="167" y="88"/>
                          <a:pt x="159" y="95"/>
                        </a:cubicBezTo>
                        <a:cubicBezTo>
                          <a:pt x="151" y="102"/>
                          <a:pt x="147" y="110"/>
                          <a:pt x="147" y="120"/>
                        </a:cubicBezTo>
                        <a:cubicBezTo>
                          <a:pt x="147" y="127"/>
                          <a:pt x="150" y="134"/>
                          <a:pt x="157" y="140"/>
                        </a:cubicBezTo>
                        <a:cubicBezTo>
                          <a:pt x="164" y="146"/>
                          <a:pt x="179" y="151"/>
                          <a:pt x="204" y="156"/>
                        </a:cubicBezTo>
                        <a:cubicBezTo>
                          <a:pt x="265" y="169"/>
                          <a:pt x="309" y="183"/>
                          <a:pt x="336" y="196"/>
                        </a:cubicBezTo>
                        <a:cubicBezTo>
                          <a:pt x="362" y="210"/>
                          <a:pt x="382" y="227"/>
                          <a:pt x="394" y="247"/>
                        </a:cubicBezTo>
                        <a:cubicBezTo>
                          <a:pt x="406" y="267"/>
                          <a:pt x="412" y="289"/>
                          <a:pt x="412" y="314"/>
                        </a:cubicBezTo>
                        <a:cubicBezTo>
                          <a:pt x="412" y="343"/>
                          <a:pt x="404" y="370"/>
                          <a:pt x="388" y="394"/>
                        </a:cubicBezTo>
                        <a:cubicBezTo>
                          <a:pt x="371" y="419"/>
                          <a:pt x="349" y="437"/>
                          <a:pt x="320" y="450"/>
                        </a:cubicBezTo>
                        <a:cubicBezTo>
                          <a:pt x="291" y="463"/>
                          <a:pt x="255" y="469"/>
                          <a:pt x="211" y="469"/>
                        </a:cubicBezTo>
                        <a:cubicBezTo>
                          <a:pt x="134" y="469"/>
                          <a:pt x="80" y="454"/>
                          <a:pt x="50" y="424"/>
                        </a:cubicBezTo>
                        <a:cubicBezTo>
                          <a:pt x="21" y="395"/>
                          <a:pt x="4" y="357"/>
                          <a:pt x="0" y="311"/>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grpSp>
          </p:grpSp>
        </p:grpSp>
        <p:grpSp>
          <p:nvGrpSpPr>
            <p:cNvPr id="150" name="Group 32"/>
            <p:cNvGrpSpPr/>
            <p:nvPr/>
          </p:nvGrpSpPr>
          <p:grpSpPr>
            <a:xfrm>
              <a:off x="5431680" y="3998160"/>
              <a:ext cx="1598040" cy="488160"/>
              <a:chOff x="5431680" y="3998160"/>
              <a:chExt cx="1598040" cy="488160"/>
            </a:xfrm>
          </p:grpSpPr>
          <p:sp>
            <p:nvSpPr>
              <p:cNvPr id="151" name="CustomShape 33"/>
              <p:cNvSpPr/>
              <p:nvPr/>
            </p:nvSpPr>
            <p:spPr>
              <a:xfrm>
                <a:off x="5648760" y="4000680"/>
                <a:ext cx="147960" cy="160920"/>
              </a:xfrm>
              <a:custGeom>
                <a:avLst/>
                <a:gdLst/>
                <a:ahLst/>
                <a:cxnLst/>
                <a:rect l="l" t="t" r="r" b="b"/>
                <a:pathLst>
                  <a:path w="419" h="455">
                    <a:moveTo>
                      <a:pt x="0" y="0"/>
                    </a:moveTo>
                    <a:lnTo>
                      <a:pt x="208" y="0"/>
                    </a:lnTo>
                    <a:cubicBezTo>
                      <a:pt x="249" y="0"/>
                      <a:pt x="283" y="6"/>
                      <a:pt x="308" y="17"/>
                    </a:cubicBezTo>
                    <a:cubicBezTo>
                      <a:pt x="333" y="28"/>
                      <a:pt x="354" y="44"/>
                      <a:pt x="371" y="65"/>
                    </a:cubicBezTo>
                    <a:cubicBezTo>
                      <a:pt x="387" y="86"/>
                      <a:pt x="399" y="110"/>
                      <a:pt x="406" y="137"/>
                    </a:cubicBezTo>
                    <a:cubicBezTo>
                      <a:pt x="414" y="165"/>
                      <a:pt x="418" y="194"/>
                      <a:pt x="418" y="225"/>
                    </a:cubicBezTo>
                    <a:cubicBezTo>
                      <a:pt x="418" y="274"/>
                      <a:pt x="412" y="311"/>
                      <a:pt x="401" y="338"/>
                    </a:cubicBezTo>
                    <a:cubicBezTo>
                      <a:pt x="390" y="365"/>
                      <a:pt x="375" y="387"/>
                      <a:pt x="355" y="405"/>
                    </a:cubicBezTo>
                    <a:cubicBezTo>
                      <a:pt x="335" y="423"/>
                      <a:pt x="314" y="435"/>
                      <a:pt x="292" y="441"/>
                    </a:cubicBezTo>
                    <a:cubicBezTo>
                      <a:pt x="261" y="450"/>
                      <a:pt x="233" y="454"/>
                      <a:pt x="208" y="454"/>
                    </a:cubicBezTo>
                    <a:lnTo>
                      <a:pt x="0" y="454"/>
                    </a:lnTo>
                    <a:lnTo>
                      <a:pt x="0" y="0"/>
                    </a:lnTo>
                    <a:moveTo>
                      <a:pt x="140" y="103"/>
                    </a:moveTo>
                    <a:lnTo>
                      <a:pt x="140" y="351"/>
                    </a:lnTo>
                    <a:lnTo>
                      <a:pt x="175" y="351"/>
                    </a:lnTo>
                    <a:cubicBezTo>
                      <a:pt x="204" y="351"/>
                      <a:pt x="225" y="347"/>
                      <a:pt x="237" y="341"/>
                    </a:cubicBezTo>
                    <a:cubicBezTo>
                      <a:pt x="250" y="334"/>
                      <a:pt x="259" y="323"/>
                      <a:pt x="266" y="307"/>
                    </a:cubicBezTo>
                    <a:cubicBezTo>
                      <a:pt x="273" y="291"/>
                      <a:pt x="277" y="264"/>
                      <a:pt x="277" y="228"/>
                    </a:cubicBezTo>
                    <a:cubicBezTo>
                      <a:pt x="277" y="180"/>
                      <a:pt x="269" y="147"/>
                      <a:pt x="253" y="129"/>
                    </a:cubicBezTo>
                    <a:cubicBezTo>
                      <a:pt x="238" y="112"/>
                      <a:pt x="212" y="103"/>
                      <a:pt x="175" y="103"/>
                    </a:cubicBezTo>
                    <a:lnTo>
                      <a:pt x="140" y="103"/>
                    </a:ln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152" name="CustomShape 34"/>
              <p:cNvSpPr/>
              <p:nvPr/>
            </p:nvSpPr>
            <p:spPr>
              <a:xfrm>
                <a:off x="5826240" y="4000680"/>
                <a:ext cx="135360" cy="160920"/>
              </a:xfrm>
              <a:custGeom>
                <a:avLst/>
                <a:gdLst/>
                <a:ahLst/>
                <a:cxnLst/>
                <a:rect l="l" t="t" r="r" b="b"/>
                <a:pathLst>
                  <a:path w="384" h="455">
                    <a:moveTo>
                      <a:pt x="0" y="0"/>
                    </a:moveTo>
                    <a:cubicBezTo>
                      <a:pt x="125" y="0"/>
                      <a:pt x="251" y="0"/>
                      <a:pt x="376" y="0"/>
                    </a:cubicBezTo>
                    <a:cubicBezTo>
                      <a:pt x="376" y="32"/>
                      <a:pt x="376" y="65"/>
                      <a:pt x="376" y="97"/>
                    </a:cubicBezTo>
                    <a:cubicBezTo>
                      <a:pt x="297" y="97"/>
                      <a:pt x="219" y="97"/>
                      <a:pt x="141" y="97"/>
                    </a:cubicBezTo>
                    <a:cubicBezTo>
                      <a:pt x="141" y="121"/>
                      <a:pt x="141" y="145"/>
                      <a:pt x="141" y="169"/>
                    </a:cubicBezTo>
                    <a:cubicBezTo>
                      <a:pt x="213" y="169"/>
                      <a:pt x="286" y="169"/>
                      <a:pt x="359" y="169"/>
                    </a:cubicBezTo>
                    <a:cubicBezTo>
                      <a:pt x="359" y="200"/>
                      <a:pt x="359" y="231"/>
                      <a:pt x="359" y="262"/>
                    </a:cubicBezTo>
                    <a:cubicBezTo>
                      <a:pt x="286" y="262"/>
                      <a:pt x="213" y="262"/>
                      <a:pt x="141" y="262"/>
                    </a:cubicBezTo>
                    <a:cubicBezTo>
                      <a:pt x="141" y="292"/>
                      <a:pt x="141" y="321"/>
                      <a:pt x="141" y="351"/>
                    </a:cubicBezTo>
                    <a:cubicBezTo>
                      <a:pt x="221" y="351"/>
                      <a:pt x="302" y="351"/>
                      <a:pt x="383" y="351"/>
                    </a:cubicBezTo>
                    <a:cubicBezTo>
                      <a:pt x="383" y="385"/>
                      <a:pt x="383" y="420"/>
                      <a:pt x="383" y="454"/>
                    </a:cubicBezTo>
                    <a:cubicBezTo>
                      <a:pt x="255" y="454"/>
                      <a:pt x="128" y="454"/>
                      <a:pt x="0" y="454"/>
                    </a:cubicBezTo>
                    <a:cubicBezTo>
                      <a:pt x="0" y="303"/>
                      <a:pt x="0" y="151"/>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153" name="CustomShape 35"/>
              <p:cNvSpPr/>
              <p:nvPr/>
            </p:nvSpPr>
            <p:spPr>
              <a:xfrm>
                <a:off x="5975280" y="4001040"/>
                <a:ext cx="174600" cy="160920"/>
              </a:xfrm>
              <a:custGeom>
                <a:avLst/>
                <a:gdLst/>
                <a:ahLst/>
                <a:cxnLst/>
                <a:rect l="l" t="t" r="r" b="b"/>
                <a:pathLst>
                  <a:path w="493" h="455">
                    <a:moveTo>
                      <a:pt x="0" y="0"/>
                    </a:moveTo>
                    <a:cubicBezTo>
                      <a:pt x="49" y="0"/>
                      <a:pt x="98" y="0"/>
                      <a:pt x="147" y="0"/>
                    </a:cubicBezTo>
                    <a:cubicBezTo>
                      <a:pt x="181" y="109"/>
                      <a:pt x="215" y="218"/>
                      <a:pt x="249" y="326"/>
                    </a:cubicBezTo>
                    <a:cubicBezTo>
                      <a:pt x="282" y="218"/>
                      <a:pt x="316" y="109"/>
                      <a:pt x="350" y="0"/>
                    </a:cubicBezTo>
                    <a:cubicBezTo>
                      <a:pt x="397" y="0"/>
                      <a:pt x="444" y="0"/>
                      <a:pt x="492" y="0"/>
                    </a:cubicBezTo>
                    <a:cubicBezTo>
                      <a:pt x="436" y="151"/>
                      <a:pt x="380" y="302"/>
                      <a:pt x="324" y="454"/>
                    </a:cubicBezTo>
                    <a:cubicBezTo>
                      <a:pt x="273" y="454"/>
                      <a:pt x="222" y="454"/>
                      <a:pt x="172" y="454"/>
                    </a:cubicBezTo>
                    <a:cubicBezTo>
                      <a:pt x="114" y="302"/>
                      <a:pt x="57" y="151"/>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154" name="CustomShape 36"/>
              <p:cNvSpPr/>
              <p:nvPr/>
            </p:nvSpPr>
            <p:spPr>
              <a:xfrm>
                <a:off x="6158160" y="4000680"/>
                <a:ext cx="150840" cy="160920"/>
              </a:xfrm>
              <a:custGeom>
                <a:avLst/>
                <a:gdLst/>
                <a:ahLst/>
                <a:cxnLst/>
                <a:rect l="l" t="t" r="r" b="b"/>
                <a:pathLst>
                  <a:path w="427" h="455">
                    <a:moveTo>
                      <a:pt x="0" y="0"/>
                    </a:moveTo>
                    <a:cubicBezTo>
                      <a:pt x="142" y="0"/>
                      <a:pt x="284" y="0"/>
                      <a:pt x="426" y="0"/>
                    </a:cubicBezTo>
                    <a:cubicBezTo>
                      <a:pt x="426" y="37"/>
                      <a:pt x="426" y="75"/>
                      <a:pt x="426" y="112"/>
                    </a:cubicBezTo>
                    <a:cubicBezTo>
                      <a:pt x="379" y="112"/>
                      <a:pt x="331" y="112"/>
                      <a:pt x="283" y="112"/>
                    </a:cubicBezTo>
                    <a:cubicBezTo>
                      <a:pt x="283" y="226"/>
                      <a:pt x="283" y="340"/>
                      <a:pt x="283" y="454"/>
                    </a:cubicBezTo>
                    <a:cubicBezTo>
                      <a:pt x="237" y="454"/>
                      <a:pt x="190" y="454"/>
                      <a:pt x="143" y="454"/>
                    </a:cubicBezTo>
                    <a:cubicBezTo>
                      <a:pt x="143" y="340"/>
                      <a:pt x="143" y="226"/>
                      <a:pt x="143" y="112"/>
                    </a:cubicBezTo>
                    <a:cubicBezTo>
                      <a:pt x="95" y="112"/>
                      <a:pt x="48" y="112"/>
                      <a:pt x="0" y="112"/>
                    </a:cubicBezTo>
                    <a:cubicBezTo>
                      <a:pt x="0" y="75"/>
                      <a:pt x="0" y="37"/>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155" name="CustomShape 37"/>
              <p:cNvSpPr/>
              <p:nvPr/>
            </p:nvSpPr>
            <p:spPr>
              <a:xfrm>
                <a:off x="6320880" y="3998160"/>
                <a:ext cx="166680" cy="166320"/>
              </a:xfrm>
              <a:custGeom>
                <a:avLst/>
                <a:gdLst/>
                <a:ahLst/>
                <a:cxnLst/>
                <a:rect l="l" t="t" r="r" b="b"/>
                <a:pathLst>
                  <a:path w="471" h="470">
                    <a:moveTo>
                      <a:pt x="0" y="235"/>
                    </a:moveTo>
                    <a:cubicBezTo>
                      <a:pt x="0" y="161"/>
                      <a:pt x="21" y="103"/>
                      <a:pt x="62" y="62"/>
                    </a:cubicBezTo>
                    <a:cubicBezTo>
                      <a:pt x="103" y="21"/>
                      <a:pt x="161" y="0"/>
                      <a:pt x="234" y="0"/>
                    </a:cubicBezTo>
                    <a:cubicBezTo>
                      <a:pt x="310" y="0"/>
                      <a:pt x="368" y="20"/>
                      <a:pt x="409" y="61"/>
                    </a:cubicBezTo>
                    <a:cubicBezTo>
                      <a:pt x="450" y="101"/>
                      <a:pt x="470" y="158"/>
                      <a:pt x="470" y="231"/>
                    </a:cubicBezTo>
                    <a:cubicBezTo>
                      <a:pt x="470" y="284"/>
                      <a:pt x="461" y="328"/>
                      <a:pt x="443" y="362"/>
                    </a:cubicBezTo>
                    <a:cubicBezTo>
                      <a:pt x="426" y="395"/>
                      <a:pt x="400" y="422"/>
                      <a:pt x="366" y="441"/>
                    </a:cubicBezTo>
                    <a:cubicBezTo>
                      <a:pt x="332" y="460"/>
                      <a:pt x="290" y="469"/>
                      <a:pt x="240" y="469"/>
                    </a:cubicBezTo>
                    <a:cubicBezTo>
                      <a:pt x="189" y="469"/>
                      <a:pt x="146" y="461"/>
                      <a:pt x="113" y="445"/>
                    </a:cubicBezTo>
                    <a:cubicBezTo>
                      <a:pt x="79" y="428"/>
                      <a:pt x="52" y="402"/>
                      <a:pt x="31" y="367"/>
                    </a:cubicBezTo>
                    <a:cubicBezTo>
                      <a:pt x="10" y="332"/>
                      <a:pt x="0" y="288"/>
                      <a:pt x="0" y="235"/>
                    </a:cubicBezTo>
                    <a:moveTo>
                      <a:pt x="140" y="235"/>
                    </a:moveTo>
                    <a:cubicBezTo>
                      <a:pt x="140" y="281"/>
                      <a:pt x="149" y="314"/>
                      <a:pt x="166" y="334"/>
                    </a:cubicBezTo>
                    <a:cubicBezTo>
                      <a:pt x="183" y="354"/>
                      <a:pt x="206" y="364"/>
                      <a:pt x="235" y="364"/>
                    </a:cubicBezTo>
                    <a:cubicBezTo>
                      <a:pt x="265" y="364"/>
                      <a:pt x="289" y="354"/>
                      <a:pt x="305" y="335"/>
                    </a:cubicBezTo>
                    <a:cubicBezTo>
                      <a:pt x="322" y="315"/>
                      <a:pt x="330" y="280"/>
                      <a:pt x="330" y="229"/>
                    </a:cubicBezTo>
                    <a:cubicBezTo>
                      <a:pt x="330" y="187"/>
                      <a:pt x="321" y="155"/>
                      <a:pt x="304" y="136"/>
                    </a:cubicBezTo>
                    <a:cubicBezTo>
                      <a:pt x="287" y="116"/>
                      <a:pt x="264" y="106"/>
                      <a:pt x="234" y="106"/>
                    </a:cubicBezTo>
                    <a:cubicBezTo>
                      <a:pt x="206" y="106"/>
                      <a:pt x="183" y="116"/>
                      <a:pt x="166" y="136"/>
                    </a:cubicBezTo>
                    <a:cubicBezTo>
                      <a:pt x="149" y="156"/>
                      <a:pt x="140" y="189"/>
                      <a:pt x="140" y="235"/>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156" name="CustomShape 38"/>
              <p:cNvSpPr/>
              <p:nvPr/>
            </p:nvSpPr>
            <p:spPr>
              <a:xfrm>
                <a:off x="6510600" y="3998160"/>
                <a:ext cx="166680" cy="166320"/>
              </a:xfrm>
              <a:custGeom>
                <a:avLst/>
                <a:gdLst/>
                <a:ahLst/>
                <a:cxnLst/>
                <a:rect l="l" t="t" r="r" b="b"/>
                <a:pathLst>
                  <a:path w="471" h="470">
                    <a:moveTo>
                      <a:pt x="0" y="235"/>
                    </a:moveTo>
                    <a:cubicBezTo>
                      <a:pt x="0" y="161"/>
                      <a:pt x="21" y="103"/>
                      <a:pt x="62" y="62"/>
                    </a:cubicBezTo>
                    <a:cubicBezTo>
                      <a:pt x="103" y="21"/>
                      <a:pt x="161" y="0"/>
                      <a:pt x="234" y="0"/>
                    </a:cubicBezTo>
                    <a:cubicBezTo>
                      <a:pt x="310" y="0"/>
                      <a:pt x="368" y="20"/>
                      <a:pt x="409" y="61"/>
                    </a:cubicBezTo>
                    <a:cubicBezTo>
                      <a:pt x="450" y="101"/>
                      <a:pt x="470" y="158"/>
                      <a:pt x="470" y="231"/>
                    </a:cubicBezTo>
                    <a:cubicBezTo>
                      <a:pt x="470" y="284"/>
                      <a:pt x="461" y="328"/>
                      <a:pt x="443" y="362"/>
                    </a:cubicBezTo>
                    <a:cubicBezTo>
                      <a:pt x="426" y="395"/>
                      <a:pt x="400" y="422"/>
                      <a:pt x="366" y="441"/>
                    </a:cubicBezTo>
                    <a:cubicBezTo>
                      <a:pt x="332" y="460"/>
                      <a:pt x="290" y="469"/>
                      <a:pt x="240" y="469"/>
                    </a:cubicBezTo>
                    <a:cubicBezTo>
                      <a:pt x="189" y="469"/>
                      <a:pt x="146" y="461"/>
                      <a:pt x="113" y="445"/>
                    </a:cubicBezTo>
                    <a:cubicBezTo>
                      <a:pt x="79" y="428"/>
                      <a:pt x="52" y="402"/>
                      <a:pt x="31" y="367"/>
                    </a:cubicBezTo>
                    <a:cubicBezTo>
                      <a:pt x="10" y="332"/>
                      <a:pt x="0" y="288"/>
                      <a:pt x="0" y="235"/>
                    </a:cubicBezTo>
                    <a:moveTo>
                      <a:pt x="140" y="235"/>
                    </a:moveTo>
                    <a:cubicBezTo>
                      <a:pt x="140" y="281"/>
                      <a:pt x="149" y="314"/>
                      <a:pt x="166" y="334"/>
                    </a:cubicBezTo>
                    <a:cubicBezTo>
                      <a:pt x="183" y="354"/>
                      <a:pt x="206" y="364"/>
                      <a:pt x="235" y="364"/>
                    </a:cubicBezTo>
                    <a:cubicBezTo>
                      <a:pt x="265" y="364"/>
                      <a:pt x="289" y="354"/>
                      <a:pt x="305" y="335"/>
                    </a:cubicBezTo>
                    <a:cubicBezTo>
                      <a:pt x="322" y="315"/>
                      <a:pt x="330" y="280"/>
                      <a:pt x="330" y="229"/>
                    </a:cubicBezTo>
                    <a:cubicBezTo>
                      <a:pt x="330" y="187"/>
                      <a:pt x="321" y="155"/>
                      <a:pt x="304" y="136"/>
                    </a:cubicBezTo>
                    <a:cubicBezTo>
                      <a:pt x="287" y="116"/>
                      <a:pt x="264" y="106"/>
                      <a:pt x="234" y="106"/>
                    </a:cubicBezTo>
                    <a:cubicBezTo>
                      <a:pt x="206" y="106"/>
                      <a:pt x="183" y="116"/>
                      <a:pt x="166" y="136"/>
                    </a:cubicBezTo>
                    <a:cubicBezTo>
                      <a:pt x="149" y="156"/>
                      <a:pt x="140" y="189"/>
                      <a:pt x="140" y="235"/>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157" name="CustomShape 39"/>
              <p:cNvSpPr/>
              <p:nvPr/>
            </p:nvSpPr>
            <p:spPr>
              <a:xfrm>
                <a:off x="6707160" y="4001040"/>
                <a:ext cx="126720" cy="160920"/>
              </a:xfrm>
              <a:custGeom>
                <a:avLst/>
                <a:gdLst/>
                <a:ahLst/>
                <a:cxnLst/>
                <a:rect l="l" t="t" r="r" b="b"/>
                <a:pathLst>
                  <a:path w="360" h="455">
                    <a:moveTo>
                      <a:pt x="0" y="0"/>
                    </a:moveTo>
                    <a:cubicBezTo>
                      <a:pt x="47" y="0"/>
                      <a:pt x="93" y="0"/>
                      <a:pt x="140" y="0"/>
                    </a:cubicBezTo>
                    <a:cubicBezTo>
                      <a:pt x="140" y="114"/>
                      <a:pt x="140" y="228"/>
                      <a:pt x="140" y="342"/>
                    </a:cubicBezTo>
                    <a:cubicBezTo>
                      <a:pt x="213" y="342"/>
                      <a:pt x="286" y="342"/>
                      <a:pt x="359" y="342"/>
                    </a:cubicBezTo>
                    <a:cubicBezTo>
                      <a:pt x="359" y="379"/>
                      <a:pt x="359" y="416"/>
                      <a:pt x="359" y="454"/>
                    </a:cubicBezTo>
                    <a:cubicBezTo>
                      <a:pt x="239" y="454"/>
                      <a:pt x="120" y="454"/>
                      <a:pt x="0" y="454"/>
                    </a:cubicBezTo>
                    <a:cubicBezTo>
                      <a:pt x="0" y="302"/>
                      <a:pt x="0" y="151"/>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158" name="CustomShape 40"/>
              <p:cNvSpPr/>
              <p:nvPr/>
            </p:nvSpPr>
            <p:spPr>
              <a:xfrm>
                <a:off x="5431680" y="4322520"/>
                <a:ext cx="226080" cy="160920"/>
              </a:xfrm>
              <a:custGeom>
                <a:avLst/>
                <a:gdLst/>
                <a:ahLst/>
                <a:cxnLst/>
                <a:rect l="l" t="t" r="r" b="b"/>
                <a:pathLst>
                  <a:path w="636" h="455">
                    <a:moveTo>
                      <a:pt x="0" y="0"/>
                    </a:moveTo>
                    <a:cubicBezTo>
                      <a:pt x="44" y="0"/>
                      <a:pt x="89" y="0"/>
                      <a:pt x="133" y="0"/>
                    </a:cubicBezTo>
                    <a:cubicBezTo>
                      <a:pt x="149" y="84"/>
                      <a:pt x="165" y="169"/>
                      <a:pt x="181" y="253"/>
                    </a:cubicBezTo>
                    <a:cubicBezTo>
                      <a:pt x="204" y="169"/>
                      <a:pt x="228" y="84"/>
                      <a:pt x="251" y="0"/>
                    </a:cubicBezTo>
                    <a:cubicBezTo>
                      <a:pt x="295" y="0"/>
                      <a:pt x="340" y="0"/>
                      <a:pt x="384" y="0"/>
                    </a:cubicBezTo>
                    <a:cubicBezTo>
                      <a:pt x="407" y="84"/>
                      <a:pt x="431" y="169"/>
                      <a:pt x="454" y="253"/>
                    </a:cubicBezTo>
                    <a:cubicBezTo>
                      <a:pt x="470" y="169"/>
                      <a:pt x="486" y="84"/>
                      <a:pt x="502" y="0"/>
                    </a:cubicBezTo>
                    <a:cubicBezTo>
                      <a:pt x="546" y="0"/>
                      <a:pt x="590" y="0"/>
                      <a:pt x="635" y="0"/>
                    </a:cubicBezTo>
                    <a:cubicBezTo>
                      <a:pt x="601" y="151"/>
                      <a:pt x="568" y="302"/>
                      <a:pt x="535" y="454"/>
                    </a:cubicBezTo>
                    <a:cubicBezTo>
                      <a:pt x="489" y="454"/>
                      <a:pt x="443" y="454"/>
                      <a:pt x="397" y="454"/>
                    </a:cubicBezTo>
                    <a:cubicBezTo>
                      <a:pt x="371" y="358"/>
                      <a:pt x="344" y="263"/>
                      <a:pt x="318" y="168"/>
                    </a:cubicBezTo>
                    <a:cubicBezTo>
                      <a:pt x="291" y="263"/>
                      <a:pt x="265" y="358"/>
                      <a:pt x="238" y="454"/>
                    </a:cubicBezTo>
                    <a:cubicBezTo>
                      <a:pt x="193" y="454"/>
                      <a:pt x="147" y="454"/>
                      <a:pt x="101" y="454"/>
                    </a:cubicBezTo>
                    <a:cubicBezTo>
                      <a:pt x="67" y="302"/>
                      <a:pt x="34" y="151"/>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159" name="CustomShape 41"/>
              <p:cNvSpPr/>
              <p:nvPr/>
            </p:nvSpPr>
            <p:spPr>
              <a:xfrm>
                <a:off x="5667480" y="4320000"/>
                <a:ext cx="166680" cy="166320"/>
              </a:xfrm>
              <a:custGeom>
                <a:avLst/>
                <a:gdLst/>
                <a:ahLst/>
                <a:cxnLst/>
                <a:rect l="l" t="t" r="r" b="b"/>
                <a:pathLst>
                  <a:path w="471" h="470">
                    <a:moveTo>
                      <a:pt x="0" y="235"/>
                    </a:moveTo>
                    <a:cubicBezTo>
                      <a:pt x="0" y="161"/>
                      <a:pt x="21" y="103"/>
                      <a:pt x="62" y="62"/>
                    </a:cubicBezTo>
                    <a:cubicBezTo>
                      <a:pt x="103" y="21"/>
                      <a:pt x="161" y="0"/>
                      <a:pt x="234" y="0"/>
                    </a:cubicBezTo>
                    <a:cubicBezTo>
                      <a:pt x="310" y="0"/>
                      <a:pt x="368" y="20"/>
                      <a:pt x="409" y="61"/>
                    </a:cubicBezTo>
                    <a:cubicBezTo>
                      <a:pt x="450" y="101"/>
                      <a:pt x="470" y="158"/>
                      <a:pt x="470" y="231"/>
                    </a:cubicBezTo>
                    <a:cubicBezTo>
                      <a:pt x="470" y="284"/>
                      <a:pt x="461" y="328"/>
                      <a:pt x="443" y="362"/>
                    </a:cubicBezTo>
                    <a:cubicBezTo>
                      <a:pt x="426" y="395"/>
                      <a:pt x="400" y="422"/>
                      <a:pt x="366" y="441"/>
                    </a:cubicBezTo>
                    <a:cubicBezTo>
                      <a:pt x="332" y="460"/>
                      <a:pt x="290" y="469"/>
                      <a:pt x="240" y="469"/>
                    </a:cubicBezTo>
                    <a:cubicBezTo>
                      <a:pt x="189" y="469"/>
                      <a:pt x="146" y="461"/>
                      <a:pt x="113" y="445"/>
                    </a:cubicBezTo>
                    <a:cubicBezTo>
                      <a:pt x="79" y="428"/>
                      <a:pt x="52" y="402"/>
                      <a:pt x="31" y="367"/>
                    </a:cubicBezTo>
                    <a:cubicBezTo>
                      <a:pt x="10" y="332"/>
                      <a:pt x="0" y="288"/>
                      <a:pt x="0" y="235"/>
                    </a:cubicBezTo>
                    <a:moveTo>
                      <a:pt x="140" y="235"/>
                    </a:moveTo>
                    <a:cubicBezTo>
                      <a:pt x="140" y="281"/>
                      <a:pt x="149" y="314"/>
                      <a:pt x="166" y="334"/>
                    </a:cubicBezTo>
                    <a:cubicBezTo>
                      <a:pt x="183" y="354"/>
                      <a:pt x="206" y="364"/>
                      <a:pt x="235" y="364"/>
                    </a:cubicBezTo>
                    <a:cubicBezTo>
                      <a:pt x="265" y="364"/>
                      <a:pt x="289" y="354"/>
                      <a:pt x="305" y="335"/>
                    </a:cubicBezTo>
                    <a:cubicBezTo>
                      <a:pt x="322" y="315"/>
                      <a:pt x="330" y="280"/>
                      <a:pt x="330" y="229"/>
                    </a:cubicBezTo>
                    <a:cubicBezTo>
                      <a:pt x="330" y="187"/>
                      <a:pt x="321" y="155"/>
                      <a:pt x="304" y="136"/>
                    </a:cubicBezTo>
                    <a:cubicBezTo>
                      <a:pt x="287" y="116"/>
                      <a:pt x="264" y="106"/>
                      <a:pt x="234" y="106"/>
                    </a:cubicBezTo>
                    <a:cubicBezTo>
                      <a:pt x="206" y="106"/>
                      <a:pt x="183" y="116"/>
                      <a:pt x="166" y="136"/>
                    </a:cubicBezTo>
                    <a:cubicBezTo>
                      <a:pt x="149" y="156"/>
                      <a:pt x="140" y="189"/>
                      <a:pt x="140" y="235"/>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160" name="CustomShape 42"/>
              <p:cNvSpPr/>
              <p:nvPr/>
            </p:nvSpPr>
            <p:spPr>
              <a:xfrm>
                <a:off x="5865120" y="4322520"/>
                <a:ext cx="158040" cy="160920"/>
              </a:xfrm>
              <a:custGeom>
                <a:avLst/>
                <a:gdLst/>
                <a:ahLst/>
                <a:cxnLst/>
                <a:rect l="l" t="t" r="r" b="b"/>
                <a:pathLst>
                  <a:path w="447" h="455">
                    <a:moveTo>
                      <a:pt x="0" y="454"/>
                    </a:moveTo>
                    <a:lnTo>
                      <a:pt x="0" y="0"/>
                    </a:lnTo>
                    <a:lnTo>
                      <a:pt x="234" y="0"/>
                    </a:lnTo>
                    <a:cubicBezTo>
                      <a:pt x="277" y="0"/>
                      <a:pt x="310" y="4"/>
                      <a:pt x="333" y="11"/>
                    </a:cubicBezTo>
                    <a:cubicBezTo>
                      <a:pt x="356" y="19"/>
                      <a:pt x="374" y="32"/>
                      <a:pt x="389" y="52"/>
                    </a:cubicBezTo>
                    <a:cubicBezTo>
                      <a:pt x="403" y="73"/>
                      <a:pt x="410" y="97"/>
                      <a:pt x="410" y="126"/>
                    </a:cubicBezTo>
                    <a:cubicBezTo>
                      <a:pt x="410" y="151"/>
                      <a:pt x="404" y="173"/>
                      <a:pt x="393" y="191"/>
                    </a:cubicBezTo>
                    <a:cubicBezTo>
                      <a:pt x="383" y="209"/>
                      <a:pt x="368" y="224"/>
                      <a:pt x="349" y="236"/>
                    </a:cubicBezTo>
                    <a:cubicBezTo>
                      <a:pt x="337" y="243"/>
                      <a:pt x="321" y="249"/>
                      <a:pt x="300" y="253"/>
                    </a:cubicBezTo>
                    <a:cubicBezTo>
                      <a:pt x="317" y="259"/>
                      <a:pt x="329" y="265"/>
                      <a:pt x="337" y="270"/>
                    </a:cubicBezTo>
                    <a:cubicBezTo>
                      <a:pt x="342" y="274"/>
                      <a:pt x="349" y="282"/>
                      <a:pt x="359" y="294"/>
                    </a:cubicBezTo>
                    <a:cubicBezTo>
                      <a:pt x="369" y="306"/>
                      <a:pt x="375" y="316"/>
                      <a:pt x="379" y="322"/>
                    </a:cubicBezTo>
                    <a:lnTo>
                      <a:pt x="446" y="454"/>
                    </a:lnTo>
                    <a:lnTo>
                      <a:pt x="288" y="454"/>
                    </a:lnTo>
                    <a:lnTo>
                      <a:pt x="213" y="315"/>
                    </a:lnTo>
                    <a:cubicBezTo>
                      <a:pt x="203" y="297"/>
                      <a:pt x="195" y="285"/>
                      <a:pt x="188" y="280"/>
                    </a:cubicBezTo>
                    <a:cubicBezTo>
                      <a:pt x="177" y="273"/>
                      <a:pt x="166" y="270"/>
                      <a:pt x="153" y="270"/>
                    </a:cubicBezTo>
                    <a:lnTo>
                      <a:pt x="141" y="270"/>
                    </a:lnTo>
                    <a:lnTo>
                      <a:pt x="141" y="454"/>
                    </a:lnTo>
                    <a:lnTo>
                      <a:pt x="0" y="454"/>
                    </a:lnTo>
                    <a:moveTo>
                      <a:pt x="141" y="184"/>
                    </a:moveTo>
                    <a:lnTo>
                      <a:pt x="200" y="184"/>
                    </a:lnTo>
                    <a:cubicBezTo>
                      <a:pt x="206" y="184"/>
                      <a:pt x="219" y="182"/>
                      <a:pt x="237" y="178"/>
                    </a:cubicBezTo>
                    <a:cubicBezTo>
                      <a:pt x="246" y="176"/>
                      <a:pt x="254" y="171"/>
                      <a:pt x="260" y="163"/>
                    </a:cubicBezTo>
                    <a:cubicBezTo>
                      <a:pt x="266" y="156"/>
                      <a:pt x="269" y="147"/>
                      <a:pt x="269" y="137"/>
                    </a:cubicBezTo>
                    <a:cubicBezTo>
                      <a:pt x="269" y="122"/>
                      <a:pt x="264" y="111"/>
                      <a:pt x="255" y="103"/>
                    </a:cubicBezTo>
                    <a:cubicBezTo>
                      <a:pt x="245" y="96"/>
                      <a:pt x="228" y="92"/>
                      <a:pt x="202" y="92"/>
                    </a:cubicBezTo>
                    <a:lnTo>
                      <a:pt x="141" y="92"/>
                    </a:lnTo>
                    <a:lnTo>
                      <a:pt x="141" y="184"/>
                    </a:ln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161" name="CustomShape 43"/>
              <p:cNvSpPr/>
              <p:nvPr/>
            </p:nvSpPr>
            <p:spPr>
              <a:xfrm>
                <a:off x="6042960" y="4322520"/>
                <a:ext cx="170640" cy="160920"/>
              </a:xfrm>
              <a:custGeom>
                <a:avLst/>
                <a:gdLst/>
                <a:ahLst/>
                <a:cxnLst/>
                <a:rect l="l" t="t" r="r" b="b"/>
                <a:pathLst>
                  <a:path w="482" h="455">
                    <a:moveTo>
                      <a:pt x="0" y="0"/>
                    </a:moveTo>
                    <a:cubicBezTo>
                      <a:pt x="47" y="0"/>
                      <a:pt x="93" y="0"/>
                      <a:pt x="140" y="0"/>
                    </a:cubicBezTo>
                    <a:cubicBezTo>
                      <a:pt x="140" y="57"/>
                      <a:pt x="140" y="114"/>
                      <a:pt x="140" y="171"/>
                    </a:cubicBezTo>
                    <a:cubicBezTo>
                      <a:pt x="189" y="114"/>
                      <a:pt x="238" y="57"/>
                      <a:pt x="287" y="0"/>
                    </a:cubicBezTo>
                    <a:cubicBezTo>
                      <a:pt x="349" y="0"/>
                      <a:pt x="412" y="0"/>
                      <a:pt x="474" y="0"/>
                    </a:cubicBezTo>
                    <a:cubicBezTo>
                      <a:pt x="419" y="57"/>
                      <a:pt x="363" y="114"/>
                      <a:pt x="308" y="171"/>
                    </a:cubicBezTo>
                    <a:cubicBezTo>
                      <a:pt x="366" y="265"/>
                      <a:pt x="423" y="359"/>
                      <a:pt x="481" y="454"/>
                    </a:cubicBezTo>
                    <a:cubicBezTo>
                      <a:pt x="423" y="454"/>
                      <a:pt x="366" y="454"/>
                      <a:pt x="308" y="454"/>
                    </a:cubicBezTo>
                    <a:cubicBezTo>
                      <a:pt x="276" y="391"/>
                      <a:pt x="245" y="329"/>
                      <a:pt x="213" y="267"/>
                    </a:cubicBezTo>
                    <a:cubicBezTo>
                      <a:pt x="189" y="292"/>
                      <a:pt x="164" y="318"/>
                      <a:pt x="140" y="343"/>
                    </a:cubicBezTo>
                    <a:cubicBezTo>
                      <a:pt x="140" y="380"/>
                      <a:pt x="140" y="417"/>
                      <a:pt x="140" y="454"/>
                    </a:cubicBezTo>
                    <a:cubicBezTo>
                      <a:pt x="93" y="454"/>
                      <a:pt x="47" y="454"/>
                      <a:pt x="0" y="454"/>
                    </a:cubicBezTo>
                    <a:cubicBezTo>
                      <a:pt x="0" y="302"/>
                      <a:pt x="0" y="151"/>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162" name="CustomShape 44"/>
              <p:cNvSpPr/>
              <p:nvPr/>
            </p:nvSpPr>
            <p:spPr>
              <a:xfrm>
                <a:off x="6224400" y="4320000"/>
                <a:ext cx="145800" cy="166320"/>
              </a:xfrm>
              <a:custGeom>
                <a:avLst/>
                <a:gdLst/>
                <a:ahLst/>
                <a:cxnLst/>
                <a:rect l="l" t="t" r="r" b="b"/>
                <a:pathLst>
                  <a:path w="413" h="470">
                    <a:moveTo>
                      <a:pt x="0" y="311"/>
                    </a:moveTo>
                    <a:lnTo>
                      <a:pt x="133" y="303"/>
                    </a:lnTo>
                    <a:cubicBezTo>
                      <a:pt x="136" y="325"/>
                      <a:pt x="142" y="341"/>
                      <a:pt x="151" y="352"/>
                    </a:cubicBezTo>
                    <a:cubicBezTo>
                      <a:pt x="166" y="371"/>
                      <a:pt x="186" y="380"/>
                      <a:pt x="213" y="380"/>
                    </a:cubicBezTo>
                    <a:cubicBezTo>
                      <a:pt x="233" y="380"/>
                      <a:pt x="248" y="375"/>
                      <a:pt x="259" y="366"/>
                    </a:cubicBezTo>
                    <a:cubicBezTo>
                      <a:pt x="270" y="356"/>
                      <a:pt x="276" y="346"/>
                      <a:pt x="276" y="333"/>
                    </a:cubicBezTo>
                    <a:cubicBezTo>
                      <a:pt x="276" y="321"/>
                      <a:pt x="270" y="311"/>
                      <a:pt x="260" y="302"/>
                    </a:cubicBezTo>
                    <a:cubicBezTo>
                      <a:pt x="250" y="292"/>
                      <a:pt x="226" y="284"/>
                      <a:pt x="188" y="275"/>
                    </a:cubicBezTo>
                    <a:cubicBezTo>
                      <a:pt x="127" y="262"/>
                      <a:pt x="83" y="243"/>
                      <a:pt x="57" y="220"/>
                    </a:cubicBezTo>
                    <a:cubicBezTo>
                      <a:pt x="30" y="197"/>
                      <a:pt x="17" y="168"/>
                      <a:pt x="17" y="133"/>
                    </a:cubicBezTo>
                    <a:cubicBezTo>
                      <a:pt x="17" y="109"/>
                      <a:pt x="24" y="87"/>
                      <a:pt x="37" y="67"/>
                    </a:cubicBezTo>
                    <a:cubicBezTo>
                      <a:pt x="51" y="46"/>
                      <a:pt x="71" y="30"/>
                      <a:pt x="98" y="18"/>
                    </a:cubicBezTo>
                    <a:cubicBezTo>
                      <a:pt x="125" y="6"/>
                      <a:pt x="163" y="0"/>
                      <a:pt x="210" y="0"/>
                    </a:cubicBezTo>
                    <a:cubicBezTo>
                      <a:pt x="268" y="0"/>
                      <a:pt x="312" y="11"/>
                      <a:pt x="343" y="32"/>
                    </a:cubicBezTo>
                    <a:cubicBezTo>
                      <a:pt x="373" y="54"/>
                      <a:pt x="391" y="88"/>
                      <a:pt x="397" y="135"/>
                    </a:cubicBezTo>
                    <a:lnTo>
                      <a:pt x="265" y="143"/>
                    </a:lnTo>
                    <a:cubicBezTo>
                      <a:pt x="261" y="123"/>
                      <a:pt x="254" y="108"/>
                      <a:pt x="243" y="98"/>
                    </a:cubicBezTo>
                    <a:cubicBezTo>
                      <a:pt x="231" y="89"/>
                      <a:pt x="216" y="84"/>
                      <a:pt x="196" y="84"/>
                    </a:cubicBezTo>
                    <a:cubicBezTo>
                      <a:pt x="180" y="84"/>
                      <a:pt x="167" y="88"/>
                      <a:pt x="159" y="95"/>
                    </a:cubicBezTo>
                    <a:cubicBezTo>
                      <a:pt x="151" y="102"/>
                      <a:pt x="147" y="110"/>
                      <a:pt x="147" y="120"/>
                    </a:cubicBezTo>
                    <a:cubicBezTo>
                      <a:pt x="147" y="127"/>
                      <a:pt x="150" y="134"/>
                      <a:pt x="157" y="140"/>
                    </a:cubicBezTo>
                    <a:cubicBezTo>
                      <a:pt x="164" y="146"/>
                      <a:pt x="179" y="151"/>
                      <a:pt x="204" y="156"/>
                    </a:cubicBezTo>
                    <a:cubicBezTo>
                      <a:pt x="265" y="169"/>
                      <a:pt x="309" y="183"/>
                      <a:pt x="336" y="196"/>
                    </a:cubicBezTo>
                    <a:cubicBezTo>
                      <a:pt x="362" y="210"/>
                      <a:pt x="382" y="227"/>
                      <a:pt x="394" y="247"/>
                    </a:cubicBezTo>
                    <a:cubicBezTo>
                      <a:pt x="406" y="267"/>
                      <a:pt x="412" y="289"/>
                      <a:pt x="412" y="314"/>
                    </a:cubicBezTo>
                    <a:cubicBezTo>
                      <a:pt x="412" y="343"/>
                      <a:pt x="404" y="370"/>
                      <a:pt x="388" y="394"/>
                    </a:cubicBezTo>
                    <a:cubicBezTo>
                      <a:pt x="371" y="419"/>
                      <a:pt x="349" y="437"/>
                      <a:pt x="320" y="450"/>
                    </a:cubicBezTo>
                    <a:cubicBezTo>
                      <a:pt x="291" y="463"/>
                      <a:pt x="255" y="469"/>
                      <a:pt x="211" y="469"/>
                    </a:cubicBezTo>
                    <a:cubicBezTo>
                      <a:pt x="134" y="469"/>
                      <a:pt x="80" y="454"/>
                      <a:pt x="50" y="424"/>
                    </a:cubicBezTo>
                    <a:cubicBezTo>
                      <a:pt x="21" y="395"/>
                      <a:pt x="4" y="357"/>
                      <a:pt x="0" y="311"/>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163" name="CustomShape 45"/>
              <p:cNvSpPr/>
              <p:nvPr/>
            </p:nvSpPr>
            <p:spPr>
              <a:xfrm>
                <a:off x="6397560" y="4322880"/>
                <a:ext cx="136080" cy="160920"/>
              </a:xfrm>
              <a:custGeom>
                <a:avLst/>
                <a:gdLst/>
                <a:ahLst/>
                <a:cxnLst/>
                <a:rect l="l" t="t" r="r" b="b"/>
                <a:pathLst>
                  <a:path w="386" h="455">
                    <a:moveTo>
                      <a:pt x="0" y="0"/>
                    </a:moveTo>
                    <a:lnTo>
                      <a:pt x="233" y="0"/>
                    </a:lnTo>
                    <a:cubicBezTo>
                      <a:pt x="284" y="0"/>
                      <a:pt x="322" y="12"/>
                      <a:pt x="347" y="36"/>
                    </a:cubicBezTo>
                    <a:cubicBezTo>
                      <a:pt x="372" y="60"/>
                      <a:pt x="385" y="95"/>
                      <a:pt x="385" y="139"/>
                    </a:cubicBezTo>
                    <a:cubicBezTo>
                      <a:pt x="385" y="185"/>
                      <a:pt x="371" y="221"/>
                      <a:pt x="344" y="247"/>
                    </a:cubicBezTo>
                    <a:cubicBezTo>
                      <a:pt x="316" y="272"/>
                      <a:pt x="274" y="285"/>
                      <a:pt x="218" y="285"/>
                    </a:cubicBezTo>
                    <a:lnTo>
                      <a:pt x="141" y="285"/>
                    </a:lnTo>
                    <a:lnTo>
                      <a:pt x="141" y="454"/>
                    </a:lnTo>
                    <a:lnTo>
                      <a:pt x="0" y="454"/>
                    </a:lnTo>
                    <a:lnTo>
                      <a:pt x="0" y="0"/>
                    </a:lnTo>
                    <a:moveTo>
                      <a:pt x="141" y="193"/>
                    </a:moveTo>
                    <a:lnTo>
                      <a:pt x="175" y="193"/>
                    </a:lnTo>
                    <a:cubicBezTo>
                      <a:pt x="202" y="193"/>
                      <a:pt x="221" y="189"/>
                      <a:pt x="232" y="179"/>
                    </a:cubicBezTo>
                    <a:cubicBezTo>
                      <a:pt x="243" y="170"/>
                      <a:pt x="249" y="158"/>
                      <a:pt x="249" y="143"/>
                    </a:cubicBezTo>
                    <a:cubicBezTo>
                      <a:pt x="249" y="129"/>
                      <a:pt x="244" y="117"/>
                      <a:pt x="234" y="107"/>
                    </a:cubicBezTo>
                    <a:cubicBezTo>
                      <a:pt x="225" y="97"/>
                      <a:pt x="207" y="92"/>
                      <a:pt x="181" y="92"/>
                    </a:cubicBezTo>
                    <a:lnTo>
                      <a:pt x="141" y="92"/>
                    </a:lnTo>
                    <a:lnTo>
                      <a:pt x="141" y="193"/>
                    </a:ln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164" name="CustomShape 46"/>
              <p:cNvSpPr/>
              <p:nvPr/>
            </p:nvSpPr>
            <p:spPr>
              <a:xfrm>
                <a:off x="6527160" y="4322880"/>
                <a:ext cx="175320" cy="160920"/>
              </a:xfrm>
              <a:custGeom>
                <a:avLst/>
                <a:gdLst/>
                <a:ahLst/>
                <a:cxnLst/>
                <a:rect l="l" t="t" r="r" b="b"/>
                <a:pathLst>
                  <a:path w="495" h="455">
                    <a:moveTo>
                      <a:pt x="325" y="379"/>
                    </a:moveTo>
                    <a:cubicBezTo>
                      <a:pt x="272" y="379"/>
                      <a:pt x="219" y="379"/>
                      <a:pt x="165" y="379"/>
                    </a:cubicBezTo>
                    <a:cubicBezTo>
                      <a:pt x="158" y="404"/>
                      <a:pt x="151" y="429"/>
                      <a:pt x="143" y="454"/>
                    </a:cubicBezTo>
                    <a:cubicBezTo>
                      <a:pt x="96" y="454"/>
                      <a:pt x="48" y="454"/>
                      <a:pt x="0" y="454"/>
                    </a:cubicBezTo>
                    <a:cubicBezTo>
                      <a:pt x="57" y="302"/>
                      <a:pt x="114" y="151"/>
                      <a:pt x="171" y="0"/>
                    </a:cubicBezTo>
                    <a:cubicBezTo>
                      <a:pt x="222" y="0"/>
                      <a:pt x="273" y="0"/>
                      <a:pt x="324" y="0"/>
                    </a:cubicBezTo>
                    <a:cubicBezTo>
                      <a:pt x="380" y="151"/>
                      <a:pt x="437" y="302"/>
                      <a:pt x="494" y="454"/>
                    </a:cubicBezTo>
                    <a:cubicBezTo>
                      <a:pt x="445" y="454"/>
                      <a:pt x="396" y="454"/>
                      <a:pt x="347" y="454"/>
                    </a:cubicBezTo>
                    <a:cubicBezTo>
                      <a:pt x="340" y="429"/>
                      <a:pt x="332" y="404"/>
                      <a:pt x="325" y="379"/>
                    </a:cubicBezTo>
                    <a:moveTo>
                      <a:pt x="296" y="280"/>
                    </a:moveTo>
                    <a:cubicBezTo>
                      <a:pt x="279" y="226"/>
                      <a:pt x="262" y="172"/>
                      <a:pt x="245" y="117"/>
                    </a:cubicBezTo>
                    <a:cubicBezTo>
                      <a:pt x="229" y="172"/>
                      <a:pt x="212" y="226"/>
                      <a:pt x="196" y="280"/>
                    </a:cubicBezTo>
                    <a:cubicBezTo>
                      <a:pt x="229" y="280"/>
                      <a:pt x="262" y="280"/>
                      <a:pt x="296" y="28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165" name="CustomShape 47"/>
              <p:cNvSpPr/>
              <p:nvPr/>
            </p:nvSpPr>
            <p:spPr>
              <a:xfrm>
                <a:off x="6711480" y="4320000"/>
                <a:ext cx="156240" cy="166320"/>
              </a:xfrm>
              <a:custGeom>
                <a:avLst/>
                <a:gdLst/>
                <a:ahLst/>
                <a:cxnLst/>
                <a:rect l="l" t="t" r="r" b="b"/>
                <a:pathLst>
                  <a:path w="442" h="470">
                    <a:moveTo>
                      <a:pt x="319" y="276"/>
                    </a:moveTo>
                    <a:lnTo>
                      <a:pt x="441" y="313"/>
                    </a:lnTo>
                    <a:cubicBezTo>
                      <a:pt x="433" y="347"/>
                      <a:pt x="420" y="376"/>
                      <a:pt x="402" y="399"/>
                    </a:cubicBezTo>
                    <a:cubicBezTo>
                      <a:pt x="385" y="422"/>
                      <a:pt x="363" y="440"/>
                      <a:pt x="336" y="451"/>
                    </a:cubicBezTo>
                    <a:cubicBezTo>
                      <a:pt x="310" y="463"/>
                      <a:pt x="277" y="469"/>
                      <a:pt x="236" y="469"/>
                    </a:cubicBezTo>
                    <a:cubicBezTo>
                      <a:pt x="187" y="469"/>
                      <a:pt x="146" y="462"/>
                      <a:pt x="115" y="448"/>
                    </a:cubicBezTo>
                    <a:cubicBezTo>
                      <a:pt x="84" y="433"/>
                      <a:pt x="57" y="408"/>
                      <a:pt x="34" y="372"/>
                    </a:cubicBezTo>
                    <a:cubicBezTo>
                      <a:pt x="11" y="336"/>
                      <a:pt x="0" y="290"/>
                      <a:pt x="0" y="233"/>
                    </a:cubicBezTo>
                    <a:cubicBezTo>
                      <a:pt x="0" y="158"/>
                      <a:pt x="20" y="101"/>
                      <a:pt x="60" y="60"/>
                    </a:cubicBezTo>
                    <a:cubicBezTo>
                      <a:pt x="100" y="20"/>
                      <a:pt x="156" y="0"/>
                      <a:pt x="229" y="0"/>
                    </a:cubicBezTo>
                    <a:cubicBezTo>
                      <a:pt x="287" y="0"/>
                      <a:pt x="332" y="12"/>
                      <a:pt x="364" y="35"/>
                    </a:cubicBezTo>
                    <a:cubicBezTo>
                      <a:pt x="397" y="58"/>
                      <a:pt x="421" y="93"/>
                      <a:pt x="437" y="141"/>
                    </a:cubicBezTo>
                    <a:lnTo>
                      <a:pt x="313" y="169"/>
                    </a:lnTo>
                    <a:cubicBezTo>
                      <a:pt x="309" y="155"/>
                      <a:pt x="304" y="145"/>
                      <a:pt x="300" y="138"/>
                    </a:cubicBezTo>
                    <a:cubicBezTo>
                      <a:pt x="292" y="128"/>
                      <a:pt x="282" y="119"/>
                      <a:pt x="271" y="114"/>
                    </a:cubicBezTo>
                    <a:cubicBezTo>
                      <a:pt x="260" y="108"/>
                      <a:pt x="247" y="105"/>
                      <a:pt x="233" y="105"/>
                    </a:cubicBezTo>
                    <a:cubicBezTo>
                      <a:pt x="201" y="105"/>
                      <a:pt x="177" y="118"/>
                      <a:pt x="160" y="143"/>
                    </a:cubicBezTo>
                    <a:cubicBezTo>
                      <a:pt x="147" y="162"/>
                      <a:pt x="141" y="192"/>
                      <a:pt x="141" y="233"/>
                    </a:cubicBezTo>
                    <a:cubicBezTo>
                      <a:pt x="141" y="283"/>
                      <a:pt x="148" y="317"/>
                      <a:pt x="163" y="336"/>
                    </a:cubicBezTo>
                    <a:cubicBezTo>
                      <a:pt x="179" y="354"/>
                      <a:pt x="200" y="364"/>
                      <a:pt x="228" y="364"/>
                    </a:cubicBezTo>
                    <a:cubicBezTo>
                      <a:pt x="255" y="364"/>
                      <a:pt x="275" y="356"/>
                      <a:pt x="289" y="341"/>
                    </a:cubicBezTo>
                    <a:cubicBezTo>
                      <a:pt x="302" y="326"/>
                      <a:pt x="312" y="304"/>
                      <a:pt x="319" y="276"/>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166" name="CustomShape 48"/>
              <p:cNvSpPr/>
              <p:nvPr/>
            </p:nvSpPr>
            <p:spPr>
              <a:xfrm>
                <a:off x="6894360" y="4322520"/>
                <a:ext cx="135360" cy="160920"/>
              </a:xfrm>
              <a:custGeom>
                <a:avLst/>
                <a:gdLst/>
                <a:ahLst/>
                <a:cxnLst/>
                <a:rect l="l" t="t" r="r" b="b"/>
                <a:pathLst>
                  <a:path w="384" h="455">
                    <a:moveTo>
                      <a:pt x="0" y="0"/>
                    </a:moveTo>
                    <a:cubicBezTo>
                      <a:pt x="125" y="0"/>
                      <a:pt x="251" y="0"/>
                      <a:pt x="376" y="0"/>
                    </a:cubicBezTo>
                    <a:cubicBezTo>
                      <a:pt x="376" y="32"/>
                      <a:pt x="376" y="65"/>
                      <a:pt x="376" y="97"/>
                    </a:cubicBezTo>
                    <a:cubicBezTo>
                      <a:pt x="297" y="97"/>
                      <a:pt x="219" y="97"/>
                      <a:pt x="141" y="97"/>
                    </a:cubicBezTo>
                    <a:cubicBezTo>
                      <a:pt x="141" y="121"/>
                      <a:pt x="141" y="145"/>
                      <a:pt x="141" y="169"/>
                    </a:cubicBezTo>
                    <a:cubicBezTo>
                      <a:pt x="213" y="169"/>
                      <a:pt x="286" y="169"/>
                      <a:pt x="359" y="169"/>
                    </a:cubicBezTo>
                    <a:cubicBezTo>
                      <a:pt x="359" y="200"/>
                      <a:pt x="359" y="231"/>
                      <a:pt x="359" y="262"/>
                    </a:cubicBezTo>
                    <a:cubicBezTo>
                      <a:pt x="286" y="262"/>
                      <a:pt x="213" y="262"/>
                      <a:pt x="141" y="262"/>
                    </a:cubicBezTo>
                    <a:cubicBezTo>
                      <a:pt x="141" y="292"/>
                      <a:pt x="141" y="321"/>
                      <a:pt x="141" y="351"/>
                    </a:cubicBezTo>
                    <a:cubicBezTo>
                      <a:pt x="221" y="351"/>
                      <a:pt x="302" y="351"/>
                      <a:pt x="383" y="351"/>
                    </a:cubicBezTo>
                    <a:cubicBezTo>
                      <a:pt x="383" y="385"/>
                      <a:pt x="383" y="420"/>
                      <a:pt x="383" y="454"/>
                    </a:cubicBezTo>
                    <a:cubicBezTo>
                      <a:pt x="255" y="454"/>
                      <a:pt x="128" y="454"/>
                      <a:pt x="0" y="454"/>
                    </a:cubicBezTo>
                    <a:cubicBezTo>
                      <a:pt x="0" y="303"/>
                      <a:pt x="0" y="151"/>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grpSp>
      </p:grpSp>
    </p:spTree>
    <p:extLst>
      <p:ext uri="{BB962C8B-B14F-4D97-AF65-F5344CB8AC3E}">
        <p14:creationId xmlns:p14="http://schemas.microsoft.com/office/powerpoint/2010/main" val="2202886066"/>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charset="0"/>
              </a:rPr>
              <a:t>FYI: How class project was prepared (2/2)</a:t>
            </a:r>
            <a:endParaRPr lang="en-US" dirty="0"/>
          </a:p>
        </p:txBody>
      </p:sp>
      <p:sp>
        <p:nvSpPr>
          <p:cNvPr id="4" name="Content Placeholder 3"/>
          <p:cNvSpPr>
            <a:spLocks noGrp="1"/>
          </p:cNvSpPr>
          <p:nvPr>
            <p:ph sz="quarter" idx="13"/>
          </p:nvPr>
        </p:nvSpPr>
        <p:spPr>
          <a:xfrm>
            <a:off x="343765" y="941033"/>
            <a:ext cx="8233186" cy="4977458"/>
          </a:xfrm>
        </p:spPr>
        <p:txBody>
          <a:bodyPr/>
          <a:lstStyle/>
          <a:p>
            <a:pPr marL="0" indent="0">
              <a:buNone/>
            </a:pPr>
            <a:r>
              <a:rPr lang="en-US" dirty="0" smtClean="0"/>
              <a:t/>
            </a:r>
            <a:br>
              <a:rPr lang="en-US" dirty="0" smtClean="0"/>
            </a:br>
            <a:endParaRPr lang="en-US" dirty="0" smtClean="0"/>
          </a:p>
        </p:txBody>
      </p:sp>
      <p:sp>
        <p:nvSpPr>
          <p:cNvPr id="5" name="Rectangle 4"/>
          <p:cNvSpPr/>
          <p:nvPr/>
        </p:nvSpPr>
        <p:spPr bwMode="auto">
          <a:xfrm>
            <a:off x="254000" y="930467"/>
            <a:ext cx="8737599" cy="5166910"/>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endParaRPr lang="en-US" sz="1600" b="1" dirty="0" smtClean="0">
              <a:solidFill>
                <a:schemeClr val="tx1"/>
              </a:solidFill>
              <a:latin typeface="Courier New" panose="02070309020205020404" pitchFamily="49" charset="0"/>
              <a:cs typeface="Courier New" panose="02070309020205020404" pitchFamily="49" charset="0"/>
            </a:endParaRPr>
          </a:p>
          <a:p>
            <a:r>
              <a:rPr lang="en-US" sz="1600" b="1" dirty="0" smtClean="0">
                <a:solidFill>
                  <a:schemeClr val="tx1"/>
                </a:solidFill>
                <a:latin typeface="Courier New" panose="02070309020205020404" pitchFamily="49" charset="0"/>
                <a:cs typeface="Courier New" panose="02070309020205020404" pitchFamily="49" charset="0"/>
              </a:rPr>
              <a:t>$ # </a:t>
            </a:r>
            <a:r>
              <a:rPr lang="en-US" sz="1600" b="1" dirty="0">
                <a:solidFill>
                  <a:schemeClr val="tx1"/>
                </a:solidFill>
                <a:latin typeface="Courier New" panose="02070309020205020404" pitchFamily="49" charset="0"/>
                <a:cs typeface="Courier New" panose="02070309020205020404" pitchFamily="49" charset="0"/>
              </a:rPr>
              <a:t>Build the </a:t>
            </a:r>
            <a:r>
              <a:rPr lang="en-US" sz="1600" b="1" dirty="0" err="1" smtClean="0">
                <a:solidFill>
                  <a:schemeClr val="tx1"/>
                </a:solidFill>
                <a:latin typeface="Courier New" panose="02070309020205020404" pitchFamily="49" charset="0"/>
                <a:cs typeface="Courier New" panose="02070309020205020404" pitchFamily="49" charset="0"/>
              </a:rPr>
              <a:t>eSDK</a:t>
            </a:r>
            <a:endParaRPr lang="en-US" sz="1600" b="1" dirty="0" smtClean="0">
              <a:solidFill>
                <a:schemeClr val="tx1"/>
              </a:solidFill>
              <a:latin typeface="Courier New" panose="02070309020205020404" pitchFamily="49" charset="0"/>
              <a:cs typeface="Courier New" panose="02070309020205020404" pitchFamily="49" charset="0"/>
            </a:endParaRPr>
          </a:p>
          <a:p>
            <a:r>
              <a:rPr lang="en-US" sz="1600" b="1" dirty="0">
                <a:solidFill>
                  <a:schemeClr val="tx1"/>
                </a:solidFill>
                <a:latin typeface="Courier New" panose="02070309020205020404" pitchFamily="49" charset="0"/>
                <a:cs typeface="Courier New" panose="02070309020205020404" pitchFamily="49" charset="0"/>
              </a:rPr>
              <a:t>$</a:t>
            </a:r>
          </a:p>
          <a:p>
            <a:r>
              <a:rPr lang="en-US" sz="1600" b="1" dirty="0" smtClean="0">
                <a:solidFill>
                  <a:schemeClr val="tx1"/>
                </a:solidFill>
                <a:latin typeface="Courier New" panose="02070309020205020404" pitchFamily="49" charset="0"/>
                <a:cs typeface="Courier New" panose="02070309020205020404" pitchFamily="49" charset="0"/>
              </a:rPr>
              <a:t>$ </a:t>
            </a:r>
            <a:r>
              <a:rPr lang="en-US" sz="1600" b="1" dirty="0" err="1">
                <a:solidFill>
                  <a:schemeClr val="tx1"/>
                </a:solidFill>
                <a:latin typeface="Courier New" panose="02070309020205020404" pitchFamily="49" charset="0"/>
                <a:cs typeface="Courier New" panose="02070309020205020404" pitchFamily="49" charset="0"/>
              </a:rPr>
              <a:t>bitbake</a:t>
            </a:r>
            <a:r>
              <a:rPr lang="en-US" sz="1600" b="1" dirty="0">
                <a:solidFill>
                  <a:schemeClr val="tx1"/>
                </a:solidFill>
                <a:latin typeface="Courier New" panose="02070309020205020404" pitchFamily="49" charset="0"/>
                <a:cs typeface="Courier New" panose="02070309020205020404" pitchFamily="49" charset="0"/>
              </a:rPr>
              <a:t> core-image-base -c </a:t>
            </a:r>
            <a:r>
              <a:rPr lang="en-US" sz="1600" b="1" dirty="0" err="1">
                <a:solidFill>
                  <a:schemeClr val="tx1"/>
                </a:solidFill>
                <a:latin typeface="Courier New" panose="02070309020205020404" pitchFamily="49" charset="0"/>
                <a:cs typeface="Courier New" panose="02070309020205020404" pitchFamily="49" charset="0"/>
              </a:rPr>
              <a:t>populate_sdk_ext</a:t>
            </a:r>
            <a:endParaRPr lang="en-US" sz="1600" b="1" dirty="0" smtClean="0">
              <a:solidFill>
                <a:schemeClr val="tx1"/>
              </a:solidFill>
              <a:latin typeface="Courier New" panose="02070309020205020404" pitchFamily="49" charset="0"/>
              <a:cs typeface="Courier New" panose="02070309020205020404" pitchFamily="49" charset="0"/>
            </a:endParaRPr>
          </a:p>
          <a:p>
            <a:r>
              <a:rPr lang="en-US" sz="1600" b="1" dirty="0" smtClean="0">
                <a:solidFill>
                  <a:schemeClr val="tx1"/>
                </a:solidFill>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cd /scratch/poky/build/</a:t>
            </a:r>
            <a:r>
              <a:rPr lang="en-US" sz="1600" b="1" dirty="0" err="1">
                <a:latin typeface="Courier New" panose="02070309020205020404" pitchFamily="49" charset="0"/>
                <a:cs typeface="Courier New" panose="02070309020205020404" pitchFamily="49" charset="0"/>
              </a:rPr>
              <a:t>tmp</a:t>
            </a:r>
            <a:r>
              <a:rPr lang="en-US" sz="1600" b="1" dirty="0">
                <a:latin typeface="Courier New" panose="02070309020205020404" pitchFamily="49" charset="0"/>
                <a:cs typeface="Courier New" panose="02070309020205020404" pitchFamily="49" charset="0"/>
              </a:rPr>
              <a:t>/deploy/</a:t>
            </a:r>
            <a:r>
              <a:rPr lang="en-US" sz="1600" b="1" dirty="0" err="1">
                <a:latin typeface="Courier New" panose="02070309020205020404" pitchFamily="49" charset="0"/>
                <a:cs typeface="Courier New" panose="02070309020205020404" pitchFamily="49" charset="0"/>
              </a:rPr>
              <a:t>sdk</a:t>
            </a:r>
            <a:r>
              <a:rPr lang="en-US" sz="1600" b="1" dirty="0" smtClean="0">
                <a:latin typeface="Courier New" panose="02070309020205020404" pitchFamily="49" charset="0"/>
                <a:cs typeface="Courier New" panose="02070309020205020404" pitchFamily="49" charset="0"/>
              </a:rPr>
              <a:t>/</a:t>
            </a:r>
          </a:p>
          <a:p>
            <a:r>
              <a:rPr lang="en-US" sz="1600" b="1" dirty="0" smtClean="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./poky-glibc-x86_64-core-image-base-armv5e-toolchain-ext-*.sh \</a:t>
            </a:r>
          </a:p>
          <a:p>
            <a:r>
              <a:rPr lang="en-US" sz="1600" b="1" dirty="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-y -d </a:t>
            </a:r>
            <a:r>
              <a:rPr lang="en-US" sz="1600" b="1" dirty="0">
                <a:latin typeface="Courier New" panose="02070309020205020404" pitchFamily="49" charset="0"/>
                <a:cs typeface="Courier New" panose="02070309020205020404" pitchFamily="49" charset="0"/>
              </a:rPr>
              <a:t>/</a:t>
            </a:r>
            <a:r>
              <a:rPr lang="en-US" sz="1600" b="1" dirty="0" smtClean="0">
                <a:latin typeface="Courier New" panose="02070309020205020404" pitchFamily="49" charset="0"/>
                <a:cs typeface="Courier New" panose="02070309020205020404" pitchFamily="49" charset="0"/>
              </a:rPr>
              <a:t>scratch/</a:t>
            </a:r>
            <a:r>
              <a:rPr lang="en-US" sz="1600" b="1" dirty="0" err="1" smtClean="0">
                <a:latin typeface="Courier New" panose="02070309020205020404" pitchFamily="49" charset="0"/>
                <a:cs typeface="Courier New" panose="02070309020205020404" pitchFamily="49" charset="0"/>
              </a:rPr>
              <a:t>sdk</a:t>
            </a:r>
            <a:r>
              <a:rPr lang="en-US" sz="1600" b="1" dirty="0" smtClean="0">
                <a:latin typeface="Courier New" panose="02070309020205020404" pitchFamily="49" charset="0"/>
                <a:cs typeface="Courier New" panose="02070309020205020404" pitchFamily="49" charset="0"/>
              </a:rPr>
              <a:t>/</a:t>
            </a:r>
            <a:r>
              <a:rPr lang="en-US" sz="1600" b="1" dirty="0" err="1" smtClean="0">
                <a:latin typeface="Courier New" panose="02070309020205020404" pitchFamily="49" charset="0"/>
                <a:cs typeface="Courier New" panose="02070309020205020404" pitchFamily="49" charset="0"/>
              </a:rPr>
              <a:t>qemuarm</a:t>
            </a:r>
            <a:endParaRPr lang="en-US" sz="1600" b="1" dirty="0" smtClean="0">
              <a:latin typeface="Courier New" panose="02070309020205020404" pitchFamily="49" charset="0"/>
              <a:cs typeface="Courier New" panose="02070309020205020404" pitchFamily="49" charset="0"/>
            </a:endParaRPr>
          </a:p>
          <a:p>
            <a:r>
              <a:rPr lang="en-US" sz="1600" b="1" dirty="0" smtClean="0">
                <a:latin typeface="Courier New" panose="02070309020205020404" pitchFamily="49" charset="0"/>
                <a:cs typeface="Courier New" panose="02070309020205020404" pitchFamily="49" charset="0"/>
              </a:rPr>
              <a:t>$ </a:t>
            </a:r>
            <a:r>
              <a:rPr lang="en-US" sz="1600" b="1" i="1" dirty="0" smtClean="0">
                <a:solidFill>
                  <a:schemeClr val="accent1"/>
                </a:solidFill>
                <a:latin typeface="Courier New" panose="02070309020205020404" pitchFamily="49" charset="0"/>
                <a:cs typeface="Courier New" panose="02070309020205020404" pitchFamily="49" charset="0"/>
              </a:rPr>
              <a:t>exit                                        # return to clean shell</a:t>
            </a:r>
            <a:endParaRPr lang="en-US" sz="1600" b="1" dirty="0" smtClean="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a:t>
            </a:r>
            <a:endParaRPr lang="en-US" sz="1600" b="1" i="1" dirty="0">
              <a:solidFill>
                <a:schemeClr val="accent1"/>
              </a:solidFill>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a:t>
            </a:r>
            <a:endParaRPr lang="en-US" sz="1600" b="1" i="1" dirty="0">
              <a:solidFill>
                <a:schemeClr val="accent1"/>
              </a:solidFill>
              <a:latin typeface="Courier New" panose="02070309020205020404" pitchFamily="49" charset="0"/>
              <a:cs typeface="Courier New" panose="02070309020205020404" pitchFamily="49" charset="0"/>
            </a:endParaRPr>
          </a:p>
          <a:p>
            <a:r>
              <a:rPr lang="en-US" sz="1600" b="1" dirty="0" smtClean="0">
                <a:solidFill>
                  <a:schemeClr val="tx1"/>
                </a:solidFill>
                <a:latin typeface="Courier New" panose="02070309020205020404" pitchFamily="49" charset="0"/>
                <a:cs typeface="Courier New" panose="02070309020205020404" pitchFamily="49" charset="0"/>
              </a:rPr>
              <a:t>$ </a:t>
            </a:r>
            <a:r>
              <a:rPr lang="en-US" sz="1600" b="1" i="1" dirty="0">
                <a:solidFill>
                  <a:schemeClr val="accent1"/>
                </a:solidFill>
                <a:latin typeface="Courier New" panose="02070309020205020404" pitchFamily="49" charset="0"/>
                <a:cs typeface="Courier New" panose="02070309020205020404" pitchFamily="49" charset="0"/>
              </a:rPr>
              <a:t>bash                                        # </a:t>
            </a:r>
            <a:r>
              <a:rPr lang="en-US" sz="1600" b="1" i="1" dirty="0" smtClean="0">
                <a:solidFill>
                  <a:schemeClr val="accent1"/>
                </a:solidFill>
                <a:latin typeface="Courier New" panose="02070309020205020404" pitchFamily="49" charset="0"/>
                <a:cs typeface="Courier New" panose="02070309020205020404" pitchFamily="49" charset="0"/>
              </a:rPr>
              <a:t>set up local shell</a:t>
            </a:r>
            <a:endParaRPr lang="en-US" sz="1600" b="1" i="1" dirty="0">
              <a:solidFill>
                <a:schemeClr val="accent1"/>
              </a:solidFill>
              <a:latin typeface="Courier New" panose="02070309020205020404" pitchFamily="49" charset="0"/>
              <a:cs typeface="Courier New" panose="02070309020205020404" pitchFamily="49" charset="0"/>
            </a:endParaRPr>
          </a:p>
          <a:p>
            <a:r>
              <a:rPr lang="en-US" sz="1600" b="1" dirty="0" smtClean="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cd /</a:t>
            </a:r>
            <a:r>
              <a:rPr lang="en-US" sz="1600" b="1" dirty="0" smtClean="0">
                <a:latin typeface="Courier New" panose="02070309020205020404" pitchFamily="49" charset="0"/>
                <a:cs typeface="Courier New" panose="02070309020205020404" pitchFamily="49" charset="0"/>
              </a:rPr>
              <a:t>scratch/</a:t>
            </a:r>
            <a:r>
              <a:rPr lang="en-US" sz="1600" b="1" dirty="0" err="1" smtClean="0">
                <a:latin typeface="Courier New" panose="02070309020205020404" pitchFamily="49" charset="0"/>
                <a:cs typeface="Courier New" panose="02070309020205020404" pitchFamily="49" charset="0"/>
              </a:rPr>
              <a:t>sdk</a:t>
            </a:r>
            <a:r>
              <a:rPr lang="en-US" sz="1600" b="1" dirty="0" smtClean="0">
                <a:latin typeface="Courier New" panose="02070309020205020404" pitchFamily="49" charset="0"/>
                <a:cs typeface="Courier New" panose="02070309020205020404" pitchFamily="49" charset="0"/>
              </a:rPr>
              <a:t>/</a:t>
            </a:r>
            <a:r>
              <a:rPr lang="en-US" sz="1600" b="1" dirty="0" err="1" smtClean="0">
                <a:latin typeface="Courier New" panose="02070309020205020404" pitchFamily="49" charset="0"/>
                <a:cs typeface="Courier New" panose="02070309020205020404" pitchFamily="49" charset="0"/>
              </a:rPr>
              <a:t>qemuarm</a:t>
            </a:r>
            <a:endParaRPr lang="en-US" sz="1600" b="1" dirty="0" smtClean="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 . /scratch/</a:t>
            </a:r>
            <a:r>
              <a:rPr lang="en-US" sz="1600" b="1" dirty="0" err="1">
                <a:latin typeface="Courier New" panose="02070309020205020404" pitchFamily="49" charset="0"/>
                <a:cs typeface="Courier New" panose="02070309020205020404" pitchFamily="49" charset="0"/>
              </a:rPr>
              <a:t>sdk</a:t>
            </a:r>
            <a:r>
              <a:rPr lang="en-US" sz="1600" b="1" dirty="0">
                <a:latin typeface="Courier New" panose="02070309020205020404" pitchFamily="49" charset="0"/>
                <a:cs typeface="Courier New" panose="02070309020205020404" pitchFamily="49" charset="0"/>
              </a:rPr>
              <a:t>/</a:t>
            </a:r>
            <a:r>
              <a:rPr lang="en-US" sz="1600" b="1" dirty="0" err="1">
                <a:latin typeface="Courier New" panose="02070309020205020404" pitchFamily="49" charset="0"/>
                <a:cs typeface="Courier New" panose="02070309020205020404" pitchFamily="49" charset="0"/>
              </a:rPr>
              <a:t>qemuarm</a:t>
            </a:r>
            <a:r>
              <a:rPr lang="en-US" sz="1600" b="1" dirty="0">
                <a:latin typeface="Courier New" panose="02070309020205020404" pitchFamily="49" charset="0"/>
                <a:cs typeface="Courier New" panose="02070309020205020404" pitchFamily="49" charset="0"/>
              </a:rPr>
              <a:t>/environment-setup-armv5e-poky-linux-gnueabi </a:t>
            </a:r>
            <a:endParaRPr lang="en-US" sz="1600" b="1" dirty="0" smtClean="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devtool</a:t>
            </a:r>
            <a:r>
              <a:rPr lang="en-US" sz="1600" b="1" dirty="0">
                <a:latin typeface="Courier New" panose="02070309020205020404" pitchFamily="49" charset="0"/>
                <a:cs typeface="Courier New" panose="02070309020205020404" pitchFamily="49" charset="0"/>
              </a:rPr>
              <a:t> modify virtual/kernel </a:t>
            </a:r>
            <a:endParaRPr lang="en-US" sz="1600" b="1" dirty="0" smtClean="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 </a:t>
            </a:r>
            <a:r>
              <a:rPr lang="en-US" sz="1600" b="1" i="1" dirty="0">
                <a:solidFill>
                  <a:schemeClr val="accent1"/>
                </a:solidFill>
                <a:latin typeface="Courier New" panose="02070309020205020404" pitchFamily="49" charset="0"/>
                <a:cs typeface="Courier New" panose="02070309020205020404" pitchFamily="49" charset="0"/>
              </a:rPr>
              <a:t>exit                                        # return to clean shell</a:t>
            </a:r>
            <a:endParaRPr lang="en-US" sz="1600" b="1" dirty="0">
              <a:latin typeface="Courier New" panose="02070309020205020404" pitchFamily="49" charset="0"/>
              <a:cs typeface="Courier New" panose="02070309020205020404" pitchFamily="49" charset="0"/>
            </a:endParaRPr>
          </a:p>
          <a:p>
            <a:r>
              <a:rPr lang="en-US" sz="1600" b="1" dirty="0" smtClean="0">
                <a:latin typeface="Courier New" panose="02070309020205020404" pitchFamily="49" charset="0"/>
                <a:cs typeface="Courier New" panose="02070309020205020404" pitchFamily="49" charset="0"/>
              </a:rPr>
              <a:t>$ </a:t>
            </a:r>
            <a:endParaRPr lang="en-US" sz="1600" b="1" dirty="0">
              <a:latin typeface="Courier New" panose="02070309020205020404" pitchFamily="49" charset="0"/>
              <a:cs typeface="Courier New" panose="02070309020205020404" pitchFamily="49" charset="0"/>
            </a:endParaRPr>
          </a:p>
          <a:p>
            <a:endParaRPr lang="en-US" sz="1600" b="1" dirty="0" smtClean="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785304583"/>
      </p:ext>
    </p:extLst>
  </p:cSld>
  <p:clrMapOvr>
    <a:masterClrMapping/>
  </p:clrMapOvr>
  <p:transition>
    <p:fade/>
  </p:transition>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CustomShape 1"/>
          <p:cNvSpPr/>
          <p:nvPr/>
        </p:nvSpPr>
        <p:spPr>
          <a:xfrm>
            <a:off x="453960" y="408600"/>
            <a:ext cx="8222760" cy="8841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 workspace (bitbake mode)</a:t>
            </a:r>
            <a:endParaRPr lang="en-US" sz="2600" b="0" strike="noStrike" spc="-1">
              <a:latin typeface="Arial"/>
            </a:endParaRPr>
          </a:p>
        </p:txBody>
      </p:sp>
      <p:sp>
        <p:nvSpPr>
          <p:cNvPr id="168" name="CustomShape 2"/>
          <p:cNvSpPr/>
          <p:nvPr/>
        </p:nvSpPr>
        <p:spPr>
          <a:xfrm>
            <a:off x="442080" y="1075680"/>
            <a:ext cx="8224920" cy="491688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840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how the various </a:t>
            </a:r>
            <a:r>
              <a:rPr lang="en-US" sz="2400" b="0" i="1" strike="noStrike" spc="-1">
                <a:solidFill>
                  <a:srgbClr val="414141"/>
                </a:solidFill>
                <a:latin typeface="Arial"/>
                <a:ea typeface="ＭＳ Ｐゴシック"/>
              </a:rPr>
              <a:t>devtool</a:t>
            </a:r>
            <a:r>
              <a:rPr lang="en-US" sz="2400" b="0" strike="noStrike" spc="-1">
                <a:solidFill>
                  <a:srgbClr val="414141"/>
                </a:solidFill>
                <a:latin typeface="Arial"/>
                <a:ea typeface="ＭＳ Ｐゴシック"/>
              </a:rPr>
              <a:t> commands</a:t>
            </a:r>
            <a:r>
              <a:t/>
            </a:r>
            <a:br/>
            <a:r>
              <a:rPr lang="en-US" sz="2400" b="0" strike="noStrike" spc="-1">
                <a:solidFill>
                  <a:srgbClr val="414141"/>
                </a:solidFill>
                <a:latin typeface="Arial"/>
                <a:ea typeface="ＭＳ Ｐゴシック"/>
              </a:rPr>
              <a:t>relate to the your layers, your</a:t>
            </a:r>
            <a:r>
              <a:t/>
            </a:r>
            <a:br/>
            <a:r>
              <a:rPr lang="en-US" sz="2400" b="0" strike="noStrike" spc="-1">
                <a:solidFill>
                  <a:srgbClr val="414141"/>
                </a:solidFill>
                <a:latin typeface="Arial"/>
                <a:ea typeface="ＭＳ Ｐゴシック"/>
              </a:rPr>
              <a:t>target, and your workspace</a:t>
            </a:r>
            <a:endParaRPr lang="en-US" sz="2400" b="0" strike="noStrike" spc="-1">
              <a:latin typeface="Arial"/>
            </a:endParaRPr>
          </a:p>
        </p:txBody>
      </p:sp>
      <p:grpSp>
        <p:nvGrpSpPr>
          <p:cNvPr id="169" name="Group 3"/>
          <p:cNvGrpSpPr/>
          <p:nvPr/>
        </p:nvGrpSpPr>
        <p:grpSpPr>
          <a:xfrm>
            <a:off x="983520" y="427680"/>
            <a:ext cx="7680960" cy="5714640"/>
            <a:chOff x="983520" y="427680"/>
            <a:chExt cx="7680960" cy="5714640"/>
          </a:xfrm>
        </p:grpSpPr>
        <p:sp>
          <p:nvSpPr>
            <p:cNvPr id="170" name="Freeform 4"/>
            <p:cNvSpPr/>
            <p:nvPr/>
          </p:nvSpPr>
          <p:spPr>
            <a:xfrm>
              <a:off x="3909600" y="3045240"/>
              <a:ext cx="4618080" cy="2377800"/>
            </a:xfrm>
            <a:custGeom>
              <a:avLst/>
              <a:gdLst/>
              <a:ahLst/>
              <a:cxnLst/>
              <a:rect l="0" t="0" r="r" b="b"/>
              <a:pathLst>
                <a:path w="12828" h="6605">
                  <a:moveTo>
                    <a:pt x="0" y="6604"/>
                  </a:moveTo>
                  <a:cubicBezTo>
                    <a:pt x="0" y="4403"/>
                    <a:pt x="0" y="2201"/>
                    <a:pt x="0" y="0"/>
                  </a:cubicBezTo>
                  <a:cubicBezTo>
                    <a:pt x="4276" y="0"/>
                    <a:pt x="8551" y="0"/>
                    <a:pt x="12827" y="0"/>
                  </a:cubicBezTo>
                  <a:cubicBezTo>
                    <a:pt x="12827" y="2201"/>
                    <a:pt x="12827" y="4403"/>
                    <a:pt x="12827" y="6604"/>
                  </a:cubicBezTo>
                  <a:cubicBezTo>
                    <a:pt x="8551" y="6604"/>
                    <a:pt x="4276" y="6604"/>
                    <a:pt x="0" y="6604"/>
                  </a:cubicBezTo>
                </a:path>
              </a:pathLst>
            </a:custGeom>
            <a:solidFill>
              <a:srgbClr val="729FCF"/>
            </a:solidFill>
            <a:ln>
              <a:solidFill>
                <a:srgbClr val="000000"/>
              </a:solidFill>
            </a:ln>
          </p:spPr>
        </p:sp>
        <p:sp>
          <p:nvSpPr>
            <p:cNvPr id="171" name="CustomShape 5"/>
            <p:cNvSpPr/>
            <p:nvPr/>
          </p:nvSpPr>
          <p:spPr>
            <a:xfrm>
              <a:off x="6622920" y="427680"/>
              <a:ext cx="1783080" cy="1783080"/>
            </a:xfrm>
            <a:custGeom>
              <a:avLst/>
              <a:gdLst/>
              <a:ahLst/>
              <a:cxnLst/>
              <a:rect l="0" t="0" r="r" b="b"/>
              <a:pathLst>
                <a:path w="4955" h="4955">
                  <a:moveTo>
                    <a:pt x="0" y="2477"/>
                  </a:moveTo>
                  <a:lnTo>
                    <a:pt x="711" y="3190"/>
                  </a:lnTo>
                  <a:lnTo>
                    <a:pt x="725" y="4228"/>
                  </a:lnTo>
                  <a:lnTo>
                    <a:pt x="1733" y="4229"/>
                  </a:lnTo>
                  <a:lnTo>
                    <a:pt x="2477" y="4954"/>
                  </a:lnTo>
                  <a:lnTo>
                    <a:pt x="3190" y="4242"/>
                  </a:lnTo>
                  <a:lnTo>
                    <a:pt x="4228" y="4228"/>
                  </a:lnTo>
                  <a:lnTo>
                    <a:pt x="4229" y="3220"/>
                  </a:lnTo>
                  <a:lnTo>
                    <a:pt x="4954" y="2477"/>
                  </a:lnTo>
                  <a:lnTo>
                    <a:pt x="4242" y="1763"/>
                  </a:lnTo>
                  <a:lnTo>
                    <a:pt x="4228" y="725"/>
                  </a:lnTo>
                  <a:lnTo>
                    <a:pt x="3220" y="724"/>
                  </a:lnTo>
                  <a:lnTo>
                    <a:pt x="2477" y="0"/>
                  </a:lnTo>
                  <a:lnTo>
                    <a:pt x="1763" y="711"/>
                  </a:lnTo>
                  <a:lnTo>
                    <a:pt x="725" y="725"/>
                  </a:lnTo>
                  <a:lnTo>
                    <a:pt x="724" y="1733"/>
                  </a:lnTo>
                  <a:lnTo>
                    <a:pt x="0" y="2477"/>
                  </a:lnTo>
                </a:path>
              </a:pathLst>
            </a:custGeom>
            <a:solidFill>
              <a:srgbClr val="BEE3D3"/>
            </a:solidFill>
            <a:ln>
              <a:solidFill>
                <a:srgbClr val="000000"/>
              </a:solidFill>
            </a:ln>
          </p:spPr>
          <p:style>
            <a:lnRef idx="0">
              <a:scrgbClr r="0" g="0" b="0"/>
            </a:lnRef>
            <a:fillRef idx="0">
              <a:scrgbClr r="0" g="0" b="0"/>
            </a:fillRef>
            <a:effectRef idx="0">
              <a:scrgbClr r="0" g="0" b="0"/>
            </a:effectRef>
            <a:fontRef idx="minor"/>
          </p:style>
        </p:sp>
        <p:sp>
          <p:nvSpPr>
            <p:cNvPr id="172" name="TextShape 6"/>
            <p:cNvSpPr txBox="1"/>
            <p:nvPr/>
          </p:nvSpPr>
          <p:spPr>
            <a:xfrm>
              <a:off x="7492980" y="5796000"/>
              <a:ext cx="889020" cy="346320"/>
            </a:xfrm>
            <a:prstGeom prst="rect">
              <a:avLst/>
            </a:prstGeom>
            <a:noFill/>
            <a:ln>
              <a:noFill/>
            </a:ln>
          </p:spPr>
          <p:txBody>
            <a:bodyPr lIns="90000" tIns="45000" rIns="90000" bIns="45000"/>
            <a:lstStyle/>
            <a:p>
              <a:r>
                <a:rPr lang="en-US" sz="1800" b="0" strike="noStrike" spc="-1" dirty="0">
                  <a:latin typeface="Arial"/>
                </a:rPr>
                <a:t>add</a:t>
              </a:r>
            </a:p>
          </p:txBody>
        </p:sp>
        <p:sp>
          <p:nvSpPr>
            <p:cNvPr id="173" name="TextShape 7"/>
            <p:cNvSpPr txBox="1"/>
            <p:nvPr/>
          </p:nvSpPr>
          <p:spPr>
            <a:xfrm>
              <a:off x="2661840" y="4451040"/>
              <a:ext cx="852840" cy="346320"/>
            </a:xfrm>
            <a:prstGeom prst="rect">
              <a:avLst/>
            </a:prstGeom>
            <a:noFill/>
            <a:ln>
              <a:noFill/>
            </a:ln>
          </p:spPr>
          <p:txBody>
            <a:bodyPr lIns="90000" tIns="45000" rIns="90000" bIns="45000"/>
            <a:lstStyle/>
            <a:p>
              <a:r>
                <a:rPr lang="en-US" sz="1800" b="0" strike="noStrike" spc="-1">
                  <a:latin typeface="Arial"/>
                </a:rPr>
                <a:t>modify</a:t>
              </a:r>
            </a:p>
          </p:txBody>
        </p:sp>
        <p:sp>
          <p:nvSpPr>
            <p:cNvPr id="174" name="TextShape 8"/>
            <p:cNvSpPr txBox="1"/>
            <p:nvPr/>
          </p:nvSpPr>
          <p:spPr>
            <a:xfrm>
              <a:off x="2580120" y="5074560"/>
              <a:ext cx="1015920" cy="346320"/>
            </a:xfrm>
            <a:prstGeom prst="rect">
              <a:avLst/>
            </a:prstGeom>
            <a:noFill/>
            <a:ln>
              <a:noFill/>
            </a:ln>
          </p:spPr>
          <p:txBody>
            <a:bodyPr lIns="90000" tIns="45000" rIns="90000" bIns="45000"/>
            <a:lstStyle/>
            <a:p>
              <a:r>
                <a:rPr lang="en-US" sz="1800" b="0" strike="noStrike" spc="-1">
                  <a:latin typeface="Arial"/>
                </a:rPr>
                <a:t>upgrade</a:t>
              </a:r>
            </a:p>
          </p:txBody>
        </p:sp>
        <p:sp>
          <p:nvSpPr>
            <p:cNvPr id="175" name="CustomShape 9"/>
            <p:cNvSpPr/>
            <p:nvPr/>
          </p:nvSpPr>
          <p:spPr>
            <a:xfrm>
              <a:off x="2493720" y="4776120"/>
              <a:ext cx="1188720" cy="320040"/>
            </a:xfrm>
            <a:custGeom>
              <a:avLst/>
              <a:gdLst/>
              <a:ahLst/>
              <a:cxnLst/>
              <a:rect l="0" t="0" r="r" b="b"/>
              <a:pathLst>
                <a:path w="3304" h="890">
                  <a:moveTo>
                    <a:pt x="0" y="222"/>
                  </a:moveTo>
                  <a:lnTo>
                    <a:pt x="2477" y="222"/>
                  </a:lnTo>
                  <a:lnTo>
                    <a:pt x="2477" y="0"/>
                  </a:lnTo>
                  <a:lnTo>
                    <a:pt x="3303" y="444"/>
                  </a:lnTo>
                  <a:lnTo>
                    <a:pt x="2477" y="889"/>
                  </a:lnTo>
                  <a:lnTo>
                    <a:pt x="2477" y="667"/>
                  </a:lnTo>
                  <a:lnTo>
                    <a:pt x="0" y="667"/>
                  </a:lnTo>
                  <a:lnTo>
                    <a:pt x="0" y="222"/>
                  </a:lnTo>
                </a:path>
              </a:pathLst>
            </a:custGeom>
            <a:solidFill>
              <a:srgbClr val="000000"/>
            </a:solidFill>
            <a:ln>
              <a:solidFill>
                <a:srgbClr val="000000"/>
              </a:solidFill>
            </a:ln>
          </p:spPr>
          <p:style>
            <a:lnRef idx="0">
              <a:scrgbClr r="0" g="0" b="0"/>
            </a:lnRef>
            <a:fillRef idx="0">
              <a:scrgbClr r="0" g="0" b="0"/>
            </a:fillRef>
            <a:effectRef idx="0">
              <a:scrgbClr r="0" g="0" b="0"/>
            </a:effectRef>
            <a:fontRef idx="minor"/>
          </p:style>
        </p:sp>
        <p:sp>
          <p:nvSpPr>
            <p:cNvPr id="176" name="CustomShape 10"/>
            <p:cNvSpPr/>
            <p:nvPr/>
          </p:nvSpPr>
          <p:spPr>
            <a:xfrm>
              <a:off x="2493720" y="3519000"/>
              <a:ext cx="1188720" cy="320040"/>
            </a:xfrm>
            <a:custGeom>
              <a:avLst/>
              <a:gdLst/>
              <a:ahLst/>
              <a:cxnLst/>
              <a:rect l="0" t="0" r="r" b="b"/>
              <a:pathLst>
                <a:path w="3304" h="890">
                  <a:moveTo>
                    <a:pt x="3303" y="222"/>
                  </a:moveTo>
                  <a:lnTo>
                    <a:pt x="826" y="222"/>
                  </a:lnTo>
                  <a:lnTo>
                    <a:pt x="826" y="0"/>
                  </a:lnTo>
                  <a:lnTo>
                    <a:pt x="0" y="444"/>
                  </a:lnTo>
                  <a:lnTo>
                    <a:pt x="826" y="889"/>
                  </a:lnTo>
                  <a:lnTo>
                    <a:pt x="826" y="667"/>
                  </a:lnTo>
                  <a:lnTo>
                    <a:pt x="3303" y="667"/>
                  </a:lnTo>
                  <a:lnTo>
                    <a:pt x="3303" y="222"/>
                  </a:lnTo>
                </a:path>
              </a:pathLst>
            </a:custGeom>
            <a:solidFill>
              <a:srgbClr val="000000"/>
            </a:solidFill>
            <a:ln>
              <a:solidFill>
                <a:srgbClr val="000000"/>
              </a:solidFill>
            </a:ln>
          </p:spPr>
          <p:style>
            <a:lnRef idx="0">
              <a:scrgbClr r="0" g="0" b="0"/>
            </a:lnRef>
            <a:fillRef idx="0">
              <a:scrgbClr r="0" g="0" b="0"/>
            </a:fillRef>
            <a:effectRef idx="0">
              <a:scrgbClr r="0" g="0" b="0"/>
            </a:effectRef>
            <a:fontRef idx="minor"/>
          </p:style>
        </p:sp>
        <p:sp>
          <p:nvSpPr>
            <p:cNvPr id="177" name="TextShape 11"/>
            <p:cNvSpPr txBox="1"/>
            <p:nvPr/>
          </p:nvSpPr>
          <p:spPr>
            <a:xfrm>
              <a:off x="2732040" y="3227040"/>
              <a:ext cx="712440" cy="346320"/>
            </a:xfrm>
            <a:prstGeom prst="rect">
              <a:avLst/>
            </a:prstGeom>
            <a:noFill/>
            <a:ln>
              <a:noFill/>
            </a:ln>
          </p:spPr>
          <p:txBody>
            <a:bodyPr lIns="90000" tIns="45000" rIns="90000" bIns="45000"/>
            <a:lstStyle/>
            <a:p>
              <a:r>
                <a:rPr lang="en-US" sz="1800" b="0" strike="noStrike" spc="-1">
                  <a:latin typeface="Arial"/>
                </a:rPr>
                <a:t>finish</a:t>
              </a:r>
            </a:p>
          </p:txBody>
        </p:sp>
        <p:sp>
          <p:nvSpPr>
            <p:cNvPr id="178" name="TextShape 12"/>
            <p:cNvSpPr txBox="1"/>
            <p:nvPr/>
          </p:nvSpPr>
          <p:spPr>
            <a:xfrm>
              <a:off x="4704120" y="5796000"/>
              <a:ext cx="688320" cy="346320"/>
            </a:xfrm>
            <a:prstGeom prst="rect">
              <a:avLst/>
            </a:prstGeom>
            <a:noFill/>
            <a:ln>
              <a:noFill/>
            </a:ln>
          </p:spPr>
          <p:txBody>
            <a:bodyPr lIns="90000" tIns="45000" rIns="90000" bIns="45000"/>
            <a:lstStyle/>
            <a:p>
              <a:r>
                <a:rPr lang="en-US" sz="1800" b="0" strike="noStrike" spc="-1">
                  <a:latin typeface="Arial"/>
                </a:rPr>
                <a:t>reset</a:t>
              </a:r>
            </a:p>
          </p:txBody>
        </p:sp>
        <p:sp>
          <p:nvSpPr>
            <p:cNvPr id="179" name="CustomShape 13"/>
            <p:cNvSpPr/>
            <p:nvPr/>
          </p:nvSpPr>
          <p:spPr>
            <a:xfrm rot="16200000">
              <a:off x="7151760" y="2519280"/>
              <a:ext cx="724680" cy="211680"/>
            </a:xfrm>
            <a:custGeom>
              <a:avLst/>
              <a:gdLst/>
              <a:ahLst/>
              <a:cxnLst/>
              <a:rect l="0" t="0" r="r" b="b"/>
              <a:pathLst>
                <a:path w="2014" h="590">
                  <a:moveTo>
                    <a:pt x="0" y="442"/>
                  </a:moveTo>
                  <a:lnTo>
                    <a:pt x="1510" y="442"/>
                  </a:lnTo>
                  <a:lnTo>
                    <a:pt x="1510" y="589"/>
                  </a:lnTo>
                  <a:lnTo>
                    <a:pt x="2013" y="295"/>
                  </a:lnTo>
                  <a:lnTo>
                    <a:pt x="1510" y="0"/>
                  </a:lnTo>
                  <a:lnTo>
                    <a:pt x="1510" y="148"/>
                  </a:lnTo>
                  <a:lnTo>
                    <a:pt x="0" y="148"/>
                  </a:lnTo>
                  <a:lnTo>
                    <a:pt x="0" y="442"/>
                  </a:lnTo>
                </a:path>
              </a:pathLst>
            </a:custGeom>
            <a:solidFill>
              <a:srgbClr val="000000"/>
            </a:solidFill>
            <a:ln>
              <a:solidFill>
                <a:srgbClr val="000000"/>
              </a:solidFill>
            </a:ln>
          </p:spPr>
          <p:style>
            <a:lnRef idx="0">
              <a:scrgbClr r="0" g="0" b="0"/>
            </a:lnRef>
            <a:fillRef idx="0">
              <a:scrgbClr r="0" g="0" b="0"/>
            </a:fillRef>
            <a:effectRef idx="0">
              <a:scrgbClr r="0" g="0" b="0"/>
            </a:effectRef>
            <a:fontRef idx="minor"/>
          </p:style>
        </p:sp>
        <p:sp>
          <p:nvSpPr>
            <p:cNvPr id="180" name="TextShape 14"/>
            <p:cNvSpPr txBox="1"/>
            <p:nvPr/>
          </p:nvSpPr>
          <p:spPr>
            <a:xfrm>
              <a:off x="6632280" y="3057480"/>
              <a:ext cx="1764000" cy="602280"/>
            </a:xfrm>
            <a:prstGeom prst="rect">
              <a:avLst/>
            </a:prstGeom>
            <a:noFill/>
            <a:ln>
              <a:noFill/>
            </a:ln>
          </p:spPr>
          <p:txBody>
            <a:bodyPr lIns="90000" tIns="45000" rIns="90000" bIns="45000"/>
            <a:lstStyle/>
            <a:p>
              <a:pPr algn="ctr"/>
              <a:r>
                <a:rPr lang="en-US" sz="1800" b="0" strike="noStrike" spc="-1">
                  <a:latin typeface="Arial"/>
                </a:rPr>
                <a:t>deploy-target</a:t>
              </a:r>
            </a:p>
            <a:p>
              <a:pPr algn="ctr"/>
              <a:r>
                <a:rPr lang="en-US" sz="1800" b="0" strike="noStrike" spc="-1">
                  <a:latin typeface="Arial"/>
                </a:rPr>
                <a:t>undeploy-target</a:t>
              </a:r>
            </a:p>
          </p:txBody>
        </p:sp>
        <p:sp>
          <p:nvSpPr>
            <p:cNvPr id="181" name="CustomShape 15"/>
            <p:cNvSpPr/>
            <p:nvPr/>
          </p:nvSpPr>
          <p:spPr>
            <a:xfrm rot="18900000">
              <a:off x="4177800" y="5654880"/>
              <a:ext cx="685800" cy="228600"/>
            </a:xfrm>
            <a:custGeom>
              <a:avLst/>
              <a:gdLst/>
              <a:ahLst/>
              <a:cxnLst/>
              <a:rect l="0" t="0" r="r" b="b"/>
              <a:pathLst>
                <a:path w="1906" h="636">
                  <a:moveTo>
                    <a:pt x="1905" y="159"/>
                  </a:moveTo>
                  <a:lnTo>
                    <a:pt x="477" y="159"/>
                  </a:lnTo>
                  <a:lnTo>
                    <a:pt x="477" y="0"/>
                  </a:lnTo>
                  <a:lnTo>
                    <a:pt x="0" y="318"/>
                  </a:lnTo>
                  <a:lnTo>
                    <a:pt x="477" y="635"/>
                  </a:lnTo>
                  <a:lnTo>
                    <a:pt x="477" y="477"/>
                  </a:lnTo>
                  <a:lnTo>
                    <a:pt x="1905" y="477"/>
                  </a:lnTo>
                  <a:lnTo>
                    <a:pt x="1905" y="159"/>
                  </a:lnTo>
                </a:path>
              </a:pathLst>
            </a:custGeom>
            <a:solidFill>
              <a:srgbClr val="000000"/>
            </a:solidFill>
            <a:ln>
              <a:solidFill>
                <a:srgbClr val="000000"/>
              </a:solidFill>
            </a:ln>
          </p:spPr>
          <p:style>
            <a:lnRef idx="0">
              <a:scrgbClr r="0" g="0" b="0"/>
            </a:lnRef>
            <a:fillRef idx="0">
              <a:scrgbClr r="0" g="0" b="0"/>
            </a:fillRef>
            <a:effectRef idx="0">
              <a:scrgbClr r="0" g="0" b="0"/>
            </a:effectRef>
            <a:fontRef idx="minor"/>
          </p:style>
        </p:sp>
        <p:sp>
          <p:nvSpPr>
            <p:cNvPr id="182" name="TextShape 16"/>
            <p:cNvSpPr txBox="1"/>
            <p:nvPr/>
          </p:nvSpPr>
          <p:spPr>
            <a:xfrm>
              <a:off x="7698600" y="3342600"/>
              <a:ext cx="180720" cy="427320"/>
            </a:xfrm>
            <a:prstGeom prst="rect">
              <a:avLst/>
            </a:prstGeom>
            <a:noFill/>
            <a:ln>
              <a:noFill/>
            </a:ln>
          </p:spPr>
        </p:sp>
        <p:sp>
          <p:nvSpPr>
            <p:cNvPr id="183" name="TextShape 17"/>
            <p:cNvSpPr txBox="1"/>
            <p:nvPr/>
          </p:nvSpPr>
          <p:spPr>
            <a:xfrm>
              <a:off x="5031720" y="3245750"/>
              <a:ext cx="1171080" cy="406440"/>
            </a:xfrm>
            <a:prstGeom prst="rect">
              <a:avLst/>
            </a:prstGeom>
            <a:noFill/>
            <a:ln>
              <a:noFill/>
            </a:ln>
          </p:spPr>
          <p:txBody>
            <a:bodyPr lIns="90000" tIns="45000" rIns="90000" bIns="45000"/>
            <a:lstStyle/>
            <a:p>
              <a:r>
                <a:rPr lang="en-US" sz="1800" b="0" strike="noStrike" spc="-1" dirty="0">
                  <a:latin typeface="Arial"/>
                </a:rPr>
                <a:t>build</a:t>
              </a:r>
            </a:p>
          </p:txBody>
        </p:sp>
        <p:sp>
          <p:nvSpPr>
            <p:cNvPr id="184" name="TextShape 18"/>
            <p:cNvSpPr txBox="1"/>
            <p:nvPr/>
          </p:nvSpPr>
          <p:spPr>
            <a:xfrm>
              <a:off x="4092480" y="4218480"/>
              <a:ext cx="1136160" cy="405720"/>
            </a:xfrm>
            <a:prstGeom prst="rect">
              <a:avLst/>
            </a:prstGeom>
            <a:noFill/>
            <a:ln>
              <a:noFill/>
            </a:ln>
          </p:spPr>
          <p:txBody>
            <a:bodyPr lIns="90000" tIns="45000" rIns="90000" bIns="45000"/>
            <a:lstStyle/>
            <a:p>
              <a:r>
                <a:rPr lang="en-US" sz="1800" b="0" strike="noStrike" spc="-1" dirty="0">
                  <a:latin typeface="Arial"/>
                </a:rPr>
                <a:t>rename</a:t>
              </a:r>
            </a:p>
          </p:txBody>
        </p:sp>
        <p:sp>
          <p:nvSpPr>
            <p:cNvPr id="185" name="TextShape 19"/>
            <p:cNvSpPr txBox="1"/>
            <p:nvPr/>
          </p:nvSpPr>
          <p:spPr>
            <a:xfrm>
              <a:off x="1767240" y="2471400"/>
              <a:ext cx="5194800" cy="760680"/>
            </a:xfrm>
            <a:prstGeom prst="rect">
              <a:avLst/>
            </a:prstGeom>
            <a:noFill/>
            <a:ln>
              <a:noFill/>
            </a:ln>
          </p:spPr>
          <p:txBody>
            <a:bodyPr lIns="90000" tIns="45000" rIns="90000" bIns="45000"/>
            <a:lstStyle/>
            <a:p>
              <a:pPr algn="ctr"/>
              <a:r>
                <a:rPr lang="en-US" sz="1800" b="0" strike="noStrike" spc="-1" dirty="0">
                  <a:latin typeface="Arial"/>
                </a:rPr>
                <a:t>find-recipe	search	edit-recipe	latest-version</a:t>
              </a:r>
              <a:r>
                <a:rPr dirty="0"/>
                <a:t/>
              </a:r>
              <a:br>
                <a:rPr dirty="0"/>
              </a:br>
              <a:r>
                <a:rPr lang="en-US" sz="1800" b="0" strike="noStrike" spc="-1" dirty="0">
                  <a:latin typeface="Arial"/>
                </a:rPr>
                <a:t>	check-upgrade-status</a:t>
              </a:r>
            </a:p>
          </p:txBody>
        </p:sp>
        <p:sp>
          <p:nvSpPr>
            <p:cNvPr id="186" name="TextShape 20"/>
            <p:cNvSpPr txBox="1"/>
            <p:nvPr/>
          </p:nvSpPr>
          <p:spPr>
            <a:xfrm>
              <a:off x="4092480" y="3587760"/>
              <a:ext cx="1623960" cy="346320"/>
            </a:xfrm>
            <a:prstGeom prst="rect">
              <a:avLst/>
            </a:prstGeom>
            <a:noFill/>
            <a:ln>
              <a:noFill/>
            </a:ln>
          </p:spPr>
          <p:txBody>
            <a:bodyPr lIns="90000" tIns="45000" rIns="90000" bIns="45000"/>
            <a:lstStyle/>
            <a:p>
              <a:r>
                <a:rPr lang="en-US" sz="1800" b="0" strike="noStrike" spc="-1" dirty="0">
                  <a:latin typeface="Arial"/>
                </a:rPr>
                <a:t>configure-help</a:t>
              </a:r>
            </a:p>
          </p:txBody>
        </p:sp>
        <p:sp>
          <p:nvSpPr>
            <p:cNvPr id="187" name="TextShape 21"/>
            <p:cNvSpPr txBox="1"/>
            <p:nvPr/>
          </p:nvSpPr>
          <p:spPr>
            <a:xfrm>
              <a:off x="7338600" y="4146480"/>
              <a:ext cx="790200" cy="346320"/>
            </a:xfrm>
            <a:prstGeom prst="rect">
              <a:avLst/>
            </a:prstGeom>
            <a:noFill/>
            <a:ln>
              <a:noFill/>
            </a:ln>
          </p:spPr>
          <p:txBody>
            <a:bodyPr lIns="90000" tIns="45000" rIns="90000" bIns="45000"/>
            <a:lstStyle/>
            <a:p>
              <a:r>
                <a:rPr lang="en-US" sz="1800" b="0" strike="noStrike" spc="-1">
                  <a:latin typeface="Arial"/>
                </a:rPr>
                <a:t>status</a:t>
              </a:r>
            </a:p>
          </p:txBody>
        </p:sp>
        <p:sp>
          <p:nvSpPr>
            <p:cNvPr id="188" name="TextShape 22"/>
            <p:cNvSpPr txBox="1"/>
            <p:nvPr/>
          </p:nvSpPr>
          <p:spPr>
            <a:xfrm>
              <a:off x="4197410" y="4831920"/>
              <a:ext cx="1829350" cy="346320"/>
            </a:xfrm>
            <a:prstGeom prst="rect">
              <a:avLst/>
            </a:prstGeom>
            <a:noFill/>
            <a:ln>
              <a:noFill/>
            </a:ln>
          </p:spPr>
          <p:txBody>
            <a:bodyPr lIns="90000" tIns="45000" rIns="90000" bIns="45000"/>
            <a:lstStyle/>
            <a:p>
              <a:r>
                <a:rPr lang="en-US" sz="1800" b="0" strike="noStrike" spc="-1" dirty="0">
                  <a:latin typeface="Arial"/>
                </a:rPr>
                <a:t>build-image</a:t>
              </a:r>
            </a:p>
          </p:txBody>
        </p:sp>
        <p:sp>
          <p:nvSpPr>
            <p:cNvPr id="189" name="CustomShape 23"/>
            <p:cNvSpPr/>
            <p:nvPr/>
          </p:nvSpPr>
          <p:spPr>
            <a:xfrm rot="2700000">
              <a:off x="7745760" y="5654880"/>
              <a:ext cx="685800" cy="228600"/>
            </a:xfrm>
            <a:custGeom>
              <a:avLst/>
              <a:gdLst/>
              <a:ahLst/>
              <a:cxnLst/>
              <a:rect l="0" t="0" r="r" b="b"/>
              <a:pathLst>
                <a:path w="1907" h="636">
                  <a:moveTo>
                    <a:pt x="1906" y="476"/>
                  </a:moveTo>
                  <a:lnTo>
                    <a:pt x="477" y="476"/>
                  </a:lnTo>
                  <a:lnTo>
                    <a:pt x="477" y="635"/>
                  </a:lnTo>
                  <a:lnTo>
                    <a:pt x="0" y="317"/>
                  </a:lnTo>
                  <a:lnTo>
                    <a:pt x="477" y="0"/>
                  </a:lnTo>
                  <a:lnTo>
                    <a:pt x="477" y="158"/>
                  </a:lnTo>
                  <a:lnTo>
                    <a:pt x="1906" y="158"/>
                  </a:lnTo>
                  <a:lnTo>
                    <a:pt x="1906" y="476"/>
                  </a:lnTo>
                </a:path>
              </a:pathLst>
            </a:custGeom>
            <a:solidFill>
              <a:srgbClr val="000000"/>
            </a:solidFill>
            <a:ln>
              <a:solidFill>
                <a:srgbClr val="000000"/>
              </a:solidFill>
            </a:ln>
          </p:spPr>
          <p:style>
            <a:lnRef idx="0">
              <a:scrgbClr r="0" g="0" b="0"/>
            </a:lnRef>
            <a:fillRef idx="0">
              <a:scrgbClr r="0" g="0" b="0"/>
            </a:fillRef>
            <a:effectRef idx="0">
              <a:scrgbClr r="0" g="0" b="0"/>
            </a:effectRef>
            <a:fontRef idx="minor"/>
          </p:style>
        </p:sp>
        <p:grpSp>
          <p:nvGrpSpPr>
            <p:cNvPr id="190" name="Group 24"/>
            <p:cNvGrpSpPr/>
            <p:nvPr/>
          </p:nvGrpSpPr>
          <p:grpSpPr>
            <a:xfrm>
              <a:off x="7009560" y="1243800"/>
              <a:ext cx="1009800" cy="168840"/>
              <a:chOff x="7009560" y="1243800"/>
              <a:chExt cx="1009800" cy="168840"/>
            </a:xfrm>
          </p:grpSpPr>
          <p:sp>
            <p:nvSpPr>
              <p:cNvPr id="191" name="Freeform 25"/>
              <p:cNvSpPr/>
              <p:nvPr/>
            </p:nvSpPr>
            <p:spPr>
              <a:xfrm>
                <a:off x="7009560" y="1246320"/>
                <a:ext cx="153720" cy="163800"/>
              </a:xfrm>
              <a:custGeom>
                <a:avLst/>
                <a:gdLst/>
                <a:ahLst/>
                <a:cxnLst/>
                <a:rect l="0" t="0" r="r" b="b"/>
                <a:pathLst>
                  <a:path w="427" h="455">
                    <a:moveTo>
                      <a:pt x="0" y="0"/>
                    </a:moveTo>
                    <a:cubicBezTo>
                      <a:pt x="142" y="0"/>
                      <a:pt x="284" y="0"/>
                      <a:pt x="426" y="0"/>
                    </a:cubicBezTo>
                    <a:cubicBezTo>
                      <a:pt x="426" y="37"/>
                      <a:pt x="426" y="75"/>
                      <a:pt x="426" y="112"/>
                    </a:cubicBezTo>
                    <a:cubicBezTo>
                      <a:pt x="379" y="112"/>
                      <a:pt x="331" y="112"/>
                      <a:pt x="283" y="112"/>
                    </a:cubicBezTo>
                    <a:cubicBezTo>
                      <a:pt x="283" y="226"/>
                      <a:pt x="283" y="340"/>
                      <a:pt x="283" y="454"/>
                    </a:cubicBezTo>
                    <a:cubicBezTo>
                      <a:pt x="237" y="454"/>
                      <a:pt x="190" y="454"/>
                      <a:pt x="143" y="454"/>
                    </a:cubicBezTo>
                    <a:cubicBezTo>
                      <a:pt x="143" y="340"/>
                      <a:pt x="143" y="226"/>
                      <a:pt x="143" y="112"/>
                    </a:cubicBezTo>
                    <a:cubicBezTo>
                      <a:pt x="95" y="112"/>
                      <a:pt x="48" y="112"/>
                      <a:pt x="0" y="112"/>
                    </a:cubicBezTo>
                    <a:cubicBezTo>
                      <a:pt x="0" y="75"/>
                      <a:pt x="0" y="37"/>
                      <a:pt x="0" y="0"/>
                    </a:cubicBezTo>
                  </a:path>
                </a:pathLst>
              </a:custGeom>
              <a:solidFill>
                <a:srgbClr val="FFFFFF"/>
              </a:solidFill>
              <a:ln>
                <a:solidFill>
                  <a:srgbClr val="000000"/>
                </a:solidFill>
              </a:ln>
            </p:spPr>
          </p:sp>
          <p:sp>
            <p:nvSpPr>
              <p:cNvPr id="192" name="Freeform 26"/>
              <p:cNvSpPr/>
              <p:nvPr/>
            </p:nvSpPr>
            <p:spPr>
              <a:xfrm>
                <a:off x="7153920" y="1246680"/>
                <a:ext cx="178200" cy="163800"/>
              </a:xfrm>
              <a:custGeom>
                <a:avLst/>
                <a:gdLst/>
                <a:ahLst/>
                <a:cxnLst/>
                <a:rect l="0" t="0" r="r" b="b"/>
                <a:pathLst>
                  <a:path w="495" h="455">
                    <a:moveTo>
                      <a:pt x="325" y="379"/>
                    </a:moveTo>
                    <a:cubicBezTo>
                      <a:pt x="272" y="379"/>
                      <a:pt x="219" y="379"/>
                      <a:pt x="165" y="379"/>
                    </a:cubicBezTo>
                    <a:cubicBezTo>
                      <a:pt x="158" y="404"/>
                      <a:pt x="151" y="429"/>
                      <a:pt x="143" y="454"/>
                    </a:cubicBezTo>
                    <a:cubicBezTo>
                      <a:pt x="96" y="454"/>
                      <a:pt x="48" y="454"/>
                      <a:pt x="0" y="454"/>
                    </a:cubicBezTo>
                    <a:cubicBezTo>
                      <a:pt x="57" y="302"/>
                      <a:pt x="114" y="151"/>
                      <a:pt x="171" y="0"/>
                    </a:cubicBezTo>
                    <a:cubicBezTo>
                      <a:pt x="222" y="0"/>
                      <a:pt x="273" y="0"/>
                      <a:pt x="324" y="0"/>
                    </a:cubicBezTo>
                    <a:cubicBezTo>
                      <a:pt x="380" y="151"/>
                      <a:pt x="437" y="302"/>
                      <a:pt x="494" y="454"/>
                    </a:cubicBezTo>
                    <a:cubicBezTo>
                      <a:pt x="445" y="454"/>
                      <a:pt x="396" y="454"/>
                      <a:pt x="347" y="454"/>
                    </a:cubicBezTo>
                    <a:cubicBezTo>
                      <a:pt x="340" y="429"/>
                      <a:pt x="332" y="404"/>
                      <a:pt x="325" y="379"/>
                    </a:cubicBezTo>
                    <a:moveTo>
                      <a:pt x="296" y="280"/>
                    </a:moveTo>
                    <a:cubicBezTo>
                      <a:pt x="279" y="226"/>
                      <a:pt x="262" y="172"/>
                      <a:pt x="245" y="117"/>
                    </a:cubicBezTo>
                    <a:cubicBezTo>
                      <a:pt x="229" y="172"/>
                      <a:pt x="212" y="226"/>
                      <a:pt x="196" y="280"/>
                    </a:cubicBezTo>
                    <a:cubicBezTo>
                      <a:pt x="229" y="280"/>
                      <a:pt x="262" y="280"/>
                      <a:pt x="296" y="280"/>
                    </a:cubicBezTo>
                  </a:path>
                </a:pathLst>
              </a:custGeom>
              <a:solidFill>
                <a:srgbClr val="FFFFFF"/>
              </a:solidFill>
              <a:ln>
                <a:solidFill>
                  <a:srgbClr val="000000"/>
                </a:solidFill>
              </a:ln>
            </p:spPr>
          </p:sp>
          <p:sp>
            <p:nvSpPr>
              <p:cNvPr id="193" name="Freeform 27"/>
              <p:cNvSpPr/>
              <p:nvPr/>
            </p:nvSpPr>
            <p:spPr>
              <a:xfrm>
                <a:off x="7349040" y="1246320"/>
                <a:ext cx="160920" cy="163800"/>
              </a:xfrm>
              <a:custGeom>
                <a:avLst/>
                <a:gdLst/>
                <a:ahLst/>
                <a:cxnLst/>
                <a:rect l="0" t="0" r="r" b="b"/>
                <a:pathLst>
                  <a:path w="447" h="455">
                    <a:moveTo>
                      <a:pt x="0" y="454"/>
                    </a:moveTo>
                    <a:lnTo>
                      <a:pt x="0" y="0"/>
                    </a:lnTo>
                    <a:lnTo>
                      <a:pt x="234" y="0"/>
                    </a:lnTo>
                    <a:cubicBezTo>
                      <a:pt x="277" y="0"/>
                      <a:pt x="310" y="4"/>
                      <a:pt x="333" y="11"/>
                    </a:cubicBezTo>
                    <a:cubicBezTo>
                      <a:pt x="356" y="19"/>
                      <a:pt x="374" y="32"/>
                      <a:pt x="389" y="52"/>
                    </a:cubicBezTo>
                    <a:cubicBezTo>
                      <a:pt x="403" y="73"/>
                      <a:pt x="410" y="97"/>
                      <a:pt x="410" y="126"/>
                    </a:cubicBezTo>
                    <a:cubicBezTo>
                      <a:pt x="410" y="151"/>
                      <a:pt x="404" y="173"/>
                      <a:pt x="393" y="191"/>
                    </a:cubicBezTo>
                    <a:cubicBezTo>
                      <a:pt x="383" y="209"/>
                      <a:pt x="368" y="224"/>
                      <a:pt x="349" y="236"/>
                    </a:cubicBezTo>
                    <a:cubicBezTo>
                      <a:pt x="337" y="243"/>
                      <a:pt x="321" y="249"/>
                      <a:pt x="300" y="253"/>
                    </a:cubicBezTo>
                    <a:cubicBezTo>
                      <a:pt x="317" y="259"/>
                      <a:pt x="329" y="265"/>
                      <a:pt x="337" y="270"/>
                    </a:cubicBezTo>
                    <a:cubicBezTo>
                      <a:pt x="342" y="274"/>
                      <a:pt x="349" y="282"/>
                      <a:pt x="359" y="294"/>
                    </a:cubicBezTo>
                    <a:cubicBezTo>
                      <a:pt x="369" y="306"/>
                      <a:pt x="375" y="316"/>
                      <a:pt x="379" y="322"/>
                    </a:cubicBezTo>
                    <a:lnTo>
                      <a:pt x="446" y="454"/>
                    </a:lnTo>
                    <a:lnTo>
                      <a:pt x="288" y="454"/>
                    </a:lnTo>
                    <a:lnTo>
                      <a:pt x="213" y="315"/>
                    </a:lnTo>
                    <a:cubicBezTo>
                      <a:pt x="203" y="297"/>
                      <a:pt x="195" y="285"/>
                      <a:pt x="188" y="280"/>
                    </a:cubicBezTo>
                    <a:cubicBezTo>
                      <a:pt x="177" y="273"/>
                      <a:pt x="166" y="270"/>
                      <a:pt x="153" y="270"/>
                    </a:cubicBezTo>
                    <a:lnTo>
                      <a:pt x="141" y="270"/>
                    </a:lnTo>
                    <a:lnTo>
                      <a:pt x="141" y="454"/>
                    </a:lnTo>
                    <a:lnTo>
                      <a:pt x="0" y="454"/>
                    </a:lnTo>
                    <a:moveTo>
                      <a:pt x="141" y="184"/>
                    </a:moveTo>
                    <a:lnTo>
                      <a:pt x="200" y="184"/>
                    </a:lnTo>
                    <a:cubicBezTo>
                      <a:pt x="206" y="184"/>
                      <a:pt x="219" y="182"/>
                      <a:pt x="237" y="178"/>
                    </a:cubicBezTo>
                    <a:cubicBezTo>
                      <a:pt x="246" y="176"/>
                      <a:pt x="254" y="171"/>
                      <a:pt x="260" y="163"/>
                    </a:cubicBezTo>
                    <a:cubicBezTo>
                      <a:pt x="266" y="156"/>
                      <a:pt x="269" y="147"/>
                      <a:pt x="269" y="137"/>
                    </a:cubicBezTo>
                    <a:cubicBezTo>
                      <a:pt x="269" y="122"/>
                      <a:pt x="264" y="111"/>
                      <a:pt x="255" y="103"/>
                    </a:cubicBezTo>
                    <a:cubicBezTo>
                      <a:pt x="245" y="96"/>
                      <a:pt x="228" y="92"/>
                      <a:pt x="202" y="92"/>
                    </a:cubicBezTo>
                    <a:lnTo>
                      <a:pt x="141" y="92"/>
                    </a:lnTo>
                    <a:lnTo>
                      <a:pt x="141" y="184"/>
                    </a:lnTo>
                  </a:path>
                </a:pathLst>
              </a:custGeom>
              <a:solidFill>
                <a:srgbClr val="FFFFFF"/>
              </a:solidFill>
              <a:ln>
                <a:solidFill>
                  <a:srgbClr val="000000"/>
                </a:solidFill>
              </a:ln>
            </p:spPr>
          </p:sp>
          <p:sp>
            <p:nvSpPr>
              <p:cNvPr id="194" name="Freeform 28"/>
              <p:cNvSpPr/>
              <p:nvPr/>
            </p:nvSpPr>
            <p:spPr>
              <a:xfrm>
                <a:off x="7515360" y="1243800"/>
                <a:ext cx="166680" cy="169200"/>
              </a:xfrm>
              <a:custGeom>
                <a:avLst/>
                <a:gdLst/>
                <a:ahLst/>
                <a:cxnLst/>
                <a:rect l="0" t="0" r="r" b="b"/>
                <a:pathLst>
                  <a:path w="463" h="470">
                    <a:moveTo>
                      <a:pt x="246" y="297"/>
                    </a:moveTo>
                    <a:lnTo>
                      <a:pt x="246" y="203"/>
                    </a:lnTo>
                    <a:lnTo>
                      <a:pt x="462" y="203"/>
                    </a:lnTo>
                    <a:lnTo>
                      <a:pt x="462" y="396"/>
                    </a:lnTo>
                    <a:cubicBezTo>
                      <a:pt x="421" y="424"/>
                      <a:pt x="384" y="443"/>
                      <a:pt x="352" y="454"/>
                    </a:cubicBezTo>
                    <a:cubicBezTo>
                      <a:pt x="320" y="464"/>
                      <a:pt x="282" y="469"/>
                      <a:pt x="239" y="469"/>
                    </a:cubicBezTo>
                    <a:cubicBezTo>
                      <a:pt x="185" y="469"/>
                      <a:pt x="141" y="460"/>
                      <a:pt x="107" y="441"/>
                    </a:cubicBezTo>
                    <a:cubicBezTo>
                      <a:pt x="73" y="423"/>
                      <a:pt x="47" y="396"/>
                      <a:pt x="28" y="359"/>
                    </a:cubicBezTo>
                    <a:cubicBezTo>
                      <a:pt x="9" y="323"/>
                      <a:pt x="0" y="282"/>
                      <a:pt x="0" y="235"/>
                    </a:cubicBezTo>
                    <a:cubicBezTo>
                      <a:pt x="0" y="185"/>
                      <a:pt x="10" y="142"/>
                      <a:pt x="31" y="105"/>
                    </a:cubicBezTo>
                    <a:cubicBezTo>
                      <a:pt x="51" y="69"/>
                      <a:pt x="81" y="41"/>
                      <a:pt x="120" y="22"/>
                    </a:cubicBezTo>
                    <a:cubicBezTo>
                      <a:pt x="151" y="7"/>
                      <a:pt x="193" y="0"/>
                      <a:pt x="245" y="0"/>
                    </a:cubicBezTo>
                    <a:cubicBezTo>
                      <a:pt x="295" y="0"/>
                      <a:pt x="332" y="5"/>
                      <a:pt x="357" y="14"/>
                    </a:cubicBezTo>
                    <a:cubicBezTo>
                      <a:pt x="382" y="23"/>
                      <a:pt x="403" y="37"/>
                      <a:pt x="419" y="56"/>
                    </a:cubicBezTo>
                    <a:cubicBezTo>
                      <a:pt x="435" y="75"/>
                      <a:pt x="448" y="99"/>
                      <a:pt x="456" y="128"/>
                    </a:cubicBezTo>
                    <a:lnTo>
                      <a:pt x="321" y="153"/>
                    </a:lnTo>
                    <a:cubicBezTo>
                      <a:pt x="315" y="135"/>
                      <a:pt x="306" y="122"/>
                      <a:pt x="292" y="113"/>
                    </a:cubicBezTo>
                    <a:cubicBezTo>
                      <a:pt x="279" y="104"/>
                      <a:pt x="262" y="100"/>
                      <a:pt x="241" y="100"/>
                    </a:cubicBezTo>
                    <a:cubicBezTo>
                      <a:pt x="211" y="100"/>
                      <a:pt x="186" y="110"/>
                      <a:pt x="168" y="132"/>
                    </a:cubicBezTo>
                    <a:cubicBezTo>
                      <a:pt x="150" y="153"/>
                      <a:pt x="141" y="187"/>
                      <a:pt x="141" y="233"/>
                    </a:cubicBezTo>
                    <a:cubicBezTo>
                      <a:pt x="141" y="282"/>
                      <a:pt x="150" y="317"/>
                      <a:pt x="168" y="338"/>
                    </a:cubicBezTo>
                    <a:cubicBezTo>
                      <a:pt x="187" y="359"/>
                      <a:pt x="212" y="370"/>
                      <a:pt x="246" y="370"/>
                    </a:cubicBezTo>
                    <a:cubicBezTo>
                      <a:pt x="261" y="370"/>
                      <a:pt x="276" y="367"/>
                      <a:pt x="290" y="363"/>
                    </a:cubicBezTo>
                    <a:cubicBezTo>
                      <a:pt x="305" y="358"/>
                      <a:pt x="321" y="351"/>
                      <a:pt x="339" y="340"/>
                    </a:cubicBezTo>
                    <a:lnTo>
                      <a:pt x="339" y="297"/>
                    </a:lnTo>
                    <a:lnTo>
                      <a:pt x="246" y="297"/>
                    </a:lnTo>
                  </a:path>
                </a:pathLst>
              </a:custGeom>
              <a:solidFill>
                <a:srgbClr val="FFFFFF"/>
              </a:solidFill>
              <a:ln>
                <a:solidFill>
                  <a:srgbClr val="000000"/>
                </a:solidFill>
              </a:ln>
            </p:spPr>
          </p:sp>
          <p:sp>
            <p:nvSpPr>
              <p:cNvPr id="195" name="Freeform 29"/>
              <p:cNvSpPr/>
              <p:nvPr/>
            </p:nvSpPr>
            <p:spPr>
              <a:xfrm>
                <a:off x="7712640" y="1246320"/>
                <a:ext cx="138240" cy="163800"/>
              </a:xfrm>
              <a:custGeom>
                <a:avLst/>
                <a:gdLst/>
                <a:ahLst/>
                <a:cxnLst/>
                <a:rect l="0" t="0" r="r" b="b"/>
                <a:pathLst>
                  <a:path w="384" h="455">
                    <a:moveTo>
                      <a:pt x="0" y="0"/>
                    </a:moveTo>
                    <a:cubicBezTo>
                      <a:pt x="125" y="0"/>
                      <a:pt x="251" y="0"/>
                      <a:pt x="376" y="0"/>
                    </a:cubicBezTo>
                    <a:cubicBezTo>
                      <a:pt x="376" y="32"/>
                      <a:pt x="376" y="65"/>
                      <a:pt x="376" y="97"/>
                    </a:cubicBezTo>
                    <a:cubicBezTo>
                      <a:pt x="297" y="97"/>
                      <a:pt x="219" y="97"/>
                      <a:pt x="141" y="97"/>
                    </a:cubicBezTo>
                    <a:cubicBezTo>
                      <a:pt x="141" y="121"/>
                      <a:pt x="141" y="145"/>
                      <a:pt x="141" y="169"/>
                    </a:cubicBezTo>
                    <a:cubicBezTo>
                      <a:pt x="213" y="169"/>
                      <a:pt x="286" y="169"/>
                      <a:pt x="359" y="169"/>
                    </a:cubicBezTo>
                    <a:cubicBezTo>
                      <a:pt x="359" y="200"/>
                      <a:pt x="359" y="231"/>
                      <a:pt x="359" y="262"/>
                    </a:cubicBezTo>
                    <a:cubicBezTo>
                      <a:pt x="286" y="262"/>
                      <a:pt x="213" y="262"/>
                      <a:pt x="141" y="262"/>
                    </a:cubicBezTo>
                    <a:cubicBezTo>
                      <a:pt x="141" y="292"/>
                      <a:pt x="141" y="321"/>
                      <a:pt x="141" y="351"/>
                    </a:cubicBezTo>
                    <a:cubicBezTo>
                      <a:pt x="221" y="351"/>
                      <a:pt x="302" y="351"/>
                      <a:pt x="383" y="351"/>
                    </a:cubicBezTo>
                    <a:cubicBezTo>
                      <a:pt x="383" y="385"/>
                      <a:pt x="383" y="420"/>
                      <a:pt x="383" y="454"/>
                    </a:cubicBezTo>
                    <a:cubicBezTo>
                      <a:pt x="255" y="454"/>
                      <a:pt x="128" y="454"/>
                      <a:pt x="0" y="454"/>
                    </a:cubicBezTo>
                    <a:cubicBezTo>
                      <a:pt x="0" y="303"/>
                      <a:pt x="0" y="151"/>
                      <a:pt x="0" y="0"/>
                    </a:cubicBezTo>
                  </a:path>
                </a:pathLst>
              </a:custGeom>
              <a:solidFill>
                <a:srgbClr val="FFFFFF"/>
              </a:solidFill>
              <a:ln>
                <a:solidFill>
                  <a:srgbClr val="000000"/>
                </a:solidFill>
              </a:ln>
            </p:spPr>
          </p:sp>
          <p:sp>
            <p:nvSpPr>
              <p:cNvPr id="196" name="Freeform 30"/>
              <p:cNvSpPr/>
              <p:nvPr/>
            </p:nvSpPr>
            <p:spPr>
              <a:xfrm>
                <a:off x="7866000" y="1246320"/>
                <a:ext cx="153720" cy="163800"/>
              </a:xfrm>
              <a:custGeom>
                <a:avLst/>
                <a:gdLst/>
                <a:ahLst/>
                <a:cxnLst/>
                <a:rect l="0" t="0" r="r" b="b"/>
                <a:pathLst>
                  <a:path w="427" h="455">
                    <a:moveTo>
                      <a:pt x="0" y="0"/>
                    </a:moveTo>
                    <a:cubicBezTo>
                      <a:pt x="142" y="0"/>
                      <a:pt x="284" y="0"/>
                      <a:pt x="426" y="0"/>
                    </a:cubicBezTo>
                    <a:cubicBezTo>
                      <a:pt x="426" y="37"/>
                      <a:pt x="426" y="75"/>
                      <a:pt x="426" y="112"/>
                    </a:cubicBezTo>
                    <a:cubicBezTo>
                      <a:pt x="379" y="112"/>
                      <a:pt x="331" y="112"/>
                      <a:pt x="283" y="112"/>
                    </a:cubicBezTo>
                    <a:cubicBezTo>
                      <a:pt x="283" y="226"/>
                      <a:pt x="283" y="340"/>
                      <a:pt x="283" y="454"/>
                    </a:cubicBezTo>
                    <a:cubicBezTo>
                      <a:pt x="237" y="454"/>
                      <a:pt x="190" y="454"/>
                      <a:pt x="143" y="454"/>
                    </a:cubicBezTo>
                    <a:cubicBezTo>
                      <a:pt x="143" y="340"/>
                      <a:pt x="143" y="226"/>
                      <a:pt x="143" y="112"/>
                    </a:cubicBezTo>
                    <a:cubicBezTo>
                      <a:pt x="95" y="112"/>
                      <a:pt x="48" y="112"/>
                      <a:pt x="0" y="112"/>
                    </a:cubicBezTo>
                    <a:cubicBezTo>
                      <a:pt x="0" y="75"/>
                      <a:pt x="0" y="37"/>
                      <a:pt x="0" y="0"/>
                    </a:cubicBezTo>
                  </a:path>
                </a:pathLst>
              </a:custGeom>
              <a:solidFill>
                <a:srgbClr val="FFFFFF"/>
              </a:solidFill>
              <a:ln>
                <a:solidFill>
                  <a:srgbClr val="000000"/>
                </a:solidFill>
              </a:ln>
            </p:spPr>
          </p:sp>
        </p:grpSp>
        <p:grpSp>
          <p:nvGrpSpPr>
            <p:cNvPr id="197" name="Group 31"/>
            <p:cNvGrpSpPr/>
            <p:nvPr/>
          </p:nvGrpSpPr>
          <p:grpSpPr>
            <a:xfrm>
              <a:off x="1120680" y="2931120"/>
              <a:ext cx="1280160" cy="2606040"/>
              <a:chOff x="1120680" y="2931120"/>
              <a:chExt cx="1280160" cy="2606040"/>
            </a:xfrm>
          </p:grpSpPr>
          <p:sp>
            <p:nvSpPr>
              <p:cNvPr id="198" name="CustomShape 32"/>
              <p:cNvSpPr/>
              <p:nvPr/>
            </p:nvSpPr>
            <p:spPr>
              <a:xfrm>
                <a:off x="1349280" y="3159720"/>
                <a:ext cx="1051560" cy="2377440"/>
              </a:xfrm>
              <a:prstGeom prst="rect">
                <a:avLst/>
              </a:prstGeom>
              <a:solidFill>
                <a:srgbClr val="BCAED5"/>
              </a:solidFill>
              <a:ln>
                <a:solidFill>
                  <a:srgbClr val="000000"/>
                </a:solidFill>
              </a:ln>
            </p:spPr>
            <p:style>
              <a:lnRef idx="0">
                <a:scrgbClr r="0" g="0" b="0"/>
              </a:lnRef>
              <a:fillRef idx="0">
                <a:scrgbClr r="0" g="0" b="0"/>
              </a:fillRef>
              <a:effectRef idx="0">
                <a:scrgbClr r="0" g="0" b="0"/>
              </a:effectRef>
              <a:fontRef idx="minor"/>
            </p:style>
          </p:sp>
          <p:sp>
            <p:nvSpPr>
              <p:cNvPr id="199" name="CustomShape 33"/>
              <p:cNvSpPr/>
              <p:nvPr/>
            </p:nvSpPr>
            <p:spPr>
              <a:xfrm>
                <a:off x="1303560" y="3114000"/>
                <a:ext cx="1051560" cy="2377440"/>
              </a:xfrm>
              <a:prstGeom prst="rect">
                <a:avLst/>
              </a:prstGeom>
              <a:solidFill>
                <a:srgbClr val="BCAED5"/>
              </a:solidFill>
              <a:ln>
                <a:solidFill>
                  <a:srgbClr val="000000"/>
                </a:solidFill>
              </a:ln>
            </p:spPr>
            <p:style>
              <a:lnRef idx="0">
                <a:scrgbClr r="0" g="0" b="0"/>
              </a:lnRef>
              <a:fillRef idx="0">
                <a:scrgbClr r="0" g="0" b="0"/>
              </a:fillRef>
              <a:effectRef idx="0">
                <a:scrgbClr r="0" g="0" b="0"/>
              </a:effectRef>
              <a:fontRef idx="minor"/>
            </p:style>
          </p:sp>
          <p:sp>
            <p:nvSpPr>
              <p:cNvPr id="200" name="CustomShape 34"/>
              <p:cNvSpPr/>
              <p:nvPr/>
            </p:nvSpPr>
            <p:spPr>
              <a:xfrm>
                <a:off x="1257840" y="3068280"/>
                <a:ext cx="1051560" cy="2377440"/>
              </a:xfrm>
              <a:prstGeom prst="rect">
                <a:avLst/>
              </a:prstGeom>
              <a:solidFill>
                <a:srgbClr val="BCAED5"/>
              </a:solidFill>
              <a:ln>
                <a:solidFill>
                  <a:srgbClr val="000000"/>
                </a:solidFill>
              </a:ln>
            </p:spPr>
            <p:style>
              <a:lnRef idx="0">
                <a:scrgbClr r="0" g="0" b="0"/>
              </a:lnRef>
              <a:fillRef idx="0">
                <a:scrgbClr r="0" g="0" b="0"/>
              </a:fillRef>
              <a:effectRef idx="0">
                <a:scrgbClr r="0" g="0" b="0"/>
              </a:effectRef>
              <a:fontRef idx="minor"/>
            </p:style>
          </p:sp>
          <p:sp>
            <p:nvSpPr>
              <p:cNvPr id="201" name="CustomShape 35"/>
              <p:cNvSpPr/>
              <p:nvPr/>
            </p:nvSpPr>
            <p:spPr>
              <a:xfrm>
                <a:off x="1212120" y="3022560"/>
                <a:ext cx="1051560" cy="2377440"/>
              </a:xfrm>
              <a:prstGeom prst="rect">
                <a:avLst/>
              </a:prstGeom>
              <a:solidFill>
                <a:srgbClr val="BCAED5"/>
              </a:solidFill>
              <a:ln>
                <a:solidFill>
                  <a:srgbClr val="000000"/>
                </a:solidFill>
              </a:ln>
            </p:spPr>
            <p:style>
              <a:lnRef idx="0">
                <a:scrgbClr r="0" g="0" b="0"/>
              </a:lnRef>
              <a:fillRef idx="0">
                <a:scrgbClr r="0" g="0" b="0"/>
              </a:fillRef>
              <a:effectRef idx="0">
                <a:scrgbClr r="0" g="0" b="0"/>
              </a:effectRef>
              <a:fontRef idx="minor"/>
            </p:style>
          </p:sp>
          <p:sp>
            <p:nvSpPr>
              <p:cNvPr id="202" name="CustomShape 36"/>
              <p:cNvSpPr/>
              <p:nvPr/>
            </p:nvSpPr>
            <p:spPr>
              <a:xfrm>
                <a:off x="1166400" y="2976840"/>
                <a:ext cx="1051560" cy="2377440"/>
              </a:xfrm>
              <a:prstGeom prst="rect">
                <a:avLst/>
              </a:prstGeom>
              <a:solidFill>
                <a:srgbClr val="BCAED5"/>
              </a:solidFill>
              <a:ln>
                <a:solidFill>
                  <a:srgbClr val="000000"/>
                </a:solidFill>
              </a:ln>
            </p:spPr>
            <p:style>
              <a:lnRef idx="0">
                <a:scrgbClr r="0" g="0" b="0"/>
              </a:lnRef>
              <a:fillRef idx="0">
                <a:scrgbClr r="0" g="0" b="0"/>
              </a:fillRef>
              <a:effectRef idx="0">
                <a:scrgbClr r="0" g="0" b="0"/>
              </a:effectRef>
              <a:fontRef idx="minor"/>
            </p:style>
          </p:sp>
          <p:grpSp>
            <p:nvGrpSpPr>
              <p:cNvPr id="203" name="Group 37"/>
              <p:cNvGrpSpPr/>
              <p:nvPr/>
            </p:nvGrpSpPr>
            <p:grpSpPr>
              <a:xfrm>
                <a:off x="1120680" y="2931120"/>
                <a:ext cx="1051560" cy="2377440"/>
                <a:chOff x="1120680" y="2931120"/>
                <a:chExt cx="1051560" cy="2377440"/>
              </a:xfrm>
            </p:grpSpPr>
            <p:sp>
              <p:nvSpPr>
                <p:cNvPr id="204" name="CustomShape 38"/>
                <p:cNvSpPr/>
                <p:nvPr/>
              </p:nvSpPr>
              <p:spPr>
                <a:xfrm>
                  <a:off x="1120680" y="2931120"/>
                  <a:ext cx="1051560" cy="2377440"/>
                </a:xfrm>
                <a:prstGeom prst="rect">
                  <a:avLst/>
                </a:prstGeom>
                <a:solidFill>
                  <a:srgbClr val="BCAED5"/>
                </a:solidFill>
                <a:ln>
                  <a:solidFill>
                    <a:srgbClr val="000000"/>
                  </a:solidFill>
                </a:ln>
              </p:spPr>
              <p:style>
                <a:lnRef idx="0">
                  <a:scrgbClr r="0" g="0" b="0"/>
                </a:lnRef>
                <a:fillRef idx="0">
                  <a:scrgbClr r="0" g="0" b="0"/>
                </a:fillRef>
                <a:effectRef idx="0">
                  <a:scrgbClr r="0" g="0" b="0"/>
                </a:effectRef>
                <a:fontRef idx="minor"/>
              </p:style>
            </p:sp>
            <p:grpSp>
              <p:nvGrpSpPr>
                <p:cNvPr id="205" name="Group 39"/>
                <p:cNvGrpSpPr/>
                <p:nvPr/>
              </p:nvGrpSpPr>
              <p:grpSpPr>
                <a:xfrm>
                  <a:off x="1161360" y="3883680"/>
                  <a:ext cx="970200" cy="490680"/>
                  <a:chOff x="1161360" y="3883680"/>
                  <a:chExt cx="970200" cy="490680"/>
                </a:xfrm>
              </p:grpSpPr>
              <p:sp>
                <p:nvSpPr>
                  <p:cNvPr id="206" name="Freeform 40"/>
                  <p:cNvSpPr/>
                  <p:nvPr/>
                </p:nvSpPr>
                <p:spPr>
                  <a:xfrm>
                    <a:off x="1281600" y="3886560"/>
                    <a:ext cx="178200" cy="163800"/>
                  </a:xfrm>
                  <a:custGeom>
                    <a:avLst/>
                    <a:gdLst/>
                    <a:ahLst/>
                    <a:cxnLst/>
                    <a:rect l="0" t="0" r="r" b="b"/>
                    <a:pathLst>
                      <a:path w="495" h="455">
                        <a:moveTo>
                          <a:pt x="0" y="0"/>
                        </a:moveTo>
                        <a:cubicBezTo>
                          <a:pt x="52" y="0"/>
                          <a:pt x="104" y="0"/>
                          <a:pt x="156" y="0"/>
                        </a:cubicBezTo>
                        <a:cubicBezTo>
                          <a:pt x="186" y="51"/>
                          <a:pt x="217" y="102"/>
                          <a:pt x="247" y="153"/>
                        </a:cubicBezTo>
                        <a:cubicBezTo>
                          <a:pt x="278" y="102"/>
                          <a:pt x="308" y="51"/>
                          <a:pt x="339" y="0"/>
                        </a:cubicBezTo>
                        <a:cubicBezTo>
                          <a:pt x="391" y="0"/>
                          <a:pt x="442" y="0"/>
                          <a:pt x="494" y="0"/>
                        </a:cubicBezTo>
                        <a:cubicBezTo>
                          <a:pt x="435" y="88"/>
                          <a:pt x="376" y="176"/>
                          <a:pt x="317" y="264"/>
                        </a:cubicBezTo>
                        <a:cubicBezTo>
                          <a:pt x="317" y="327"/>
                          <a:pt x="317" y="390"/>
                          <a:pt x="317" y="454"/>
                        </a:cubicBezTo>
                        <a:cubicBezTo>
                          <a:pt x="270" y="454"/>
                          <a:pt x="224" y="454"/>
                          <a:pt x="177" y="454"/>
                        </a:cubicBezTo>
                        <a:cubicBezTo>
                          <a:pt x="177" y="390"/>
                          <a:pt x="177" y="327"/>
                          <a:pt x="177" y="264"/>
                        </a:cubicBezTo>
                        <a:cubicBezTo>
                          <a:pt x="118" y="176"/>
                          <a:pt x="59" y="88"/>
                          <a:pt x="0" y="0"/>
                        </a:cubicBezTo>
                      </a:path>
                    </a:pathLst>
                  </a:custGeom>
                  <a:solidFill>
                    <a:srgbClr val="FFFFFF"/>
                  </a:solidFill>
                  <a:ln>
                    <a:solidFill>
                      <a:srgbClr val="000000"/>
                    </a:solidFill>
                  </a:ln>
                </p:spPr>
              </p:sp>
              <p:sp>
                <p:nvSpPr>
                  <p:cNvPr id="207" name="Freeform 41"/>
                  <p:cNvSpPr/>
                  <p:nvPr/>
                </p:nvSpPr>
                <p:spPr>
                  <a:xfrm>
                    <a:off x="1455480" y="3883680"/>
                    <a:ext cx="169560" cy="169200"/>
                  </a:xfrm>
                  <a:custGeom>
                    <a:avLst/>
                    <a:gdLst/>
                    <a:ahLst/>
                    <a:cxnLst/>
                    <a:rect l="0" t="0" r="r" b="b"/>
                    <a:pathLst>
                      <a:path w="471" h="470">
                        <a:moveTo>
                          <a:pt x="0" y="235"/>
                        </a:moveTo>
                        <a:cubicBezTo>
                          <a:pt x="0" y="161"/>
                          <a:pt x="21" y="103"/>
                          <a:pt x="62" y="62"/>
                        </a:cubicBezTo>
                        <a:cubicBezTo>
                          <a:pt x="103" y="21"/>
                          <a:pt x="161" y="0"/>
                          <a:pt x="234" y="0"/>
                        </a:cubicBezTo>
                        <a:cubicBezTo>
                          <a:pt x="310" y="0"/>
                          <a:pt x="368" y="20"/>
                          <a:pt x="409" y="61"/>
                        </a:cubicBezTo>
                        <a:cubicBezTo>
                          <a:pt x="450" y="101"/>
                          <a:pt x="470" y="158"/>
                          <a:pt x="470" y="231"/>
                        </a:cubicBezTo>
                        <a:cubicBezTo>
                          <a:pt x="470" y="284"/>
                          <a:pt x="461" y="328"/>
                          <a:pt x="443" y="362"/>
                        </a:cubicBezTo>
                        <a:cubicBezTo>
                          <a:pt x="426" y="395"/>
                          <a:pt x="400" y="422"/>
                          <a:pt x="366" y="441"/>
                        </a:cubicBezTo>
                        <a:cubicBezTo>
                          <a:pt x="332" y="460"/>
                          <a:pt x="290" y="469"/>
                          <a:pt x="240" y="469"/>
                        </a:cubicBezTo>
                        <a:cubicBezTo>
                          <a:pt x="189" y="469"/>
                          <a:pt x="146" y="461"/>
                          <a:pt x="113" y="445"/>
                        </a:cubicBezTo>
                        <a:cubicBezTo>
                          <a:pt x="79" y="428"/>
                          <a:pt x="52" y="402"/>
                          <a:pt x="31" y="367"/>
                        </a:cubicBezTo>
                        <a:cubicBezTo>
                          <a:pt x="10" y="332"/>
                          <a:pt x="0" y="288"/>
                          <a:pt x="0" y="235"/>
                        </a:cubicBezTo>
                        <a:moveTo>
                          <a:pt x="140" y="235"/>
                        </a:moveTo>
                        <a:cubicBezTo>
                          <a:pt x="140" y="281"/>
                          <a:pt x="149" y="314"/>
                          <a:pt x="166" y="334"/>
                        </a:cubicBezTo>
                        <a:cubicBezTo>
                          <a:pt x="183" y="354"/>
                          <a:pt x="206" y="364"/>
                          <a:pt x="235" y="364"/>
                        </a:cubicBezTo>
                        <a:cubicBezTo>
                          <a:pt x="265" y="364"/>
                          <a:pt x="289" y="354"/>
                          <a:pt x="305" y="335"/>
                        </a:cubicBezTo>
                        <a:cubicBezTo>
                          <a:pt x="322" y="315"/>
                          <a:pt x="330" y="280"/>
                          <a:pt x="330" y="229"/>
                        </a:cubicBezTo>
                        <a:cubicBezTo>
                          <a:pt x="330" y="187"/>
                          <a:pt x="321" y="155"/>
                          <a:pt x="304" y="136"/>
                        </a:cubicBezTo>
                        <a:cubicBezTo>
                          <a:pt x="287" y="116"/>
                          <a:pt x="264" y="106"/>
                          <a:pt x="234" y="106"/>
                        </a:cubicBezTo>
                        <a:cubicBezTo>
                          <a:pt x="206" y="106"/>
                          <a:pt x="183" y="116"/>
                          <a:pt x="166" y="136"/>
                        </a:cubicBezTo>
                        <a:cubicBezTo>
                          <a:pt x="149" y="156"/>
                          <a:pt x="140" y="189"/>
                          <a:pt x="140" y="235"/>
                        </a:cubicBezTo>
                      </a:path>
                    </a:pathLst>
                  </a:custGeom>
                  <a:solidFill>
                    <a:srgbClr val="FFFFFF"/>
                  </a:solidFill>
                  <a:ln>
                    <a:solidFill>
                      <a:srgbClr val="000000"/>
                    </a:solidFill>
                  </a:ln>
                </p:spPr>
              </p:sp>
              <p:sp>
                <p:nvSpPr>
                  <p:cNvPr id="208" name="Freeform 42"/>
                  <p:cNvSpPr/>
                  <p:nvPr/>
                </p:nvSpPr>
                <p:spPr>
                  <a:xfrm>
                    <a:off x="1651680" y="3886560"/>
                    <a:ext cx="156960" cy="166680"/>
                  </a:xfrm>
                  <a:custGeom>
                    <a:avLst/>
                    <a:gdLst/>
                    <a:ahLst/>
                    <a:cxnLst/>
                    <a:rect l="0" t="0" r="r" b="b"/>
                    <a:pathLst>
                      <a:path w="436" h="463">
                        <a:moveTo>
                          <a:pt x="295" y="0"/>
                        </a:moveTo>
                        <a:lnTo>
                          <a:pt x="435" y="0"/>
                        </a:lnTo>
                        <a:lnTo>
                          <a:pt x="435" y="270"/>
                        </a:lnTo>
                        <a:cubicBezTo>
                          <a:pt x="435" y="297"/>
                          <a:pt x="431" y="322"/>
                          <a:pt x="422" y="346"/>
                        </a:cubicBezTo>
                        <a:cubicBezTo>
                          <a:pt x="414" y="370"/>
                          <a:pt x="401" y="391"/>
                          <a:pt x="383" y="409"/>
                        </a:cubicBezTo>
                        <a:cubicBezTo>
                          <a:pt x="365" y="427"/>
                          <a:pt x="347" y="439"/>
                          <a:pt x="327" y="446"/>
                        </a:cubicBezTo>
                        <a:cubicBezTo>
                          <a:pt x="300" y="456"/>
                          <a:pt x="267" y="461"/>
                          <a:pt x="229" y="462"/>
                        </a:cubicBezTo>
                        <a:cubicBezTo>
                          <a:pt x="207" y="461"/>
                          <a:pt x="183" y="460"/>
                          <a:pt x="156" y="457"/>
                        </a:cubicBezTo>
                        <a:cubicBezTo>
                          <a:pt x="130" y="454"/>
                          <a:pt x="109" y="448"/>
                          <a:pt x="91" y="438"/>
                        </a:cubicBezTo>
                        <a:cubicBezTo>
                          <a:pt x="73" y="429"/>
                          <a:pt x="57" y="416"/>
                          <a:pt x="43" y="399"/>
                        </a:cubicBezTo>
                        <a:cubicBezTo>
                          <a:pt x="28" y="382"/>
                          <a:pt x="18" y="365"/>
                          <a:pt x="13" y="347"/>
                        </a:cubicBezTo>
                        <a:cubicBezTo>
                          <a:pt x="4" y="318"/>
                          <a:pt x="0" y="293"/>
                          <a:pt x="0" y="270"/>
                        </a:cubicBezTo>
                        <a:lnTo>
                          <a:pt x="0" y="0"/>
                        </a:lnTo>
                        <a:lnTo>
                          <a:pt x="140" y="0"/>
                        </a:lnTo>
                        <a:lnTo>
                          <a:pt x="140" y="277"/>
                        </a:lnTo>
                        <a:cubicBezTo>
                          <a:pt x="140" y="302"/>
                          <a:pt x="147" y="321"/>
                          <a:pt x="161" y="335"/>
                        </a:cubicBezTo>
                        <a:cubicBezTo>
                          <a:pt x="174" y="349"/>
                          <a:pt x="193" y="356"/>
                          <a:pt x="218" y="356"/>
                        </a:cubicBezTo>
                        <a:cubicBezTo>
                          <a:pt x="242" y="356"/>
                          <a:pt x="261" y="349"/>
                          <a:pt x="274" y="335"/>
                        </a:cubicBezTo>
                        <a:cubicBezTo>
                          <a:pt x="288" y="321"/>
                          <a:pt x="295" y="302"/>
                          <a:pt x="295" y="277"/>
                        </a:cubicBezTo>
                        <a:lnTo>
                          <a:pt x="295" y="0"/>
                        </a:lnTo>
                      </a:path>
                    </a:pathLst>
                  </a:custGeom>
                  <a:solidFill>
                    <a:srgbClr val="FFFFFF"/>
                  </a:solidFill>
                  <a:ln>
                    <a:solidFill>
                      <a:srgbClr val="000000"/>
                    </a:solidFill>
                  </a:ln>
                </p:spPr>
              </p:sp>
              <p:sp>
                <p:nvSpPr>
                  <p:cNvPr id="209" name="Freeform 43"/>
                  <p:cNvSpPr/>
                  <p:nvPr/>
                </p:nvSpPr>
                <p:spPr>
                  <a:xfrm>
                    <a:off x="1842480" y="3886200"/>
                    <a:ext cx="160920" cy="163800"/>
                  </a:xfrm>
                  <a:custGeom>
                    <a:avLst/>
                    <a:gdLst/>
                    <a:ahLst/>
                    <a:cxnLst/>
                    <a:rect l="0" t="0" r="r" b="b"/>
                    <a:pathLst>
                      <a:path w="447" h="455">
                        <a:moveTo>
                          <a:pt x="0" y="454"/>
                        </a:moveTo>
                        <a:lnTo>
                          <a:pt x="0" y="0"/>
                        </a:lnTo>
                        <a:lnTo>
                          <a:pt x="234" y="0"/>
                        </a:lnTo>
                        <a:cubicBezTo>
                          <a:pt x="277" y="0"/>
                          <a:pt x="310" y="4"/>
                          <a:pt x="333" y="11"/>
                        </a:cubicBezTo>
                        <a:cubicBezTo>
                          <a:pt x="356" y="19"/>
                          <a:pt x="374" y="32"/>
                          <a:pt x="389" y="52"/>
                        </a:cubicBezTo>
                        <a:cubicBezTo>
                          <a:pt x="403" y="73"/>
                          <a:pt x="410" y="97"/>
                          <a:pt x="410" y="126"/>
                        </a:cubicBezTo>
                        <a:cubicBezTo>
                          <a:pt x="410" y="151"/>
                          <a:pt x="404" y="173"/>
                          <a:pt x="393" y="191"/>
                        </a:cubicBezTo>
                        <a:cubicBezTo>
                          <a:pt x="383" y="209"/>
                          <a:pt x="368" y="224"/>
                          <a:pt x="349" y="236"/>
                        </a:cubicBezTo>
                        <a:cubicBezTo>
                          <a:pt x="337" y="243"/>
                          <a:pt x="321" y="249"/>
                          <a:pt x="300" y="253"/>
                        </a:cubicBezTo>
                        <a:cubicBezTo>
                          <a:pt x="317" y="259"/>
                          <a:pt x="329" y="265"/>
                          <a:pt x="337" y="270"/>
                        </a:cubicBezTo>
                        <a:cubicBezTo>
                          <a:pt x="342" y="274"/>
                          <a:pt x="349" y="282"/>
                          <a:pt x="359" y="294"/>
                        </a:cubicBezTo>
                        <a:cubicBezTo>
                          <a:pt x="369" y="306"/>
                          <a:pt x="375" y="316"/>
                          <a:pt x="379" y="322"/>
                        </a:cubicBezTo>
                        <a:lnTo>
                          <a:pt x="446" y="454"/>
                        </a:lnTo>
                        <a:lnTo>
                          <a:pt x="288" y="454"/>
                        </a:lnTo>
                        <a:lnTo>
                          <a:pt x="213" y="315"/>
                        </a:lnTo>
                        <a:cubicBezTo>
                          <a:pt x="203" y="297"/>
                          <a:pt x="195" y="285"/>
                          <a:pt x="188" y="280"/>
                        </a:cubicBezTo>
                        <a:cubicBezTo>
                          <a:pt x="177" y="273"/>
                          <a:pt x="166" y="270"/>
                          <a:pt x="153" y="270"/>
                        </a:cubicBezTo>
                        <a:lnTo>
                          <a:pt x="141" y="270"/>
                        </a:lnTo>
                        <a:lnTo>
                          <a:pt x="141" y="454"/>
                        </a:lnTo>
                        <a:lnTo>
                          <a:pt x="0" y="454"/>
                        </a:lnTo>
                        <a:moveTo>
                          <a:pt x="141" y="184"/>
                        </a:moveTo>
                        <a:lnTo>
                          <a:pt x="200" y="184"/>
                        </a:lnTo>
                        <a:cubicBezTo>
                          <a:pt x="206" y="184"/>
                          <a:pt x="219" y="182"/>
                          <a:pt x="237" y="178"/>
                        </a:cubicBezTo>
                        <a:cubicBezTo>
                          <a:pt x="246" y="176"/>
                          <a:pt x="254" y="171"/>
                          <a:pt x="260" y="163"/>
                        </a:cubicBezTo>
                        <a:cubicBezTo>
                          <a:pt x="266" y="156"/>
                          <a:pt x="269" y="147"/>
                          <a:pt x="269" y="137"/>
                        </a:cubicBezTo>
                        <a:cubicBezTo>
                          <a:pt x="269" y="122"/>
                          <a:pt x="264" y="111"/>
                          <a:pt x="255" y="103"/>
                        </a:cubicBezTo>
                        <a:cubicBezTo>
                          <a:pt x="245" y="96"/>
                          <a:pt x="228" y="92"/>
                          <a:pt x="202" y="92"/>
                        </a:cubicBezTo>
                        <a:lnTo>
                          <a:pt x="141" y="92"/>
                        </a:lnTo>
                        <a:lnTo>
                          <a:pt x="141" y="184"/>
                        </a:lnTo>
                      </a:path>
                    </a:pathLst>
                  </a:custGeom>
                  <a:solidFill>
                    <a:srgbClr val="FFFFFF"/>
                  </a:solidFill>
                  <a:ln>
                    <a:solidFill>
                      <a:srgbClr val="000000"/>
                    </a:solidFill>
                  </a:ln>
                </p:spPr>
              </p:sp>
              <p:sp>
                <p:nvSpPr>
                  <p:cNvPr id="210" name="Freeform 44"/>
                  <p:cNvSpPr/>
                  <p:nvPr/>
                </p:nvSpPr>
                <p:spPr>
                  <a:xfrm>
                    <a:off x="1161360" y="4208400"/>
                    <a:ext cx="129600" cy="163800"/>
                  </a:xfrm>
                  <a:custGeom>
                    <a:avLst/>
                    <a:gdLst/>
                    <a:ahLst/>
                    <a:cxnLst/>
                    <a:rect l="0" t="0" r="r" b="b"/>
                    <a:pathLst>
                      <a:path w="360" h="455">
                        <a:moveTo>
                          <a:pt x="0" y="0"/>
                        </a:moveTo>
                        <a:cubicBezTo>
                          <a:pt x="47" y="0"/>
                          <a:pt x="93" y="0"/>
                          <a:pt x="140" y="0"/>
                        </a:cubicBezTo>
                        <a:cubicBezTo>
                          <a:pt x="140" y="114"/>
                          <a:pt x="140" y="228"/>
                          <a:pt x="140" y="342"/>
                        </a:cubicBezTo>
                        <a:cubicBezTo>
                          <a:pt x="213" y="342"/>
                          <a:pt x="286" y="342"/>
                          <a:pt x="359" y="342"/>
                        </a:cubicBezTo>
                        <a:cubicBezTo>
                          <a:pt x="359" y="379"/>
                          <a:pt x="359" y="416"/>
                          <a:pt x="359" y="454"/>
                        </a:cubicBezTo>
                        <a:cubicBezTo>
                          <a:pt x="239" y="454"/>
                          <a:pt x="120" y="454"/>
                          <a:pt x="0" y="454"/>
                        </a:cubicBezTo>
                        <a:cubicBezTo>
                          <a:pt x="0" y="302"/>
                          <a:pt x="0" y="151"/>
                          <a:pt x="0" y="0"/>
                        </a:cubicBezTo>
                      </a:path>
                    </a:pathLst>
                  </a:custGeom>
                  <a:solidFill>
                    <a:srgbClr val="FFFFFF"/>
                  </a:solidFill>
                  <a:ln>
                    <a:solidFill>
                      <a:srgbClr val="000000"/>
                    </a:solidFill>
                  </a:ln>
                </p:spPr>
              </p:sp>
              <p:sp>
                <p:nvSpPr>
                  <p:cNvPr id="211" name="Freeform 45"/>
                  <p:cNvSpPr/>
                  <p:nvPr/>
                </p:nvSpPr>
                <p:spPr>
                  <a:xfrm>
                    <a:off x="1297440" y="4208400"/>
                    <a:ext cx="178200" cy="163800"/>
                  </a:xfrm>
                  <a:custGeom>
                    <a:avLst/>
                    <a:gdLst/>
                    <a:ahLst/>
                    <a:cxnLst/>
                    <a:rect l="0" t="0" r="r" b="b"/>
                    <a:pathLst>
                      <a:path w="495" h="455">
                        <a:moveTo>
                          <a:pt x="325" y="379"/>
                        </a:moveTo>
                        <a:cubicBezTo>
                          <a:pt x="272" y="379"/>
                          <a:pt x="219" y="379"/>
                          <a:pt x="165" y="379"/>
                        </a:cubicBezTo>
                        <a:cubicBezTo>
                          <a:pt x="158" y="404"/>
                          <a:pt x="151" y="429"/>
                          <a:pt x="143" y="454"/>
                        </a:cubicBezTo>
                        <a:cubicBezTo>
                          <a:pt x="96" y="454"/>
                          <a:pt x="48" y="454"/>
                          <a:pt x="0" y="454"/>
                        </a:cubicBezTo>
                        <a:cubicBezTo>
                          <a:pt x="57" y="302"/>
                          <a:pt x="114" y="151"/>
                          <a:pt x="171" y="0"/>
                        </a:cubicBezTo>
                        <a:cubicBezTo>
                          <a:pt x="222" y="0"/>
                          <a:pt x="273" y="0"/>
                          <a:pt x="324" y="0"/>
                        </a:cubicBezTo>
                        <a:cubicBezTo>
                          <a:pt x="380" y="151"/>
                          <a:pt x="437" y="302"/>
                          <a:pt x="494" y="454"/>
                        </a:cubicBezTo>
                        <a:cubicBezTo>
                          <a:pt x="445" y="454"/>
                          <a:pt x="396" y="454"/>
                          <a:pt x="347" y="454"/>
                        </a:cubicBezTo>
                        <a:cubicBezTo>
                          <a:pt x="340" y="429"/>
                          <a:pt x="332" y="404"/>
                          <a:pt x="325" y="379"/>
                        </a:cubicBezTo>
                        <a:moveTo>
                          <a:pt x="296" y="280"/>
                        </a:moveTo>
                        <a:cubicBezTo>
                          <a:pt x="279" y="226"/>
                          <a:pt x="262" y="172"/>
                          <a:pt x="245" y="117"/>
                        </a:cubicBezTo>
                        <a:cubicBezTo>
                          <a:pt x="229" y="172"/>
                          <a:pt x="212" y="226"/>
                          <a:pt x="196" y="280"/>
                        </a:cubicBezTo>
                        <a:cubicBezTo>
                          <a:pt x="229" y="280"/>
                          <a:pt x="262" y="280"/>
                          <a:pt x="296" y="280"/>
                        </a:cubicBezTo>
                      </a:path>
                    </a:pathLst>
                  </a:custGeom>
                  <a:solidFill>
                    <a:srgbClr val="FFFFFF"/>
                  </a:solidFill>
                  <a:ln>
                    <a:solidFill>
                      <a:srgbClr val="000000"/>
                    </a:solidFill>
                  </a:ln>
                </p:spPr>
              </p:sp>
              <p:sp>
                <p:nvSpPr>
                  <p:cNvPr id="212" name="Freeform 46"/>
                  <p:cNvSpPr/>
                  <p:nvPr/>
                </p:nvSpPr>
                <p:spPr>
                  <a:xfrm>
                    <a:off x="1455480" y="4208400"/>
                    <a:ext cx="178200" cy="163800"/>
                  </a:xfrm>
                  <a:custGeom>
                    <a:avLst/>
                    <a:gdLst/>
                    <a:ahLst/>
                    <a:cxnLst/>
                    <a:rect l="0" t="0" r="r" b="b"/>
                    <a:pathLst>
                      <a:path w="495" h="455">
                        <a:moveTo>
                          <a:pt x="0" y="0"/>
                        </a:moveTo>
                        <a:cubicBezTo>
                          <a:pt x="52" y="0"/>
                          <a:pt x="104" y="0"/>
                          <a:pt x="156" y="0"/>
                        </a:cubicBezTo>
                        <a:cubicBezTo>
                          <a:pt x="186" y="51"/>
                          <a:pt x="217" y="102"/>
                          <a:pt x="247" y="153"/>
                        </a:cubicBezTo>
                        <a:cubicBezTo>
                          <a:pt x="278" y="102"/>
                          <a:pt x="308" y="51"/>
                          <a:pt x="339" y="0"/>
                        </a:cubicBezTo>
                        <a:cubicBezTo>
                          <a:pt x="391" y="0"/>
                          <a:pt x="442" y="0"/>
                          <a:pt x="494" y="0"/>
                        </a:cubicBezTo>
                        <a:cubicBezTo>
                          <a:pt x="435" y="88"/>
                          <a:pt x="376" y="176"/>
                          <a:pt x="317" y="264"/>
                        </a:cubicBezTo>
                        <a:cubicBezTo>
                          <a:pt x="317" y="327"/>
                          <a:pt x="317" y="390"/>
                          <a:pt x="317" y="454"/>
                        </a:cubicBezTo>
                        <a:cubicBezTo>
                          <a:pt x="270" y="454"/>
                          <a:pt x="224" y="454"/>
                          <a:pt x="177" y="454"/>
                        </a:cubicBezTo>
                        <a:cubicBezTo>
                          <a:pt x="177" y="390"/>
                          <a:pt x="177" y="327"/>
                          <a:pt x="177" y="264"/>
                        </a:cubicBezTo>
                        <a:cubicBezTo>
                          <a:pt x="118" y="176"/>
                          <a:pt x="59" y="88"/>
                          <a:pt x="0" y="0"/>
                        </a:cubicBezTo>
                      </a:path>
                    </a:pathLst>
                  </a:custGeom>
                  <a:solidFill>
                    <a:srgbClr val="FFFFFF"/>
                  </a:solidFill>
                  <a:ln>
                    <a:solidFill>
                      <a:srgbClr val="000000"/>
                    </a:solidFill>
                  </a:ln>
                </p:spPr>
              </p:sp>
              <p:sp>
                <p:nvSpPr>
                  <p:cNvPr id="213" name="Freeform 47"/>
                  <p:cNvSpPr/>
                  <p:nvPr/>
                </p:nvSpPr>
                <p:spPr>
                  <a:xfrm>
                    <a:off x="1649160" y="4208040"/>
                    <a:ext cx="138240" cy="163800"/>
                  </a:xfrm>
                  <a:custGeom>
                    <a:avLst/>
                    <a:gdLst/>
                    <a:ahLst/>
                    <a:cxnLst/>
                    <a:rect l="0" t="0" r="r" b="b"/>
                    <a:pathLst>
                      <a:path w="384" h="455">
                        <a:moveTo>
                          <a:pt x="0" y="0"/>
                        </a:moveTo>
                        <a:cubicBezTo>
                          <a:pt x="125" y="0"/>
                          <a:pt x="251" y="0"/>
                          <a:pt x="376" y="0"/>
                        </a:cubicBezTo>
                        <a:cubicBezTo>
                          <a:pt x="376" y="32"/>
                          <a:pt x="376" y="65"/>
                          <a:pt x="376" y="97"/>
                        </a:cubicBezTo>
                        <a:cubicBezTo>
                          <a:pt x="297" y="97"/>
                          <a:pt x="219" y="97"/>
                          <a:pt x="141" y="97"/>
                        </a:cubicBezTo>
                        <a:cubicBezTo>
                          <a:pt x="141" y="121"/>
                          <a:pt x="141" y="145"/>
                          <a:pt x="141" y="169"/>
                        </a:cubicBezTo>
                        <a:cubicBezTo>
                          <a:pt x="213" y="169"/>
                          <a:pt x="286" y="169"/>
                          <a:pt x="359" y="169"/>
                        </a:cubicBezTo>
                        <a:cubicBezTo>
                          <a:pt x="359" y="200"/>
                          <a:pt x="359" y="231"/>
                          <a:pt x="359" y="262"/>
                        </a:cubicBezTo>
                        <a:cubicBezTo>
                          <a:pt x="286" y="262"/>
                          <a:pt x="213" y="262"/>
                          <a:pt x="141" y="262"/>
                        </a:cubicBezTo>
                        <a:cubicBezTo>
                          <a:pt x="141" y="292"/>
                          <a:pt x="141" y="321"/>
                          <a:pt x="141" y="351"/>
                        </a:cubicBezTo>
                        <a:cubicBezTo>
                          <a:pt x="221" y="351"/>
                          <a:pt x="302" y="351"/>
                          <a:pt x="383" y="351"/>
                        </a:cubicBezTo>
                        <a:cubicBezTo>
                          <a:pt x="383" y="385"/>
                          <a:pt x="383" y="420"/>
                          <a:pt x="383" y="454"/>
                        </a:cubicBezTo>
                        <a:cubicBezTo>
                          <a:pt x="255" y="454"/>
                          <a:pt x="128" y="454"/>
                          <a:pt x="0" y="454"/>
                        </a:cubicBezTo>
                        <a:cubicBezTo>
                          <a:pt x="0" y="303"/>
                          <a:pt x="0" y="151"/>
                          <a:pt x="0" y="0"/>
                        </a:cubicBezTo>
                      </a:path>
                    </a:pathLst>
                  </a:custGeom>
                  <a:solidFill>
                    <a:srgbClr val="FFFFFF"/>
                  </a:solidFill>
                  <a:ln>
                    <a:solidFill>
                      <a:srgbClr val="000000"/>
                    </a:solidFill>
                  </a:ln>
                </p:spPr>
              </p:sp>
              <p:sp>
                <p:nvSpPr>
                  <p:cNvPr id="214" name="Freeform 48"/>
                  <p:cNvSpPr/>
                  <p:nvPr/>
                </p:nvSpPr>
                <p:spPr>
                  <a:xfrm>
                    <a:off x="1814400" y="4208040"/>
                    <a:ext cx="160920" cy="163800"/>
                  </a:xfrm>
                  <a:custGeom>
                    <a:avLst/>
                    <a:gdLst/>
                    <a:ahLst/>
                    <a:cxnLst/>
                    <a:rect l="0" t="0" r="r" b="b"/>
                    <a:pathLst>
                      <a:path w="447" h="455">
                        <a:moveTo>
                          <a:pt x="0" y="454"/>
                        </a:moveTo>
                        <a:lnTo>
                          <a:pt x="0" y="0"/>
                        </a:lnTo>
                        <a:lnTo>
                          <a:pt x="234" y="0"/>
                        </a:lnTo>
                        <a:cubicBezTo>
                          <a:pt x="277" y="0"/>
                          <a:pt x="310" y="4"/>
                          <a:pt x="333" y="11"/>
                        </a:cubicBezTo>
                        <a:cubicBezTo>
                          <a:pt x="356" y="19"/>
                          <a:pt x="374" y="32"/>
                          <a:pt x="389" y="52"/>
                        </a:cubicBezTo>
                        <a:cubicBezTo>
                          <a:pt x="403" y="73"/>
                          <a:pt x="410" y="97"/>
                          <a:pt x="410" y="126"/>
                        </a:cubicBezTo>
                        <a:cubicBezTo>
                          <a:pt x="410" y="151"/>
                          <a:pt x="404" y="173"/>
                          <a:pt x="393" y="191"/>
                        </a:cubicBezTo>
                        <a:cubicBezTo>
                          <a:pt x="383" y="209"/>
                          <a:pt x="368" y="224"/>
                          <a:pt x="349" y="236"/>
                        </a:cubicBezTo>
                        <a:cubicBezTo>
                          <a:pt x="337" y="243"/>
                          <a:pt x="321" y="249"/>
                          <a:pt x="300" y="253"/>
                        </a:cubicBezTo>
                        <a:cubicBezTo>
                          <a:pt x="317" y="259"/>
                          <a:pt x="329" y="265"/>
                          <a:pt x="337" y="270"/>
                        </a:cubicBezTo>
                        <a:cubicBezTo>
                          <a:pt x="342" y="274"/>
                          <a:pt x="349" y="282"/>
                          <a:pt x="359" y="294"/>
                        </a:cubicBezTo>
                        <a:cubicBezTo>
                          <a:pt x="369" y="306"/>
                          <a:pt x="375" y="316"/>
                          <a:pt x="379" y="322"/>
                        </a:cubicBezTo>
                        <a:lnTo>
                          <a:pt x="446" y="454"/>
                        </a:lnTo>
                        <a:lnTo>
                          <a:pt x="288" y="454"/>
                        </a:lnTo>
                        <a:lnTo>
                          <a:pt x="213" y="315"/>
                        </a:lnTo>
                        <a:cubicBezTo>
                          <a:pt x="203" y="297"/>
                          <a:pt x="195" y="285"/>
                          <a:pt x="188" y="280"/>
                        </a:cubicBezTo>
                        <a:cubicBezTo>
                          <a:pt x="177" y="273"/>
                          <a:pt x="166" y="270"/>
                          <a:pt x="153" y="270"/>
                        </a:cubicBezTo>
                        <a:lnTo>
                          <a:pt x="141" y="270"/>
                        </a:lnTo>
                        <a:lnTo>
                          <a:pt x="141" y="454"/>
                        </a:lnTo>
                        <a:lnTo>
                          <a:pt x="0" y="454"/>
                        </a:lnTo>
                        <a:moveTo>
                          <a:pt x="141" y="184"/>
                        </a:moveTo>
                        <a:lnTo>
                          <a:pt x="200" y="184"/>
                        </a:lnTo>
                        <a:cubicBezTo>
                          <a:pt x="206" y="184"/>
                          <a:pt x="219" y="182"/>
                          <a:pt x="237" y="178"/>
                        </a:cubicBezTo>
                        <a:cubicBezTo>
                          <a:pt x="246" y="176"/>
                          <a:pt x="254" y="171"/>
                          <a:pt x="260" y="163"/>
                        </a:cubicBezTo>
                        <a:cubicBezTo>
                          <a:pt x="266" y="156"/>
                          <a:pt x="269" y="147"/>
                          <a:pt x="269" y="137"/>
                        </a:cubicBezTo>
                        <a:cubicBezTo>
                          <a:pt x="269" y="122"/>
                          <a:pt x="264" y="111"/>
                          <a:pt x="255" y="103"/>
                        </a:cubicBezTo>
                        <a:cubicBezTo>
                          <a:pt x="245" y="96"/>
                          <a:pt x="228" y="92"/>
                          <a:pt x="202" y="92"/>
                        </a:cubicBezTo>
                        <a:lnTo>
                          <a:pt x="141" y="92"/>
                        </a:lnTo>
                        <a:lnTo>
                          <a:pt x="141" y="184"/>
                        </a:lnTo>
                      </a:path>
                    </a:pathLst>
                  </a:custGeom>
                  <a:solidFill>
                    <a:srgbClr val="FFFFFF"/>
                  </a:solidFill>
                  <a:ln>
                    <a:solidFill>
                      <a:srgbClr val="000000"/>
                    </a:solidFill>
                  </a:ln>
                </p:spPr>
              </p:sp>
              <p:sp>
                <p:nvSpPr>
                  <p:cNvPr id="215" name="Freeform 49"/>
                  <p:cNvSpPr/>
                  <p:nvPr/>
                </p:nvSpPr>
                <p:spPr>
                  <a:xfrm>
                    <a:off x="1983240" y="4205520"/>
                    <a:ext cx="148680" cy="169200"/>
                  </a:xfrm>
                  <a:custGeom>
                    <a:avLst/>
                    <a:gdLst/>
                    <a:ahLst/>
                    <a:cxnLst/>
                    <a:rect l="0" t="0" r="r" b="b"/>
                    <a:pathLst>
                      <a:path w="413" h="470">
                        <a:moveTo>
                          <a:pt x="0" y="311"/>
                        </a:moveTo>
                        <a:lnTo>
                          <a:pt x="133" y="303"/>
                        </a:lnTo>
                        <a:cubicBezTo>
                          <a:pt x="136" y="325"/>
                          <a:pt x="142" y="341"/>
                          <a:pt x="151" y="352"/>
                        </a:cubicBezTo>
                        <a:cubicBezTo>
                          <a:pt x="166" y="371"/>
                          <a:pt x="186" y="380"/>
                          <a:pt x="213" y="380"/>
                        </a:cubicBezTo>
                        <a:cubicBezTo>
                          <a:pt x="233" y="380"/>
                          <a:pt x="248" y="375"/>
                          <a:pt x="259" y="366"/>
                        </a:cubicBezTo>
                        <a:cubicBezTo>
                          <a:pt x="270" y="356"/>
                          <a:pt x="276" y="346"/>
                          <a:pt x="276" y="333"/>
                        </a:cubicBezTo>
                        <a:cubicBezTo>
                          <a:pt x="276" y="321"/>
                          <a:pt x="270" y="311"/>
                          <a:pt x="260" y="302"/>
                        </a:cubicBezTo>
                        <a:cubicBezTo>
                          <a:pt x="250" y="292"/>
                          <a:pt x="226" y="284"/>
                          <a:pt x="188" y="275"/>
                        </a:cubicBezTo>
                        <a:cubicBezTo>
                          <a:pt x="127" y="262"/>
                          <a:pt x="83" y="243"/>
                          <a:pt x="57" y="220"/>
                        </a:cubicBezTo>
                        <a:cubicBezTo>
                          <a:pt x="30" y="197"/>
                          <a:pt x="17" y="168"/>
                          <a:pt x="17" y="133"/>
                        </a:cubicBezTo>
                        <a:cubicBezTo>
                          <a:pt x="17" y="109"/>
                          <a:pt x="24" y="87"/>
                          <a:pt x="37" y="67"/>
                        </a:cubicBezTo>
                        <a:cubicBezTo>
                          <a:pt x="51" y="46"/>
                          <a:pt x="71" y="30"/>
                          <a:pt x="98" y="18"/>
                        </a:cubicBezTo>
                        <a:cubicBezTo>
                          <a:pt x="125" y="6"/>
                          <a:pt x="163" y="0"/>
                          <a:pt x="210" y="0"/>
                        </a:cubicBezTo>
                        <a:cubicBezTo>
                          <a:pt x="268" y="0"/>
                          <a:pt x="312" y="11"/>
                          <a:pt x="343" y="32"/>
                        </a:cubicBezTo>
                        <a:cubicBezTo>
                          <a:pt x="373" y="54"/>
                          <a:pt x="391" y="88"/>
                          <a:pt x="397" y="135"/>
                        </a:cubicBezTo>
                        <a:lnTo>
                          <a:pt x="265" y="143"/>
                        </a:lnTo>
                        <a:cubicBezTo>
                          <a:pt x="261" y="123"/>
                          <a:pt x="254" y="108"/>
                          <a:pt x="243" y="98"/>
                        </a:cubicBezTo>
                        <a:cubicBezTo>
                          <a:pt x="231" y="89"/>
                          <a:pt x="216" y="84"/>
                          <a:pt x="196" y="84"/>
                        </a:cubicBezTo>
                        <a:cubicBezTo>
                          <a:pt x="180" y="84"/>
                          <a:pt x="167" y="88"/>
                          <a:pt x="159" y="95"/>
                        </a:cubicBezTo>
                        <a:cubicBezTo>
                          <a:pt x="151" y="102"/>
                          <a:pt x="147" y="110"/>
                          <a:pt x="147" y="120"/>
                        </a:cubicBezTo>
                        <a:cubicBezTo>
                          <a:pt x="147" y="127"/>
                          <a:pt x="150" y="134"/>
                          <a:pt x="157" y="140"/>
                        </a:cubicBezTo>
                        <a:cubicBezTo>
                          <a:pt x="164" y="146"/>
                          <a:pt x="179" y="151"/>
                          <a:pt x="204" y="156"/>
                        </a:cubicBezTo>
                        <a:cubicBezTo>
                          <a:pt x="265" y="169"/>
                          <a:pt x="309" y="183"/>
                          <a:pt x="336" y="196"/>
                        </a:cubicBezTo>
                        <a:cubicBezTo>
                          <a:pt x="362" y="210"/>
                          <a:pt x="382" y="227"/>
                          <a:pt x="394" y="247"/>
                        </a:cubicBezTo>
                        <a:cubicBezTo>
                          <a:pt x="406" y="267"/>
                          <a:pt x="412" y="289"/>
                          <a:pt x="412" y="314"/>
                        </a:cubicBezTo>
                        <a:cubicBezTo>
                          <a:pt x="412" y="343"/>
                          <a:pt x="404" y="370"/>
                          <a:pt x="388" y="394"/>
                        </a:cubicBezTo>
                        <a:cubicBezTo>
                          <a:pt x="371" y="419"/>
                          <a:pt x="349" y="437"/>
                          <a:pt x="320" y="450"/>
                        </a:cubicBezTo>
                        <a:cubicBezTo>
                          <a:pt x="291" y="463"/>
                          <a:pt x="255" y="469"/>
                          <a:pt x="211" y="469"/>
                        </a:cubicBezTo>
                        <a:cubicBezTo>
                          <a:pt x="134" y="469"/>
                          <a:pt x="80" y="454"/>
                          <a:pt x="50" y="424"/>
                        </a:cubicBezTo>
                        <a:cubicBezTo>
                          <a:pt x="21" y="395"/>
                          <a:pt x="4" y="357"/>
                          <a:pt x="0" y="311"/>
                        </a:cubicBezTo>
                      </a:path>
                    </a:pathLst>
                  </a:custGeom>
                  <a:solidFill>
                    <a:srgbClr val="FFFFFF"/>
                  </a:solidFill>
                  <a:ln>
                    <a:solidFill>
                      <a:srgbClr val="000000"/>
                    </a:solidFill>
                  </a:ln>
                </p:spPr>
              </p:sp>
            </p:grpSp>
          </p:grpSp>
        </p:grpSp>
        <p:grpSp>
          <p:nvGrpSpPr>
            <p:cNvPr id="216" name="Group 50"/>
            <p:cNvGrpSpPr/>
            <p:nvPr/>
          </p:nvGrpSpPr>
          <p:grpSpPr>
            <a:xfrm>
              <a:off x="5418000" y="3997800"/>
              <a:ext cx="1600560" cy="490680"/>
              <a:chOff x="5418000" y="3997800"/>
              <a:chExt cx="1600560" cy="490680"/>
            </a:xfrm>
          </p:grpSpPr>
          <p:sp>
            <p:nvSpPr>
              <p:cNvPr id="217" name="Freeform 51"/>
              <p:cNvSpPr/>
              <p:nvPr/>
            </p:nvSpPr>
            <p:spPr>
              <a:xfrm>
                <a:off x="5635080" y="4000320"/>
                <a:ext cx="150840" cy="163800"/>
              </a:xfrm>
              <a:custGeom>
                <a:avLst/>
                <a:gdLst/>
                <a:ahLst/>
                <a:cxnLst/>
                <a:rect l="0" t="0" r="r" b="b"/>
                <a:pathLst>
                  <a:path w="419" h="455">
                    <a:moveTo>
                      <a:pt x="0" y="0"/>
                    </a:moveTo>
                    <a:lnTo>
                      <a:pt x="208" y="0"/>
                    </a:lnTo>
                    <a:cubicBezTo>
                      <a:pt x="249" y="0"/>
                      <a:pt x="283" y="6"/>
                      <a:pt x="308" y="17"/>
                    </a:cubicBezTo>
                    <a:cubicBezTo>
                      <a:pt x="333" y="28"/>
                      <a:pt x="354" y="44"/>
                      <a:pt x="371" y="65"/>
                    </a:cubicBezTo>
                    <a:cubicBezTo>
                      <a:pt x="387" y="86"/>
                      <a:pt x="399" y="110"/>
                      <a:pt x="406" y="137"/>
                    </a:cubicBezTo>
                    <a:cubicBezTo>
                      <a:pt x="414" y="165"/>
                      <a:pt x="418" y="194"/>
                      <a:pt x="418" y="225"/>
                    </a:cubicBezTo>
                    <a:cubicBezTo>
                      <a:pt x="418" y="274"/>
                      <a:pt x="412" y="311"/>
                      <a:pt x="401" y="338"/>
                    </a:cubicBezTo>
                    <a:cubicBezTo>
                      <a:pt x="390" y="365"/>
                      <a:pt x="375" y="387"/>
                      <a:pt x="355" y="405"/>
                    </a:cubicBezTo>
                    <a:cubicBezTo>
                      <a:pt x="335" y="423"/>
                      <a:pt x="314" y="435"/>
                      <a:pt x="292" y="441"/>
                    </a:cubicBezTo>
                    <a:cubicBezTo>
                      <a:pt x="261" y="450"/>
                      <a:pt x="233" y="454"/>
                      <a:pt x="208" y="454"/>
                    </a:cubicBezTo>
                    <a:lnTo>
                      <a:pt x="0" y="454"/>
                    </a:lnTo>
                    <a:lnTo>
                      <a:pt x="0" y="0"/>
                    </a:lnTo>
                    <a:moveTo>
                      <a:pt x="140" y="103"/>
                    </a:moveTo>
                    <a:lnTo>
                      <a:pt x="140" y="351"/>
                    </a:lnTo>
                    <a:lnTo>
                      <a:pt x="175" y="351"/>
                    </a:lnTo>
                    <a:cubicBezTo>
                      <a:pt x="204" y="351"/>
                      <a:pt x="225" y="347"/>
                      <a:pt x="237" y="341"/>
                    </a:cubicBezTo>
                    <a:cubicBezTo>
                      <a:pt x="250" y="334"/>
                      <a:pt x="259" y="323"/>
                      <a:pt x="266" y="307"/>
                    </a:cubicBezTo>
                    <a:cubicBezTo>
                      <a:pt x="273" y="291"/>
                      <a:pt x="277" y="264"/>
                      <a:pt x="277" y="228"/>
                    </a:cubicBezTo>
                    <a:cubicBezTo>
                      <a:pt x="277" y="180"/>
                      <a:pt x="269" y="147"/>
                      <a:pt x="253" y="129"/>
                    </a:cubicBezTo>
                    <a:cubicBezTo>
                      <a:pt x="238" y="112"/>
                      <a:pt x="212" y="103"/>
                      <a:pt x="175" y="103"/>
                    </a:cubicBezTo>
                    <a:lnTo>
                      <a:pt x="140" y="103"/>
                    </a:lnTo>
                  </a:path>
                </a:pathLst>
              </a:custGeom>
              <a:solidFill>
                <a:srgbClr val="FFFFFF"/>
              </a:solidFill>
              <a:ln>
                <a:solidFill>
                  <a:srgbClr val="000000"/>
                </a:solidFill>
              </a:ln>
            </p:spPr>
          </p:sp>
          <p:sp>
            <p:nvSpPr>
              <p:cNvPr id="218" name="Freeform 52"/>
              <p:cNvSpPr/>
              <p:nvPr/>
            </p:nvSpPr>
            <p:spPr>
              <a:xfrm>
                <a:off x="5812560" y="4000320"/>
                <a:ext cx="138240" cy="163800"/>
              </a:xfrm>
              <a:custGeom>
                <a:avLst/>
                <a:gdLst/>
                <a:ahLst/>
                <a:cxnLst/>
                <a:rect l="0" t="0" r="r" b="b"/>
                <a:pathLst>
                  <a:path w="384" h="455">
                    <a:moveTo>
                      <a:pt x="0" y="0"/>
                    </a:moveTo>
                    <a:cubicBezTo>
                      <a:pt x="125" y="0"/>
                      <a:pt x="251" y="0"/>
                      <a:pt x="376" y="0"/>
                    </a:cubicBezTo>
                    <a:cubicBezTo>
                      <a:pt x="376" y="32"/>
                      <a:pt x="376" y="65"/>
                      <a:pt x="376" y="97"/>
                    </a:cubicBezTo>
                    <a:cubicBezTo>
                      <a:pt x="297" y="97"/>
                      <a:pt x="219" y="97"/>
                      <a:pt x="141" y="97"/>
                    </a:cubicBezTo>
                    <a:cubicBezTo>
                      <a:pt x="141" y="121"/>
                      <a:pt x="141" y="145"/>
                      <a:pt x="141" y="169"/>
                    </a:cubicBezTo>
                    <a:cubicBezTo>
                      <a:pt x="213" y="169"/>
                      <a:pt x="286" y="169"/>
                      <a:pt x="359" y="169"/>
                    </a:cubicBezTo>
                    <a:cubicBezTo>
                      <a:pt x="359" y="200"/>
                      <a:pt x="359" y="231"/>
                      <a:pt x="359" y="262"/>
                    </a:cubicBezTo>
                    <a:cubicBezTo>
                      <a:pt x="286" y="262"/>
                      <a:pt x="213" y="262"/>
                      <a:pt x="141" y="262"/>
                    </a:cubicBezTo>
                    <a:cubicBezTo>
                      <a:pt x="141" y="292"/>
                      <a:pt x="141" y="321"/>
                      <a:pt x="141" y="351"/>
                    </a:cubicBezTo>
                    <a:cubicBezTo>
                      <a:pt x="221" y="351"/>
                      <a:pt x="302" y="351"/>
                      <a:pt x="383" y="351"/>
                    </a:cubicBezTo>
                    <a:cubicBezTo>
                      <a:pt x="383" y="385"/>
                      <a:pt x="383" y="420"/>
                      <a:pt x="383" y="454"/>
                    </a:cubicBezTo>
                    <a:cubicBezTo>
                      <a:pt x="255" y="454"/>
                      <a:pt x="128" y="454"/>
                      <a:pt x="0" y="454"/>
                    </a:cubicBezTo>
                    <a:cubicBezTo>
                      <a:pt x="0" y="303"/>
                      <a:pt x="0" y="151"/>
                      <a:pt x="0" y="0"/>
                    </a:cubicBezTo>
                  </a:path>
                </a:pathLst>
              </a:custGeom>
              <a:solidFill>
                <a:srgbClr val="FFFFFF"/>
              </a:solidFill>
              <a:ln>
                <a:solidFill>
                  <a:srgbClr val="000000"/>
                </a:solidFill>
              </a:ln>
            </p:spPr>
          </p:sp>
          <p:sp>
            <p:nvSpPr>
              <p:cNvPr id="219" name="Freeform 53"/>
              <p:cNvSpPr/>
              <p:nvPr/>
            </p:nvSpPr>
            <p:spPr>
              <a:xfrm>
                <a:off x="5961600" y="4000680"/>
                <a:ext cx="177480" cy="163800"/>
              </a:xfrm>
              <a:custGeom>
                <a:avLst/>
                <a:gdLst/>
                <a:ahLst/>
                <a:cxnLst/>
                <a:rect l="0" t="0" r="r" b="b"/>
                <a:pathLst>
                  <a:path w="493" h="455">
                    <a:moveTo>
                      <a:pt x="0" y="0"/>
                    </a:moveTo>
                    <a:cubicBezTo>
                      <a:pt x="49" y="0"/>
                      <a:pt x="98" y="0"/>
                      <a:pt x="147" y="0"/>
                    </a:cubicBezTo>
                    <a:cubicBezTo>
                      <a:pt x="181" y="109"/>
                      <a:pt x="215" y="218"/>
                      <a:pt x="249" y="326"/>
                    </a:cubicBezTo>
                    <a:cubicBezTo>
                      <a:pt x="282" y="218"/>
                      <a:pt x="316" y="109"/>
                      <a:pt x="350" y="0"/>
                    </a:cubicBezTo>
                    <a:cubicBezTo>
                      <a:pt x="397" y="0"/>
                      <a:pt x="444" y="0"/>
                      <a:pt x="492" y="0"/>
                    </a:cubicBezTo>
                    <a:cubicBezTo>
                      <a:pt x="436" y="151"/>
                      <a:pt x="380" y="302"/>
                      <a:pt x="324" y="454"/>
                    </a:cubicBezTo>
                    <a:cubicBezTo>
                      <a:pt x="273" y="454"/>
                      <a:pt x="222" y="454"/>
                      <a:pt x="172" y="454"/>
                    </a:cubicBezTo>
                    <a:cubicBezTo>
                      <a:pt x="114" y="302"/>
                      <a:pt x="57" y="151"/>
                      <a:pt x="0" y="0"/>
                    </a:cubicBezTo>
                  </a:path>
                </a:pathLst>
              </a:custGeom>
              <a:solidFill>
                <a:srgbClr val="FFFFFF"/>
              </a:solidFill>
              <a:ln>
                <a:solidFill>
                  <a:srgbClr val="000000"/>
                </a:solidFill>
              </a:ln>
            </p:spPr>
          </p:sp>
          <p:sp>
            <p:nvSpPr>
              <p:cNvPr id="220" name="Freeform 54"/>
              <p:cNvSpPr/>
              <p:nvPr/>
            </p:nvSpPr>
            <p:spPr>
              <a:xfrm>
                <a:off x="6144480" y="4000320"/>
                <a:ext cx="153720" cy="163800"/>
              </a:xfrm>
              <a:custGeom>
                <a:avLst/>
                <a:gdLst/>
                <a:ahLst/>
                <a:cxnLst/>
                <a:rect l="0" t="0" r="r" b="b"/>
                <a:pathLst>
                  <a:path w="427" h="455">
                    <a:moveTo>
                      <a:pt x="0" y="0"/>
                    </a:moveTo>
                    <a:cubicBezTo>
                      <a:pt x="142" y="0"/>
                      <a:pt x="284" y="0"/>
                      <a:pt x="426" y="0"/>
                    </a:cubicBezTo>
                    <a:cubicBezTo>
                      <a:pt x="426" y="37"/>
                      <a:pt x="426" y="75"/>
                      <a:pt x="426" y="112"/>
                    </a:cubicBezTo>
                    <a:cubicBezTo>
                      <a:pt x="379" y="112"/>
                      <a:pt x="331" y="112"/>
                      <a:pt x="283" y="112"/>
                    </a:cubicBezTo>
                    <a:cubicBezTo>
                      <a:pt x="283" y="226"/>
                      <a:pt x="283" y="340"/>
                      <a:pt x="283" y="454"/>
                    </a:cubicBezTo>
                    <a:cubicBezTo>
                      <a:pt x="237" y="454"/>
                      <a:pt x="190" y="454"/>
                      <a:pt x="143" y="454"/>
                    </a:cubicBezTo>
                    <a:cubicBezTo>
                      <a:pt x="143" y="340"/>
                      <a:pt x="143" y="226"/>
                      <a:pt x="143" y="112"/>
                    </a:cubicBezTo>
                    <a:cubicBezTo>
                      <a:pt x="95" y="112"/>
                      <a:pt x="48" y="112"/>
                      <a:pt x="0" y="112"/>
                    </a:cubicBezTo>
                    <a:cubicBezTo>
                      <a:pt x="0" y="75"/>
                      <a:pt x="0" y="37"/>
                      <a:pt x="0" y="0"/>
                    </a:cubicBezTo>
                  </a:path>
                </a:pathLst>
              </a:custGeom>
              <a:solidFill>
                <a:srgbClr val="FFFFFF"/>
              </a:solidFill>
              <a:ln>
                <a:solidFill>
                  <a:srgbClr val="000000"/>
                </a:solidFill>
              </a:ln>
            </p:spPr>
          </p:sp>
          <p:sp>
            <p:nvSpPr>
              <p:cNvPr id="221" name="Freeform 55"/>
              <p:cNvSpPr/>
              <p:nvPr/>
            </p:nvSpPr>
            <p:spPr>
              <a:xfrm>
                <a:off x="6307200" y="3997800"/>
                <a:ext cx="169560" cy="169200"/>
              </a:xfrm>
              <a:custGeom>
                <a:avLst/>
                <a:gdLst/>
                <a:ahLst/>
                <a:cxnLst/>
                <a:rect l="0" t="0" r="r" b="b"/>
                <a:pathLst>
                  <a:path w="471" h="470">
                    <a:moveTo>
                      <a:pt x="0" y="235"/>
                    </a:moveTo>
                    <a:cubicBezTo>
                      <a:pt x="0" y="161"/>
                      <a:pt x="21" y="103"/>
                      <a:pt x="62" y="62"/>
                    </a:cubicBezTo>
                    <a:cubicBezTo>
                      <a:pt x="103" y="21"/>
                      <a:pt x="161" y="0"/>
                      <a:pt x="234" y="0"/>
                    </a:cubicBezTo>
                    <a:cubicBezTo>
                      <a:pt x="310" y="0"/>
                      <a:pt x="368" y="20"/>
                      <a:pt x="409" y="61"/>
                    </a:cubicBezTo>
                    <a:cubicBezTo>
                      <a:pt x="450" y="101"/>
                      <a:pt x="470" y="158"/>
                      <a:pt x="470" y="231"/>
                    </a:cubicBezTo>
                    <a:cubicBezTo>
                      <a:pt x="470" y="284"/>
                      <a:pt x="461" y="328"/>
                      <a:pt x="443" y="362"/>
                    </a:cubicBezTo>
                    <a:cubicBezTo>
                      <a:pt x="426" y="395"/>
                      <a:pt x="400" y="422"/>
                      <a:pt x="366" y="441"/>
                    </a:cubicBezTo>
                    <a:cubicBezTo>
                      <a:pt x="332" y="460"/>
                      <a:pt x="290" y="469"/>
                      <a:pt x="240" y="469"/>
                    </a:cubicBezTo>
                    <a:cubicBezTo>
                      <a:pt x="189" y="469"/>
                      <a:pt x="146" y="461"/>
                      <a:pt x="113" y="445"/>
                    </a:cubicBezTo>
                    <a:cubicBezTo>
                      <a:pt x="79" y="428"/>
                      <a:pt x="52" y="402"/>
                      <a:pt x="31" y="367"/>
                    </a:cubicBezTo>
                    <a:cubicBezTo>
                      <a:pt x="10" y="332"/>
                      <a:pt x="0" y="288"/>
                      <a:pt x="0" y="235"/>
                    </a:cubicBezTo>
                    <a:moveTo>
                      <a:pt x="140" y="235"/>
                    </a:moveTo>
                    <a:cubicBezTo>
                      <a:pt x="140" y="281"/>
                      <a:pt x="149" y="314"/>
                      <a:pt x="166" y="334"/>
                    </a:cubicBezTo>
                    <a:cubicBezTo>
                      <a:pt x="183" y="354"/>
                      <a:pt x="206" y="364"/>
                      <a:pt x="235" y="364"/>
                    </a:cubicBezTo>
                    <a:cubicBezTo>
                      <a:pt x="265" y="364"/>
                      <a:pt x="289" y="354"/>
                      <a:pt x="305" y="335"/>
                    </a:cubicBezTo>
                    <a:cubicBezTo>
                      <a:pt x="322" y="315"/>
                      <a:pt x="330" y="280"/>
                      <a:pt x="330" y="229"/>
                    </a:cubicBezTo>
                    <a:cubicBezTo>
                      <a:pt x="330" y="187"/>
                      <a:pt x="321" y="155"/>
                      <a:pt x="304" y="136"/>
                    </a:cubicBezTo>
                    <a:cubicBezTo>
                      <a:pt x="287" y="116"/>
                      <a:pt x="264" y="106"/>
                      <a:pt x="234" y="106"/>
                    </a:cubicBezTo>
                    <a:cubicBezTo>
                      <a:pt x="206" y="106"/>
                      <a:pt x="183" y="116"/>
                      <a:pt x="166" y="136"/>
                    </a:cubicBezTo>
                    <a:cubicBezTo>
                      <a:pt x="149" y="156"/>
                      <a:pt x="140" y="189"/>
                      <a:pt x="140" y="235"/>
                    </a:cubicBezTo>
                  </a:path>
                </a:pathLst>
              </a:custGeom>
              <a:solidFill>
                <a:srgbClr val="FFFFFF"/>
              </a:solidFill>
              <a:ln>
                <a:solidFill>
                  <a:srgbClr val="000000"/>
                </a:solidFill>
              </a:ln>
            </p:spPr>
          </p:sp>
          <p:sp>
            <p:nvSpPr>
              <p:cNvPr id="222" name="Freeform 56"/>
              <p:cNvSpPr/>
              <p:nvPr/>
            </p:nvSpPr>
            <p:spPr>
              <a:xfrm>
                <a:off x="6496920" y="3997800"/>
                <a:ext cx="169560" cy="169200"/>
              </a:xfrm>
              <a:custGeom>
                <a:avLst/>
                <a:gdLst/>
                <a:ahLst/>
                <a:cxnLst/>
                <a:rect l="0" t="0" r="r" b="b"/>
                <a:pathLst>
                  <a:path w="471" h="470">
                    <a:moveTo>
                      <a:pt x="0" y="235"/>
                    </a:moveTo>
                    <a:cubicBezTo>
                      <a:pt x="0" y="161"/>
                      <a:pt x="21" y="103"/>
                      <a:pt x="62" y="62"/>
                    </a:cubicBezTo>
                    <a:cubicBezTo>
                      <a:pt x="103" y="21"/>
                      <a:pt x="161" y="0"/>
                      <a:pt x="234" y="0"/>
                    </a:cubicBezTo>
                    <a:cubicBezTo>
                      <a:pt x="310" y="0"/>
                      <a:pt x="368" y="20"/>
                      <a:pt x="409" y="61"/>
                    </a:cubicBezTo>
                    <a:cubicBezTo>
                      <a:pt x="450" y="101"/>
                      <a:pt x="470" y="158"/>
                      <a:pt x="470" y="231"/>
                    </a:cubicBezTo>
                    <a:cubicBezTo>
                      <a:pt x="470" y="284"/>
                      <a:pt x="461" y="328"/>
                      <a:pt x="443" y="362"/>
                    </a:cubicBezTo>
                    <a:cubicBezTo>
                      <a:pt x="426" y="395"/>
                      <a:pt x="400" y="422"/>
                      <a:pt x="366" y="441"/>
                    </a:cubicBezTo>
                    <a:cubicBezTo>
                      <a:pt x="332" y="460"/>
                      <a:pt x="290" y="469"/>
                      <a:pt x="240" y="469"/>
                    </a:cubicBezTo>
                    <a:cubicBezTo>
                      <a:pt x="189" y="469"/>
                      <a:pt x="146" y="461"/>
                      <a:pt x="113" y="445"/>
                    </a:cubicBezTo>
                    <a:cubicBezTo>
                      <a:pt x="79" y="428"/>
                      <a:pt x="52" y="402"/>
                      <a:pt x="31" y="367"/>
                    </a:cubicBezTo>
                    <a:cubicBezTo>
                      <a:pt x="10" y="332"/>
                      <a:pt x="0" y="288"/>
                      <a:pt x="0" y="235"/>
                    </a:cubicBezTo>
                    <a:moveTo>
                      <a:pt x="140" y="235"/>
                    </a:moveTo>
                    <a:cubicBezTo>
                      <a:pt x="140" y="281"/>
                      <a:pt x="149" y="314"/>
                      <a:pt x="166" y="334"/>
                    </a:cubicBezTo>
                    <a:cubicBezTo>
                      <a:pt x="183" y="354"/>
                      <a:pt x="206" y="364"/>
                      <a:pt x="235" y="364"/>
                    </a:cubicBezTo>
                    <a:cubicBezTo>
                      <a:pt x="265" y="364"/>
                      <a:pt x="289" y="354"/>
                      <a:pt x="305" y="335"/>
                    </a:cubicBezTo>
                    <a:cubicBezTo>
                      <a:pt x="322" y="315"/>
                      <a:pt x="330" y="280"/>
                      <a:pt x="330" y="229"/>
                    </a:cubicBezTo>
                    <a:cubicBezTo>
                      <a:pt x="330" y="187"/>
                      <a:pt x="321" y="155"/>
                      <a:pt x="304" y="136"/>
                    </a:cubicBezTo>
                    <a:cubicBezTo>
                      <a:pt x="287" y="116"/>
                      <a:pt x="264" y="106"/>
                      <a:pt x="234" y="106"/>
                    </a:cubicBezTo>
                    <a:cubicBezTo>
                      <a:pt x="206" y="106"/>
                      <a:pt x="183" y="116"/>
                      <a:pt x="166" y="136"/>
                    </a:cubicBezTo>
                    <a:cubicBezTo>
                      <a:pt x="149" y="156"/>
                      <a:pt x="140" y="189"/>
                      <a:pt x="140" y="235"/>
                    </a:cubicBezTo>
                  </a:path>
                </a:pathLst>
              </a:custGeom>
              <a:solidFill>
                <a:srgbClr val="FFFFFF"/>
              </a:solidFill>
              <a:ln>
                <a:solidFill>
                  <a:srgbClr val="000000"/>
                </a:solidFill>
              </a:ln>
            </p:spPr>
          </p:sp>
          <p:sp>
            <p:nvSpPr>
              <p:cNvPr id="223" name="Freeform 57"/>
              <p:cNvSpPr/>
              <p:nvPr/>
            </p:nvSpPr>
            <p:spPr>
              <a:xfrm>
                <a:off x="6693480" y="4000680"/>
                <a:ext cx="129600" cy="163800"/>
              </a:xfrm>
              <a:custGeom>
                <a:avLst/>
                <a:gdLst/>
                <a:ahLst/>
                <a:cxnLst/>
                <a:rect l="0" t="0" r="r" b="b"/>
                <a:pathLst>
                  <a:path w="360" h="455">
                    <a:moveTo>
                      <a:pt x="0" y="0"/>
                    </a:moveTo>
                    <a:cubicBezTo>
                      <a:pt x="47" y="0"/>
                      <a:pt x="93" y="0"/>
                      <a:pt x="140" y="0"/>
                    </a:cubicBezTo>
                    <a:cubicBezTo>
                      <a:pt x="140" y="114"/>
                      <a:pt x="140" y="228"/>
                      <a:pt x="140" y="342"/>
                    </a:cubicBezTo>
                    <a:cubicBezTo>
                      <a:pt x="213" y="342"/>
                      <a:pt x="286" y="342"/>
                      <a:pt x="359" y="342"/>
                    </a:cubicBezTo>
                    <a:cubicBezTo>
                      <a:pt x="359" y="379"/>
                      <a:pt x="359" y="416"/>
                      <a:pt x="359" y="454"/>
                    </a:cubicBezTo>
                    <a:cubicBezTo>
                      <a:pt x="239" y="454"/>
                      <a:pt x="120" y="454"/>
                      <a:pt x="0" y="454"/>
                    </a:cubicBezTo>
                    <a:cubicBezTo>
                      <a:pt x="0" y="302"/>
                      <a:pt x="0" y="151"/>
                      <a:pt x="0" y="0"/>
                    </a:cubicBezTo>
                  </a:path>
                </a:pathLst>
              </a:custGeom>
              <a:solidFill>
                <a:srgbClr val="FFFFFF"/>
              </a:solidFill>
              <a:ln>
                <a:solidFill>
                  <a:srgbClr val="000000"/>
                </a:solidFill>
              </a:ln>
            </p:spPr>
          </p:sp>
          <p:sp>
            <p:nvSpPr>
              <p:cNvPr id="224" name="Freeform 58"/>
              <p:cNvSpPr/>
              <p:nvPr/>
            </p:nvSpPr>
            <p:spPr>
              <a:xfrm>
                <a:off x="5418000" y="4322160"/>
                <a:ext cx="228960" cy="163800"/>
              </a:xfrm>
              <a:custGeom>
                <a:avLst/>
                <a:gdLst/>
                <a:ahLst/>
                <a:cxnLst/>
                <a:rect l="0" t="0" r="r" b="b"/>
                <a:pathLst>
                  <a:path w="636" h="455">
                    <a:moveTo>
                      <a:pt x="0" y="0"/>
                    </a:moveTo>
                    <a:cubicBezTo>
                      <a:pt x="44" y="0"/>
                      <a:pt x="89" y="0"/>
                      <a:pt x="133" y="0"/>
                    </a:cubicBezTo>
                    <a:cubicBezTo>
                      <a:pt x="149" y="84"/>
                      <a:pt x="165" y="169"/>
                      <a:pt x="181" y="253"/>
                    </a:cubicBezTo>
                    <a:cubicBezTo>
                      <a:pt x="204" y="169"/>
                      <a:pt x="228" y="84"/>
                      <a:pt x="251" y="0"/>
                    </a:cubicBezTo>
                    <a:cubicBezTo>
                      <a:pt x="295" y="0"/>
                      <a:pt x="340" y="0"/>
                      <a:pt x="384" y="0"/>
                    </a:cubicBezTo>
                    <a:cubicBezTo>
                      <a:pt x="407" y="84"/>
                      <a:pt x="431" y="169"/>
                      <a:pt x="454" y="253"/>
                    </a:cubicBezTo>
                    <a:cubicBezTo>
                      <a:pt x="470" y="169"/>
                      <a:pt x="486" y="84"/>
                      <a:pt x="502" y="0"/>
                    </a:cubicBezTo>
                    <a:cubicBezTo>
                      <a:pt x="546" y="0"/>
                      <a:pt x="590" y="0"/>
                      <a:pt x="635" y="0"/>
                    </a:cubicBezTo>
                    <a:cubicBezTo>
                      <a:pt x="601" y="151"/>
                      <a:pt x="568" y="302"/>
                      <a:pt x="535" y="454"/>
                    </a:cubicBezTo>
                    <a:cubicBezTo>
                      <a:pt x="489" y="454"/>
                      <a:pt x="443" y="454"/>
                      <a:pt x="397" y="454"/>
                    </a:cubicBezTo>
                    <a:cubicBezTo>
                      <a:pt x="371" y="358"/>
                      <a:pt x="344" y="263"/>
                      <a:pt x="318" y="168"/>
                    </a:cubicBezTo>
                    <a:cubicBezTo>
                      <a:pt x="291" y="263"/>
                      <a:pt x="265" y="358"/>
                      <a:pt x="238" y="454"/>
                    </a:cubicBezTo>
                    <a:cubicBezTo>
                      <a:pt x="193" y="454"/>
                      <a:pt x="147" y="454"/>
                      <a:pt x="101" y="454"/>
                    </a:cubicBezTo>
                    <a:cubicBezTo>
                      <a:pt x="67" y="302"/>
                      <a:pt x="34" y="151"/>
                      <a:pt x="0" y="0"/>
                    </a:cubicBezTo>
                  </a:path>
                </a:pathLst>
              </a:custGeom>
              <a:solidFill>
                <a:srgbClr val="FFFFFF"/>
              </a:solidFill>
              <a:ln>
                <a:solidFill>
                  <a:srgbClr val="000000"/>
                </a:solidFill>
              </a:ln>
            </p:spPr>
          </p:sp>
          <p:sp>
            <p:nvSpPr>
              <p:cNvPr id="225" name="Freeform 59"/>
              <p:cNvSpPr/>
              <p:nvPr/>
            </p:nvSpPr>
            <p:spPr>
              <a:xfrm>
                <a:off x="5653800" y="4319640"/>
                <a:ext cx="169560" cy="169200"/>
              </a:xfrm>
              <a:custGeom>
                <a:avLst/>
                <a:gdLst/>
                <a:ahLst/>
                <a:cxnLst/>
                <a:rect l="0" t="0" r="r" b="b"/>
                <a:pathLst>
                  <a:path w="471" h="470">
                    <a:moveTo>
                      <a:pt x="0" y="235"/>
                    </a:moveTo>
                    <a:cubicBezTo>
                      <a:pt x="0" y="161"/>
                      <a:pt x="21" y="103"/>
                      <a:pt x="62" y="62"/>
                    </a:cubicBezTo>
                    <a:cubicBezTo>
                      <a:pt x="103" y="21"/>
                      <a:pt x="161" y="0"/>
                      <a:pt x="234" y="0"/>
                    </a:cubicBezTo>
                    <a:cubicBezTo>
                      <a:pt x="310" y="0"/>
                      <a:pt x="368" y="20"/>
                      <a:pt x="409" y="61"/>
                    </a:cubicBezTo>
                    <a:cubicBezTo>
                      <a:pt x="450" y="101"/>
                      <a:pt x="470" y="158"/>
                      <a:pt x="470" y="231"/>
                    </a:cubicBezTo>
                    <a:cubicBezTo>
                      <a:pt x="470" y="284"/>
                      <a:pt x="461" y="328"/>
                      <a:pt x="443" y="362"/>
                    </a:cubicBezTo>
                    <a:cubicBezTo>
                      <a:pt x="426" y="395"/>
                      <a:pt x="400" y="422"/>
                      <a:pt x="366" y="441"/>
                    </a:cubicBezTo>
                    <a:cubicBezTo>
                      <a:pt x="332" y="460"/>
                      <a:pt x="290" y="469"/>
                      <a:pt x="240" y="469"/>
                    </a:cubicBezTo>
                    <a:cubicBezTo>
                      <a:pt x="189" y="469"/>
                      <a:pt x="146" y="461"/>
                      <a:pt x="113" y="445"/>
                    </a:cubicBezTo>
                    <a:cubicBezTo>
                      <a:pt x="79" y="428"/>
                      <a:pt x="52" y="402"/>
                      <a:pt x="31" y="367"/>
                    </a:cubicBezTo>
                    <a:cubicBezTo>
                      <a:pt x="10" y="332"/>
                      <a:pt x="0" y="288"/>
                      <a:pt x="0" y="235"/>
                    </a:cubicBezTo>
                    <a:moveTo>
                      <a:pt x="140" y="235"/>
                    </a:moveTo>
                    <a:cubicBezTo>
                      <a:pt x="140" y="281"/>
                      <a:pt x="149" y="314"/>
                      <a:pt x="166" y="334"/>
                    </a:cubicBezTo>
                    <a:cubicBezTo>
                      <a:pt x="183" y="354"/>
                      <a:pt x="206" y="364"/>
                      <a:pt x="235" y="364"/>
                    </a:cubicBezTo>
                    <a:cubicBezTo>
                      <a:pt x="265" y="364"/>
                      <a:pt x="289" y="354"/>
                      <a:pt x="305" y="335"/>
                    </a:cubicBezTo>
                    <a:cubicBezTo>
                      <a:pt x="322" y="315"/>
                      <a:pt x="330" y="280"/>
                      <a:pt x="330" y="229"/>
                    </a:cubicBezTo>
                    <a:cubicBezTo>
                      <a:pt x="330" y="187"/>
                      <a:pt x="321" y="155"/>
                      <a:pt x="304" y="136"/>
                    </a:cubicBezTo>
                    <a:cubicBezTo>
                      <a:pt x="287" y="116"/>
                      <a:pt x="264" y="106"/>
                      <a:pt x="234" y="106"/>
                    </a:cubicBezTo>
                    <a:cubicBezTo>
                      <a:pt x="206" y="106"/>
                      <a:pt x="183" y="116"/>
                      <a:pt x="166" y="136"/>
                    </a:cubicBezTo>
                    <a:cubicBezTo>
                      <a:pt x="149" y="156"/>
                      <a:pt x="140" y="189"/>
                      <a:pt x="140" y="235"/>
                    </a:cubicBezTo>
                  </a:path>
                </a:pathLst>
              </a:custGeom>
              <a:solidFill>
                <a:srgbClr val="FFFFFF"/>
              </a:solidFill>
              <a:ln>
                <a:solidFill>
                  <a:srgbClr val="000000"/>
                </a:solidFill>
              </a:ln>
            </p:spPr>
          </p:sp>
          <p:sp>
            <p:nvSpPr>
              <p:cNvPr id="226" name="Freeform 60"/>
              <p:cNvSpPr/>
              <p:nvPr/>
            </p:nvSpPr>
            <p:spPr>
              <a:xfrm>
                <a:off x="5851440" y="4322160"/>
                <a:ext cx="160920" cy="163800"/>
              </a:xfrm>
              <a:custGeom>
                <a:avLst/>
                <a:gdLst/>
                <a:ahLst/>
                <a:cxnLst/>
                <a:rect l="0" t="0" r="r" b="b"/>
                <a:pathLst>
                  <a:path w="447" h="455">
                    <a:moveTo>
                      <a:pt x="0" y="454"/>
                    </a:moveTo>
                    <a:lnTo>
                      <a:pt x="0" y="0"/>
                    </a:lnTo>
                    <a:lnTo>
                      <a:pt x="234" y="0"/>
                    </a:lnTo>
                    <a:cubicBezTo>
                      <a:pt x="277" y="0"/>
                      <a:pt x="310" y="4"/>
                      <a:pt x="333" y="11"/>
                    </a:cubicBezTo>
                    <a:cubicBezTo>
                      <a:pt x="356" y="19"/>
                      <a:pt x="374" y="32"/>
                      <a:pt x="389" y="52"/>
                    </a:cubicBezTo>
                    <a:cubicBezTo>
                      <a:pt x="403" y="73"/>
                      <a:pt x="410" y="97"/>
                      <a:pt x="410" y="126"/>
                    </a:cubicBezTo>
                    <a:cubicBezTo>
                      <a:pt x="410" y="151"/>
                      <a:pt x="404" y="173"/>
                      <a:pt x="393" y="191"/>
                    </a:cubicBezTo>
                    <a:cubicBezTo>
                      <a:pt x="383" y="209"/>
                      <a:pt x="368" y="224"/>
                      <a:pt x="349" y="236"/>
                    </a:cubicBezTo>
                    <a:cubicBezTo>
                      <a:pt x="337" y="243"/>
                      <a:pt x="321" y="249"/>
                      <a:pt x="300" y="253"/>
                    </a:cubicBezTo>
                    <a:cubicBezTo>
                      <a:pt x="317" y="259"/>
                      <a:pt x="329" y="265"/>
                      <a:pt x="337" y="270"/>
                    </a:cubicBezTo>
                    <a:cubicBezTo>
                      <a:pt x="342" y="274"/>
                      <a:pt x="349" y="282"/>
                      <a:pt x="359" y="294"/>
                    </a:cubicBezTo>
                    <a:cubicBezTo>
                      <a:pt x="369" y="306"/>
                      <a:pt x="375" y="316"/>
                      <a:pt x="379" y="322"/>
                    </a:cubicBezTo>
                    <a:lnTo>
                      <a:pt x="446" y="454"/>
                    </a:lnTo>
                    <a:lnTo>
                      <a:pt x="288" y="454"/>
                    </a:lnTo>
                    <a:lnTo>
                      <a:pt x="213" y="315"/>
                    </a:lnTo>
                    <a:cubicBezTo>
                      <a:pt x="203" y="297"/>
                      <a:pt x="195" y="285"/>
                      <a:pt x="188" y="280"/>
                    </a:cubicBezTo>
                    <a:cubicBezTo>
                      <a:pt x="177" y="273"/>
                      <a:pt x="166" y="270"/>
                      <a:pt x="153" y="270"/>
                    </a:cubicBezTo>
                    <a:lnTo>
                      <a:pt x="141" y="270"/>
                    </a:lnTo>
                    <a:lnTo>
                      <a:pt x="141" y="454"/>
                    </a:lnTo>
                    <a:lnTo>
                      <a:pt x="0" y="454"/>
                    </a:lnTo>
                    <a:moveTo>
                      <a:pt x="141" y="184"/>
                    </a:moveTo>
                    <a:lnTo>
                      <a:pt x="200" y="184"/>
                    </a:lnTo>
                    <a:cubicBezTo>
                      <a:pt x="206" y="184"/>
                      <a:pt x="219" y="182"/>
                      <a:pt x="237" y="178"/>
                    </a:cubicBezTo>
                    <a:cubicBezTo>
                      <a:pt x="246" y="176"/>
                      <a:pt x="254" y="171"/>
                      <a:pt x="260" y="163"/>
                    </a:cubicBezTo>
                    <a:cubicBezTo>
                      <a:pt x="266" y="156"/>
                      <a:pt x="269" y="147"/>
                      <a:pt x="269" y="137"/>
                    </a:cubicBezTo>
                    <a:cubicBezTo>
                      <a:pt x="269" y="122"/>
                      <a:pt x="264" y="111"/>
                      <a:pt x="255" y="103"/>
                    </a:cubicBezTo>
                    <a:cubicBezTo>
                      <a:pt x="245" y="96"/>
                      <a:pt x="228" y="92"/>
                      <a:pt x="202" y="92"/>
                    </a:cubicBezTo>
                    <a:lnTo>
                      <a:pt x="141" y="92"/>
                    </a:lnTo>
                    <a:lnTo>
                      <a:pt x="141" y="184"/>
                    </a:lnTo>
                  </a:path>
                </a:pathLst>
              </a:custGeom>
              <a:solidFill>
                <a:srgbClr val="FFFFFF"/>
              </a:solidFill>
              <a:ln>
                <a:solidFill>
                  <a:srgbClr val="000000"/>
                </a:solidFill>
              </a:ln>
            </p:spPr>
          </p:sp>
          <p:sp>
            <p:nvSpPr>
              <p:cNvPr id="227" name="Freeform 61"/>
              <p:cNvSpPr/>
              <p:nvPr/>
            </p:nvSpPr>
            <p:spPr>
              <a:xfrm>
                <a:off x="6029280" y="4322160"/>
                <a:ext cx="173520" cy="163800"/>
              </a:xfrm>
              <a:custGeom>
                <a:avLst/>
                <a:gdLst/>
                <a:ahLst/>
                <a:cxnLst/>
                <a:rect l="0" t="0" r="r" b="b"/>
                <a:pathLst>
                  <a:path w="482" h="455">
                    <a:moveTo>
                      <a:pt x="0" y="0"/>
                    </a:moveTo>
                    <a:cubicBezTo>
                      <a:pt x="47" y="0"/>
                      <a:pt x="93" y="0"/>
                      <a:pt x="140" y="0"/>
                    </a:cubicBezTo>
                    <a:cubicBezTo>
                      <a:pt x="140" y="57"/>
                      <a:pt x="140" y="114"/>
                      <a:pt x="140" y="171"/>
                    </a:cubicBezTo>
                    <a:cubicBezTo>
                      <a:pt x="189" y="114"/>
                      <a:pt x="238" y="57"/>
                      <a:pt x="287" y="0"/>
                    </a:cubicBezTo>
                    <a:cubicBezTo>
                      <a:pt x="349" y="0"/>
                      <a:pt x="412" y="0"/>
                      <a:pt x="474" y="0"/>
                    </a:cubicBezTo>
                    <a:cubicBezTo>
                      <a:pt x="419" y="57"/>
                      <a:pt x="363" y="114"/>
                      <a:pt x="308" y="171"/>
                    </a:cubicBezTo>
                    <a:cubicBezTo>
                      <a:pt x="366" y="265"/>
                      <a:pt x="423" y="359"/>
                      <a:pt x="481" y="454"/>
                    </a:cubicBezTo>
                    <a:cubicBezTo>
                      <a:pt x="423" y="454"/>
                      <a:pt x="366" y="454"/>
                      <a:pt x="308" y="454"/>
                    </a:cubicBezTo>
                    <a:cubicBezTo>
                      <a:pt x="276" y="391"/>
                      <a:pt x="245" y="329"/>
                      <a:pt x="213" y="267"/>
                    </a:cubicBezTo>
                    <a:cubicBezTo>
                      <a:pt x="189" y="292"/>
                      <a:pt x="164" y="318"/>
                      <a:pt x="140" y="343"/>
                    </a:cubicBezTo>
                    <a:cubicBezTo>
                      <a:pt x="140" y="380"/>
                      <a:pt x="140" y="417"/>
                      <a:pt x="140" y="454"/>
                    </a:cubicBezTo>
                    <a:cubicBezTo>
                      <a:pt x="93" y="454"/>
                      <a:pt x="47" y="454"/>
                      <a:pt x="0" y="454"/>
                    </a:cubicBezTo>
                    <a:cubicBezTo>
                      <a:pt x="0" y="302"/>
                      <a:pt x="0" y="151"/>
                      <a:pt x="0" y="0"/>
                    </a:cubicBezTo>
                  </a:path>
                </a:pathLst>
              </a:custGeom>
              <a:solidFill>
                <a:srgbClr val="FFFFFF"/>
              </a:solidFill>
              <a:ln>
                <a:solidFill>
                  <a:srgbClr val="000000"/>
                </a:solidFill>
              </a:ln>
            </p:spPr>
          </p:sp>
          <p:sp>
            <p:nvSpPr>
              <p:cNvPr id="228" name="Freeform 62"/>
              <p:cNvSpPr/>
              <p:nvPr/>
            </p:nvSpPr>
            <p:spPr>
              <a:xfrm>
                <a:off x="6210720" y="4319640"/>
                <a:ext cx="148680" cy="169200"/>
              </a:xfrm>
              <a:custGeom>
                <a:avLst/>
                <a:gdLst/>
                <a:ahLst/>
                <a:cxnLst/>
                <a:rect l="0" t="0" r="r" b="b"/>
                <a:pathLst>
                  <a:path w="413" h="470">
                    <a:moveTo>
                      <a:pt x="0" y="311"/>
                    </a:moveTo>
                    <a:lnTo>
                      <a:pt x="133" y="303"/>
                    </a:lnTo>
                    <a:cubicBezTo>
                      <a:pt x="136" y="325"/>
                      <a:pt x="142" y="341"/>
                      <a:pt x="151" y="352"/>
                    </a:cubicBezTo>
                    <a:cubicBezTo>
                      <a:pt x="166" y="371"/>
                      <a:pt x="186" y="380"/>
                      <a:pt x="213" y="380"/>
                    </a:cubicBezTo>
                    <a:cubicBezTo>
                      <a:pt x="233" y="380"/>
                      <a:pt x="248" y="375"/>
                      <a:pt x="259" y="366"/>
                    </a:cubicBezTo>
                    <a:cubicBezTo>
                      <a:pt x="270" y="356"/>
                      <a:pt x="276" y="346"/>
                      <a:pt x="276" y="333"/>
                    </a:cubicBezTo>
                    <a:cubicBezTo>
                      <a:pt x="276" y="321"/>
                      <a:pt x="270" y="311"/>
                      <a:pt x="260" y="302"/>
                    </a:cubicBezTo>
                    <a:cubicBezTo>
                      <a:pt x="250" y="292"/>
                      <a:pt x="226" y="284"/>
                      <a:pt x="188" y="275"/>
                    </a:cubicBezTo>
                    <a:cubicBezTo>
                      <a:pt x="127" y="262"/>
                      <a:pt x="83" y="243"/>
                      <a:pt x="57" y="220"/>
                    </a:cubicBezTo>
                    <a:cubicBezTo>
                      <a:pt x="30" y="197"/>
                      <a:pt x="17" y="168"/>
                      <a:pt x="17" y="133"/>
                    </a:cubicBezTo>
                    <a:cubicBezTo>
                      <a:pt x="17" y="109"/>
                      <a:pt x="24" y="87"/>
                      <a:pt x="37" y="67"/>
                    </a:cubicBezTo>
                    <a:cubicBezTo>
                      <a:pt x="51" y="46"/>
                      <a:pt x="71" y="30"/>
                      <a:pt x="98" y="18"/>
                    </a:cubicBezTo>
                    <a:cubicBezTo>
                      <a:pt x="125" y="6"/>
                      <a:pt x="163" y="0"/>
                      <a:pt x="210" y="0"/>
                    </a:cubicBezTo>
                    <a:cubicBezTo>
                      <a:pt x="268" y="0"/>
                      <a:pt x="312" y="11"/>
                      <a:pt x="343" y="32"/>
                    </a:cubicBezTo>
                    <a:cubicBezTo>
                      <a:pt x="373" y="54"/>
                      <a:pt x="391" y="88"/>
                      <a:pt x="397" y="135"/>
                    </a:cubicBezTo>
                    <a:lnTo>
                      <a:pt x="265" y="143"/>
                    </a:lnTo>
                    <a:cubicBezTo>
                      <a:pt x="261" y="123"/>
                      <a:pt x="254" y="108"/>
                      <a:pt x="243" y="98"/>
                    </a:cubicBezTo>
                    <a:cubicBezTo>
                      <a:pt x="231" y="89"/>
                      <a:pt x="216" y="84"/>
                      <a:pt x="196" y="84"/>
                    </a:cubicBezTo>
                    <a:cubicBezTo>
                      <a:pt x="180" y="84"/>
                      <a:pt x="167" y="88"/>
                      <a:pt x="159" y="95"/>
                    </a:cubicBezTo>
                    <a:cubicBezTo>
                      <a:pt x="151" y="102"/>
                      <a:pt x="147" y="110"/>
                      <a:pt x="147" y="120"/>
                    </a:cubicBezTo>
                    <a:cubicBezTo>
                      <a:pt x="147" y="127"/>
                      <a:pt x="150" y="134"/>
                      <a:pt x="157" y="140"/>
                    </a:cubicBezTo>
                    <a:cubicBezTo>
                      <a:pt x="164" y="146"/>
                      <a:pt x="179" y="151"/>
                      <a:pt x="204" y="156"/>
                    </a:cubicBezTo>
                    <a:cubicBezTo>
                      <a:pt x="265" y="169"/>
                      <a:pt x="309" y="183"/>
                      <a:pt x="336" y="196"/>
                    </a:cubicBezTo>
                    <a:cubicBezTo>
                      <a:pt x="362" y="210"/>
                      <a:pt x="382" y="227"/>
                      <a:pt x="394" y="247"/>
                    </a:cubicBezTo>
                    <a:cubicBezTo>
                      <a:pt x="406" y="267"/>
                      <a:pt x="412" y="289"/>
                      <a:pt x="412" y="314"/>
                    </a:cubicBezTo>
                    <a:cubicBezTo>
                      <a:pt x="412" y="343"/>
                      <a:pt x="404" y="370"/>
                      <a:pt x="388" y="394"/>
                    </a:cubicBezTo>
                    <a:cubicBezTo>
                      <a:pt x="371" y="419"/>
                      <a:pt x="349" y="437"/>
                      <a:pt x="320" y="450"/>
                    </a:cubicBezTo>
                    <a:cubicBezTo>
                      <a:pt x="291" y="463"/>
                      <a:pt x="255" y="469"/>
                      <a:pt x="211" y="469"/>
                    </a:cubicBezTo>
                    <a:cubicBezTo>
                      <a:pt x="134" y="469"/>
                      <a:pt x="80" y="454"/>
                      <a:pt x="50" y="424"/>
                    </a:cubicBezTo>
                    <a:cubicBezTo>
                      <a:pt x="21" y="395"/>
                      <a:pt x="4" y="357"/>
                      <a:pt x="0" y="311"/>
                    </a:cubicBezTo>
                  </a:path>
                </a:pathLst>
              </a:custGeom>
              <a:solidFill>
                <a:srgbClr val="FFFFFF"/>
              </a:solidFill>
              <a:ln>
                <a:solidFill>
                  <a:srgbClr val="000000"/>
                </a:solidFill>
              </a:ln>
            </p:spPr>
          </p:sp>
          <p:sp>
            <p:nvSpPr>
              <p:cNvPr id="229" name="Freeform 63"/>
              <p:cNvSpPr/>
              <p:nvPr/>
            </p:nvSpPr>
            <p:spPr>
              <a:xfrm>
                <a:off x="6383880" y="4322520"/>
                <a:ext cx="138960" cy="163800"/>
              </a:xfrm>
              <a:custGeom>
                <a:avLst/>
                <a:gdLst/>
                <a:ahLst/>
                <a:cxnLst/>
                <a:rect l="0" t="0" r="r" b="b"/>
                <a:pathLst>
                  <a:path w="386" h="455">
                    <a:moveTo>
                      <a:pt x="0" y="0"/>
                    </a:moveTo>
                    <a:lnTo>
                      <a:pt x="233" y="0"/>
                    </a:lnTo>
                    <a:cubicBezTo>
                      <a:pt x="284" y="0"/>
                      <a:pt x="322" y="12"/>
                      <a:pt x="347" y="36"/>
                    </a:cubicBezTo>
                    <a:cubicBezTo>
                      <a:pt x="372" y="60"/>
                      <a:pt x="385" y="95"/>
                      <a:pt x="385" y="139"/>
                    </a:cubicBezTo>
                    <a:cubicBezTo>
                      <a:pt x="385" y="185"/>
                      <a:pt x="371" y="221"/>
                      <a:pt x="344" y="247"/>
                    </a:cubicBezTo>
                    <a:cubicBezTo>
                      <a:pt x="316" y="272"/>
                      <a:pt x="274" y="285"/>
                      <a:pt x="218" y="285"/>
                    </a:cubicBezTo>
                    <a:lnTo>
                      <a:pt x="141" y="285"/>
                    </a:lnTo>
                    <a:lnTo>
                      <a:pt x="141" y="454"/>
                    </a:lnTo>
                    <a:lnTo>
                      <a:pt x="0" y="454"/>
                    </a:lnTo>
                    <a:lnTo>
                      <a:pt x="0" y="0"/>
                    </a:lnTo>
                    <a:moveTo>
                      <a:pt x="141" y="193"/>
                    </a:moveTo>
                    <a:lnTo>
                      <a:pt x="175" y="193"/>
                    </a:lnTo>
                    <a:cubicBezTo>
                      <a:pt x="202" y="193"/>
                      <a:pt x="221" y="189"/>
                      <a:pt x="232" y="179"/>
                    </a:cubicBezTo>
                    <a:cubicBezTo>
                      <a:pt x="243" y="170"/>
                      <a:pt x="249" y="158"/>
                      <a:pt x="249" y="143"/>
                    </a:cubicBezTo>
                    <a:cubicBezTo>
                      <a:pt x="249" y="129"/>
                      <a:pt x="244" y="117"/>
                      <a:pt x="234" y="107"/>
                    </a:cubicBezTo>
                    <a:cubicBezTo>
                      <a:pt x="225" y="97"/>
                      <a:pt x="207" y="92"/>
                      <a:pt x="181" y="92"/>
                    </a:cubicBezTo>
                    <a:lnTo>
                      <a:pt x="141" y="92"/>
                    </a:lnTo>
                    <a:lnTo>
                      <a:pt x="141" y="193"/>
                    </a:lnTo>
                  </a:path>
                </a:pathLst>
              </a:custGeom>
              <a:solidFill>
                <a:srgbClr val="FFFFFF"/>
              </a:solidFill>
              <a:ln>
                <a:solidFill>
                  <a:srgbClr val="000000"/>
                </a:solidFill>
              </a:ln>
            </p:spPr>
          </p:sp>
          <p:sp>
            <p:nvSpPr>
              <p:cNvPr id="230" name="Freeform 64"/>
              <p:cNvSpPr/>
              <p:nvPr/>
            </p:nvSpPr>
            <p:spPr>
              <a:xfrm>
                <a:off x="6513480" y="4322520"/>
                <a:ext cx="178200" cy="163800"/>
              </a:xfrm>
              <a:custGeom>
                <a:avLst/>
                <a:gdLst/>
                <a:ahLst/>
                <a:cxnLst/>
                <a:rect l="0" t="0" r="r" b="b"/>
                <a:pathLst>
                  <a:path w="495" h="455">
                    <a:moveTo>
                      <a:pt x="325" y="379"/>
                    </a:moveTo>
                    <a:cubicBezTo>
                      <a:pt x="272" y="379"/>
                      <a:pt x="219" y="379"/>
                      <a:pt x="165" y="379"/>
                    </a:cubicBezTo>
                    <a:cubicBezTo>
                      <a:pt x="158" y="404"/>
                      <a:pt x="151" y="429"/>
                      <a:pt x="143" y="454"/>
                    </a:cubicBezTo>
                    <a:cubicBezTo>
                      <a:pt x="96" y="454"/>
                      <a:pt x="48" y="454"/>
                      <a:pt x="0" y="454"/>
                    </a:cubicBezTo>
                    <a:cubicBezTo>
                      <a:pt x="57" y="302"/>
                      <a:pt x="114" y="151"/>
                      <a:pt x="171" y="0"/>
                    </a:cubicBezTo>
                    <a:cubicBezTo>
                      <a:pt x="222" y="0"/>
                      <a:pt x="273" y="0"/>
                      <a:pt x="324" y="0"/>
                    </a:cubicBezTo>
                    <a:cubicBezTo>
                      <a:pt x="380" y="151"/>
                      <a:pt x="437" y="302"/>
                      <a:pt x="494" y="454"/>
                    </a:cubicBezTo>
                    <a:cubicBezTo>
                      <a:pt x="445" y="454"/>
                      <a:pt x="396" y="454"/>
                      <a:pt x="347" y="454"/>
                    </a:cubicBezTo>
                    <a:cubicBezTo>
                      <a:pt x="340" y="429"/>
                      <a:pt x="332" y="404"/>
                      <a:pt x="325" y="379"/>
                    </a:cubicBezTo>
                    <a:moveTo>
                      <a:pt x="296" y="280"/>
                    </a:moveTo>
                    <a:cubicBezTo>
                      <a:pt x="279" y="226"/>
                      <a:pt x="262" y="172"/>
                      <a:pt x="245" y="117"/>
                    </a:cubicBezTo>
                    <a:cubicBezTo>
                      <a:pt x="229" y="172"/>
                      <a:pt x="212" y="226"/>
                      <a:pt x="196" y="280"/>
                    </a:cubicBezTo>
                    <a:cubicBezTo>
                      <a:pt x="229" y="280"/>
                      <a:pt x="262" y="280"/>
                      <a:pt x="296" y="280"/>
                    </a:cubicBezTo>
                  </a:path>
                </a:pathLst>
              </a:custGeom>
              <a:solidFill>
                <a:srgbClr val="FFFFFF"/>
              </a:solidFill>
              <a:ln>
                <a:solidFill>
                  <a:srgbClr val="000000"/>
                </a:solidFill>
              </a:ln>
            </p:spPr>
          </p:sp>
          <p:sp>
            <p:nvSpPr>
              <p:cNvPr id="231" name="Freeform 65"/>
              <p:cNvSpPr/>
              <p:nvPr/>
            </p:nvSpPr>
            <p:spPr>
              <a:xfrm>
                <a:off x="6697800" y="4319640"/>
                <a:ext cx="159120" cy="169200"/>
              </a:xfrm>
              <a:custGeom>
                <a:avLst/>
                <a:gdLst/>
                <a:ahLst/>
                <a:cxnLst/>
                <a:rect l="0" t="0" r="r" b="b"/>
                <a:pathLst>
                  <a:path w="442" h="470">
                    <a:moveTo>
                      <a:pt x="319" y="276"/>
                    </a:moveTo>
                    <a:lnTo>
                      <a:pt x="441" y="313"/>
                    </a:lnTo>
                    <a:cubicBezTo>
                      <a:pt x="433" y="347"/>
                      <a:pt x="420" y="376"/>
                      <a:pt x="402" y="399"/>
                    </a:cubicBezTo>
                    <a:cubicBezTo>
                      <a:pt x="385" y="422"/>
                      <a:pt x="363" y="440"/>
                      <a:pt x="336" y="451"/>
                    </a:cubicBezTo>
                    <a:cubicBezTo>
                      <a:pt x="310" y="463"/>
                      <a:pt x="277" y="469"/>
                      <a:pt x="236" y="469"/>
                    </a:cubicBezTo>
                    <a:cubicBezTo>
                      <a:pt x="187" y="469"/>
                      <a:pt x="146" y="462"/>
                      <a:pt x="115" y="448"/>
                    </a:cubicBezTo>
                    <a:cubicBezTo>
                      <a:pt x="84" y="433"/>
                      <a:pt x="57" y="408"/>
                      <a:pt x="34" y="372"/>
                    </a:cubicBezTo>
                    <a:cubicBezTo>
                      <a:pt x="11" y="336"/>
                      <a:pt x="0" y="290"/>
                      <a:pt x="0" y="233"/>
                    </a:cubicBezTo>
                    <a:cubicBezTo>
                      <a:pt x="0" y="158"/>
                      <a:pt x="20" y="101"/>
                      <a:pt x="60" y="60"/>
                    </a:cubicBezTo>
                    <a:cubicBezTo>
                      <a:pt x="100" y="20"/>
                      <a:pt x="156" y="0"/>
                      <a:pt x="229" y="0"/>
                    </a:cubicBezTo>
                    <a:cubicBezTo>
                      <a:pt x="287" y="0"/>
                      <a:pt x="332" y="12"/>
                      <a:pt x="364" y="35"/>
                    </a:cubicBezTo>
                    <a:cubicBezTo>
                      <a:pt x="397" y="58"/>
                      <a:pt x="421" y="93"/>
                      <a:pt x="437" y="141"/>
                    </a:cubicBezTo>
                    <a:lnTo>
                      <a:pt x="313" y="169"/>
                    </a:lnTo>
                    <a:cubicBezTo>
                      <a:pt x="309" y="155"/>
                      <a:pt x="304" y="145"/>
                      <a:pt x="300" y="138"/>
                    </a:cubicBezTo>
                    <a:cubicBezTo>
                      <a:pt x="292" y="128"/>
                      <a:pt x="282" y="119"/>
                      <a:pt x="271" y="114"/>
                    </a:cubicBezTo>
                    <a:cubicBezTo>
                      <a:pt x="260" y="108"/>
                      <a:pt x="247" y="105"/>
                      <a:pt x="233" y="105"/>
                    </a:cubicBezTo>
                    <a:cubicBezTo>
                      <a:pt x="201" y="105"/>
                      <a:pt x="177" y="118"/>
                      <a:pt x="160" y="143"/>
                    </a:cubicBezTo>
                    <a:cubicBezTo>
                      <a:pt x="147" y="162"/>
                      <a:pt x="141" y="192"/>
                      <a:pt x="141" y="233"/>
                    </a:cubicBezTo>
                    <a:cubicBezTo>
                      <a:pt x="141" y="283"/>
                      <a:pt x="148" y="317"/>
                      <a:pt x="163" y="336"/>
                    </a:cubicBezTo>
                    <a:cubicBezTo>
                      <a:pt x="179" y="354"/>
                      <a:pt x="200" y="364"/>
                      <a:pt x="228" y="364"/>
                    </a:cubicBezTo>
                    <a:cubicBezTo>
                      <a:pt x="255" y="364"/>
                      <a:pt x="275" y="356"/>
                      <a:pt x="289" y="341"/>
                    </a:cubicBezTo>
                    <a:cubicBezTo>
                      <a:pt x="302" y="326"/>
                      <a:pt x="312" y="304"/>
                      <a:pt x="319" y="276"/>
                    </a:cubicBezTo>
                  </a:path>
                </a:pathLst>
              </a:custGeom>
              <a:solidFill>
                <a:srgbClr val="FFFFFF"/>
              </a:solidFill>
              <a:ln>
                <a:solidFill>
                  <a:srgbClr val="000000"/>
                </a:solidFill>
              </a:ln>
            </p:spPr>
          </p:sp>
          <p:sp>
            <p:nvSpPr>
              <p:cNvPr id="232" name="Freeform 66"/>
              <p:cNvSpPr/>
              <p:nvPr/>
            </p:nvSpPr>
            <p:spPr>
              <a:xfrm>
                <a:off x="6880680" y="4322160"/>
                <a:ext cx="138240" cy="163800"/>
              </a:xfrm>
              <a:custGeom>
                <a:avLst/>
                <a:gdLst/>
                <a:ahLst/>
                <a:cxnLst/>
                <a:rect l="0" t="0" r="r" b="b"/>
                <a:pathLst>
                  <a:path w="384" h="455">
                    <a:moveTo>
                      <a:pt x="0" y="0"/>
                    </a:moveTo>
                    <a:cubicBezTo>
                      <a:pt x="125" y="0"/>
                      <a:pt x="251" y="0"/>
                      <a:pt x="376" y="0"/>
                    </a:cubicBezTo>
                    <a:cubicBezTo>
                      <a:pt x="376" y="32"/>
                      <a:pt x="376" y="65"/>
                      <a:pt x="376" y="97"/>
                    </a:cubicBezTo>
                    <a:cubicBezTo>
                      <a:pt x="297" y="97"/>
                      <a:pt x="219" y="97"/>
                      <a:pt x="141" y="97"/>
                    </a:cubicBezTo>
                    <a:cubicBezTo>
                      <a:pt x="141" y="121"/>
                      <a:pt x="141" y="145"/>
                      <a:pt x="141" y="169"/>
                    </a:cubicBezTo>
                    <a:cubicBezTo>
                      <a:pt x="213" y="169"/>
                      <a:pt x="286" y="169"/>
                      <a:pt x="359" y="169"/>
                    </a:cubicBezTo>
                    <a:cubicBezTo>
                      <a:pt x="359" y="200"/>
                      <a:pt x="359" y="231"/>
                      <a:pt x="359" y="262"/>
                    </a:cubicBezTo>
                    <a:cubicBezTo>
                      <a:pt x="286" y="262"/>
                      <a:pt x="213" y="262"/>
                      <a:pt x="141" y="262"/>
                    </a:cubicBezTo>
                    <a:cubicBezTo>
                      <a:pt x="141" y="292"/>
                      <a:pt x="141" y="321"/>
                      <a:pt x="141" y="351"/>
                    </a:cubicBezTo>
                    <a:cubicBezTo>
                      <a:pt x="221" y="351"/>
                      <a:pt x="302" y="351"/>
                      <a:pt x="383" y="351"/>
                    </a:cubicBezTo>
                    <a:cubicBezTo>
                      <a:pt x="383" y="385"/>
                      <a:pt x="383" y="420"/>
                      <a:pt x="383" y="454"/>
                    </a:cubicBezTo>
                    <a:cubicBezTo>
                      <a:pt x="255" y="454"/>
                      <a:pt x="128" y="454"/>
                      <a:pt x="0" y="454"/>
                    </a:cubicBezTo>
                    <a:cubicBezTo>
                      <a:pt x="0" y="303"/>
                      <a:pt x="0" y="151"/>
                      <a:pt x="0" y="0"/>
                    </a:cubicBezTo>
                  </a:path>
                </a:pathLst>
              </a:custGeom>
              <a:solidFill>
                <a:srgbClr val="FFFFFF"/>
              </a:solidFill>
              <a:ln>
                <a:solidFill>
                  <a:srgbClr val="000000"/>
                </a:solidFill>
              </a:ln>
            </p:spPr>
          </p:sp>
        </p:grpSp>
        <p:sp>
          <p:nvSpPr>
            <p:cNvPr id="233" name="CustomShape 67"/>
            <p:cNvSpPr/>
            <p:nvPr/>
          </p:nvSpPr>
          <p:spPr>
            <a:xfrm>
              <a:off x="983520" y="2526840"/>
              <a:ext cx="7680960" cy="3154680"/>
            </a:xfrm>
            <a:prstGeom prst="rect">
              <a:avLst/>
            </a:prstGeom>
            <a:noFill/>
            <a:ln w="12600">
              <a:solidFill>
                <a:srgbClr val="F37B70"/>
              </a:solidFill>
              <a:round/>
            </a:ln>
          </p:spPr>
          <p:style>
            <a:lnRef idx="0">
              <a:scrgbClr r="0" g="0" b="0"/>
            </a:lnRef>
            <a:fillRef idx="0">
              <a:scrgbClr r="0" g="0" b="0"/>
            </a:fillRef>
            <a:effectRef idx="0">
              <a:scrgbClr r="0" g="0" b="0"/>
            </a:effectRef>
            <a:fontRef idx="minor"/>
          </p:style>
        </p:sp>
        <p:sp>
          <p:nvSpPr>
            <p:cNvPr id="234" name="TextShape 68"/>
            <p:cNvSpPr txBox="1"/>
            <p:nvPr/>
          </p:nvSpPr>
          <p:spPr>
            <a:xfrm>
              <a:off x="6354720" y="4740840"/>
              <a:ext cx="1623960" cy="346320"/>
            </a:xfrm>
            <a:prstGeom prst="rect">
              <a:avLst/>
            </a:prstGeom>
            <a:noFill/>
            <a:ln>
              <a:noFill/>
            </a:ln>
          </p:spPr>
          <p:txBody>
            <a:bodyPr lIns="90000" tIns="45000" rIns="90000" bIns="45000"/>
            <a:lstStyle/>
            <a:p>
              <a:r>
                <a:rPr lang="en-US" sz="1800" b="0" strike="noStrike" spc="-1">
                  <a:latin typeface="Arial"/>
                </a:rPr>
                <a:t>update-recipe</a:t>
              </a:r>
            </a:p>
          </p:txBody>
        </p:sp>
      </p:grpSp>
    </p:spTree>
    <p:extLst>
      <p:ext uri="{BB962C8B-B14F-4D97-AF65-F5344CB8AC3E}">
        <p14:creationId xmlns:p14="http://schemas.microsoft.com/office/powerpoint/2010/main" val="1416515271"/>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 name="CustomShape 1"/>
          <p:cNvSpPr/>
          <p:nvPr/>
        </p:nvSpPr>
        <p:spPr>
          <a:xfrm>
            <a:off x="453960" y="408600"/>
            <a:ext cx="8222760" cy="8841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 multiple targets?</a:t>
            </a:r>
            <a:endParaRPr lang="en-US" sz="2600" b="0" strike="noStrike" spc="-1">
              <a:latin typeface="Arial"/>
            </a:endParaRPr>
          </a:p>
        </p:txBody>
      </p:sp>
      <p:grpSp>
        <p:nvGrpSpPr>
          <p:cNvPr id="236" name="Group 2"/>
          <p:cNvGrpSpPr/>
          <p:nvPr/>
        </p:nvGrpSpPr>
        <p:grpSpPr>
          <a:xfrm>
            <a:off x="1134360" y="248040"/>
            <a:ext cx="7404120" cy="5286600"/>
            <a:chOff x="1134360" y="248040"/>
            <a:chExt cx="7404120" cy="5286600"/>
          </a:xfrm>
        </p:grpSpPr>
        <p:sp>
          <p:nvSpPr>
            <p:cNvPr id="237" name="CustomShape 3"/>
            <p:cNvSpPr/>
            <p:nvPr/>
          </p:nvSpPr>
          <p:spPr>
            <a:xfrm>
              <a:off x="3923280" y="3045600"/>
              <a:ext cx="4615200" cy="2374920"/>
            </a:xfrm>
            <a:custGeom>
              <a:avLst/>
              <a:gdLst/>
              <a:ahLst/>
              <a:cxnLst/>
              <a:rect l="l" t="t" r="r" b="b"/>
              <a:pathLst>
                <a:path w="12828" h="6605">
                  <a:moveTo>
                    <a:pt x="0" y="6604"/>
                  </a:moveTo>
                  <a:cubicBezTo>
                    <a:pt x="0" y="4403"/>
                    <a:pt x="0" y="2201"/>
                    <a:pt x="0" y="0"/>
                  </a:cubicBezTo>
                  <a:cubicBezTo>
                    <a:pt x="4276" y="0"/>
                    <a:pt x="8551" y="0"/>
                    <a:pt x="12827" y="0"/>
                  </a:cubicBezTo>
                  <a:cubicBezTo>
                    <a:pt x="12827" y="2201"/>
                    <a:pt x="12827" y="4403"/>
                    <a:pt x="12827" y="6604"/>
                  </a:cubicBezTo>
                  <a:cubicBezTo>
                    <a:pt x="8551" y="6604"/>
                    <a:pt x="4276" y="6604"/>
                    <a:pt x="0" y="6604"/>
                  </a:cubicBezTo>
                </a:path>
              </a:pathLst>
            </a:custGeom>
            <a:solidFill>
              <a:srgbClr val="729FCF"/>
            </a:solidFill>
            <a:ln>
              <a:solidFill>
                <a:srgbClr val="000000"/>
              </a:solidFill>
            </a:ln>
          </p:spPr>
          <p:style>
            <a:lnRef idx="0">
              <a:scrgbClr r="0" g="0" b="0"/>
            </a:lnRef>
            <a:fillRef idx="0">
              <a:scrgbClr r="0" g="0" b="0"/>
            </a:fillRef>
            <a:effectRef idx="0">
              <a:scrgbClr r="0" g="0" b="0"/>
            </a:effectRef>
            <a:fontRef idx="minor"/>
          </p:style>
        </p:sp>
        <p:grpSp>
          <p:nvGrpSpPr>
            <p:cNvPr id="238" name="Group 4"/>
            <p:cNvGrpSpPr/>
            <p:nvPr/>
          </p:nvGrpSpPr>
          <p:grpSpPr>
            <a:xfrm>
              <a:off x="6522120" y="248040"/>
              <a:ext cx="2008800" cy="2008800"/>
              <a:chOff x="6522120" y="248040"/>
              <a:chExt cx="2008800" cy="2008800"/>
            </a:xfrm>
          </p:grpSpPr>
          <p:sp>
            <p:nvSpPr>
              <p:cNvPr id="239" name="CustomShape 5"/>
              <p:cNvSpPr/>
              <p:nvPr/>
            </p:nvSpPr>
            <p:spPr>
              <a:xfrm>
                <a:off x="6750720" y="476640"/>
                <a:ext cx="1780200" cy="1780200"/>
              </a:xfrm>
              <a:custGeom>
                <a:avLst/>
                <a:gdLst/>
                <a:ahLst/>
                <a:cxnLst/>
                <a:rect l="l" t="t" r="r" b="b"/>
                <a:pathLst>
                  <a:path w="4955" h="4955">
                    <a:moveTo>
                      <a:pt x="0" y="2477"/>
                    </a:moveTo>
                    <a:lnTo>
                      <a:pt x="711" y="3190"/>
                    </a:lnTo>
                    <a:lnTo>
                      <a:pt x="725" y="4228"/>
                    </a:lnTo>
                    <a:lnTo>
                      <a:pt x="1733" y="4229"/>
                    </a:lnTo>
                    <a:lnTo>
                      <a:pt x="2477" y="4954"/>
                    </a:lnTo>
                    <a:lnTo>
                      <a:pt x="3190" y="4242"/>
                    </a:lnTo>
                    <a:lnTo>
                      <a:pt x="4228" y="4228"/>
                    </a:lnTo>
                    <a:lnTo>
                      <a:pt x="4229" y="3220"/>
                    </a:lnTo>
                    <a:lnTo>
                      <a:pt x="4954" y="2477"/>
                    </a:lnTo>
                    <a:lnTo>
                      <a:pt x="4242" y="1763"/>
                    </a:lnTo>
                    <a:lnTo>
                      <a:pt x="4228" y="725"/>
                    </a:lnTo>
                    <a:lnTo>
                      <a:pt x="3220" y="724"/>
                    </a:lnTo>
                    <a:lnTo>
                      <a:pt x="2477" y="0"/>
                    </a:lnTo>
                    <a:lnTo>
                      <a:pt x="1763" y="711"/>
                    </a:lnTo>
                    <a:lnTo>
                      <a:pt x="725" y="725"/>
                    </a:lnTo>
                    <a:lnTo>
                      <a:pt x="724" y="1733"/>
                    </a:lnTo>
                    <a:lnTo>
                      <a:pt x="0" y="2477"/>
                    </a:lnTo>
                  </a:path>
                </a:pathLst>
              </a:custGeom>
              <a:solidFill>
                <a:srgbClr val="BEE3D3"/>
              </a:solidFill>
              <a:ln>
                <a:solidFill>
                  <a:srgbClr val="000000"/>
                </a:solidFill>
              </a:ln>
            </p:spPr>
            <p:style>
              <a:lnRef idx="0">
                <a:scrgbClr r="0" g="0" b="0"/>
              </a:lnRef>
              <a:fillRef idx="0">
                <a:scrgbClr r="0" g="0" b="0"/>
              </a:fillRef>
              <a:effectRef idx="0">
                <a:scrgbClr r="0" g="0" b="0"/>
              </a:effectRef>
              <a:fontRef idx="minor"/>
            </p:style>
          </p:sp>
          <p:sp>
            <p:nvSpPr>
              <p:cNvPr id="240" name="CustomShape 6"/>
              <p:cNvSpPr/>
              <p:nvPr/>
            </p:nvSpPr>
            <p:spPr>
              <a:xfrm>
                <a:off x="6705000" y="430920"/>
                <a:ext cx="1780200" cy="1780200"/>
              </a:xfrm>
              <a:custGeom>
                <a:avLst/>
                <a:gdLst/>
                <a:ahLst/>
                <a:cxnLst/>
                <a:rect l="l" t="t" r="r" b="b"/>
                <a:pathLst>
                  <a:path w="4955" h="4955">
                    <a:moveTo>
                      <a:pt x="0" y="2477"/>
                    </a:moveTo>
                    <a:lnTo>
                      <a:pt x="711" y="3190"/>
                    </a:lnTo>
                    <a:lnTo>
                      <a:pt x="725" y="4228"/>
                    </a:lnTo>
                    <a:lnTo>
                      <a:pt x="1733" y="4229"/>
                    </a:lnTo>
                    <a:lnTo>
                      <a:pt x="2477" y="4954"/>
                    </a:lnTo>
                    <a:lnTo>
                      <a:pt x="3190" y="4242"/>
                    </a:lnTo>
                    <a:lnTo>
                      <a:pt x="4228" y="4228"/>
                    </a:lnTo>
                    <a:lnTo>
                      <a:pt x="4229" y="3220"/>
                    </a:lnTo>
                    <a:lnTo>
                      <a:pt x="4954" y="2477"/>
                    </a:lnTo>
                    <a:lnTo>
                      <a:pt x="4242" y="1763"/>
                    </a:lnTo>
                    <a:lnTo>
                      <a:pt x="4228" y="725"/>
                    </a:lnTo>
                    <a:lnTo>
                      <a:pt x="3220" y="724"/>
                    </a:lnTo>
                    <a:lnTo>
                      <a:pt x="2477" y="0"/>
                    </a:lnTo>
                    <a:lnTo>
                      <a:pt x="1763" y="711"/>
                    </a:lnTo>
                    <a:lnTo>
                      <a:pt x="725" y="725"/>
                    </a:lnTo>
                    <a:lnTo>
                      <a:pt x="724" y="1733"/>
                    </a:lnTo>
                    <a:lnTo>
                      <a:pt x="0" y="2477"/>
                    </a:lnTo>
                  </a:path>
                </a:pathLst>
              </a:custGeom>
              <a:solidFill>
                <a:srgbClr val="BEE3D3"/>
              </a:solidFill>
              <a:ln>
                <a:solidFill>
                  <a:srgbClr val="000000"/>
                </a:solidFill>
              </a:ln>
            </p:spPr>
            <p:style>
              <a:lnRef idx="0">
                <a:scrgbClr r="0" g="0" b="0"/>
              </a:lnRef>
              <a:fillRef idx="0">
                <a:scrgbClr r="0" g="0" b="0"/>
              </a:fillRef>
              <a:effectRef idx="0">
                <a:scrgbClr r="0" g="0" b="0"/>
              </a:effectRef>
              <a:fontRef idx="minor"/>
            </p:style>
          </p:sp>
          <p:sp>
            <p:nvSpPr>
              <p:cNvPr id="241" name="CustomShape 7"/>
              <p:cNvSpPr/>
              <p:nvPr/>
            </p:nvSpPr>
            <p:spPr>
              <a:xfrm>
                <a:off x="6659280" y="385200"/>
                <a:ext cx="1780200" cy="1780200"/>
              </a:xfrm>
              <a:custGeom>
                <a:avLst/>
                <a:gdLst/>
                <a:ahLst/>
                <a:cxnLst/>
                <a:rect l="l" t="t" r="r" b="b"/>
                <a:pathLst>
                  <a:path w="4955" h="4955">
                    <a:moveTo>
                      <a:pt x="0" y="2477"/>
                    </a:moveTo>
                    <a:lnTo>
                      <a:pt x="711" y="3190"/>
                    </a:lnTo>
                    <a:lnTo>
                      <a:pt x="725" y="4228"/>
                    </a:lnTo>
                    <a:lnTo>
                      <a:pt x="1733" y="4229"/>
                    </a:lnTo>
                    <a:lnTo>
                      <a:pt x="2477" y="4954"/>
                    </a:lnTo>
                    <a:lnTo>
                      <a:pt x="3190" y="4242"/>
                    </a:lnTo>
                    <a:lnTo>
                      <a:pt x="4228" y="4228"/>
                    </a:lnTo>
                    <a:lnTo>
                      <a:pt x="4229" y="3220"/>
                    </a:lnTo>
                    <a:lnTo>
                      <a:pt x="4954" y="2477"/>
                    </a:lnTo>
                    <a:lnTo>
                      <a:pt x="4242" y="1763"/>
                    </a:lnTo>
                    <a:lnTo>
                      <a:pt x="4228" y="725"/>
                    </a:lnTo>
                    <a:lnTo>
                      <a:pt x="3220" y="724"/>
                    </a:lnTo>
                    <a:lnTo>
                      <a:pt x="2477" y="0"/>
                    </a:lnTo>
                    <a:lnTo>
                      <a:pt x="1763" y="711"/>
                    </a:lnTo>
                    <a:lnTo>
                      <a:pt x="725" y="725"/>
                    </a:lnTo>
                    <a:lnTo>
                      <a:pt x="724" y="1733"/>
                    </a:lnTo>
                    <a:lnTo>
                      <a:pt x="0" y="2477"/>
                    </a:lnTo>
                  </a:path>
                </a:pathLst>
              </a:custGeom>
              <a:solidFill>
                <a:srgbClr val="BEE3D3"/>
              </a:solidFill>
              <a:ln>
                <a:solidFill>
                  <a:srgbClr val="000000"/>
                </a:solidFill>
              </a:ln>
            </p:spPr>
            <p:style>
              <a:lnRef idx="0">
                <a:scrgbClr r="0" g="0" b="0"/>
              </a:lnRef>
              <a:fillRef idx="0">
                <a:scrgbClr r="0" g="0" b="0"/>
              </a:fillRef>
              <a:effectRef idx="0">
                <a:scrgbClr r="0" g="0" b="0"/>
              </a:effectRef>
              <a:fontRef idx="minor"/>
            </p:style>
          </p:sp>
          <p:sp>
            <p:nvSpPr>
              <p:cNvPr id="242" name="CustomShape 8"/>
              <p:cNvSpPr/>
              <p:nvPr/>
            </p:nvSpPr>
            <p:spPr>
              <a:xfrm>
                <a:off x="6613560" y="339480"/>
                <a:ext cx="1780200" cy="1780200"/>
              </a:xfrm>
              <a:custGeom>
                <a:avLst/>
                <a:gdLst/>
                <a:ahLst/>
                <a:cxnLst/>
                <a:rect l="l" t="t" r="r" b="b"/>
                <a:pathLst>
                  <a:path w="4955" h="4955">
                    <a:moveTo>
                      <a:pt x="0" y="2477"/>
                    </a:moveTo>
                    <a:lnTo>
                      <a:pt x="711" y="3190"/>
                    </a:lnTo>
                    <a:lnTo>
                      <a:pt x="725" y="4228"/>
                    </a:lnTo>
                    <a:lnTo>
                      <a:pt x="1733" y="4229"/>
                    </a:lnTo>
                    <a:lnTo>
                      <a:pt x="2477" y="4954"/>
                    </a:lnTo>
                    <a:lnTo>
                      <a:pt x="3190" y="4242"/>
                    </a:lnTo>
                    <a:lnTo>
                      <a:pt x="4228" y="4228"/>
                    </a:lnTo>
                    <a:lnTo>
                      <a:pt x="4229" y="3220"/>
                    </a:lnTo>
                    <a:lnTo>
                      <a:pt x="4954" y="2477"/>
                    </a:lnTo>
                    <a:lnTo>
                      <a:pt x="4242" y="1763"/>
                    </a:lnTo>
                    <a:lnTo>
                      <a:pt x="4228" y="725"/>
                    </a:lnTo>
                    <a:lnTo>
                      <a:pt x="3220" y="724"/>
                    </a:lnTo>
                    <a:lnTo>
                      <a:pt x="2477" y="0"/>
                    </a:lnTo>
                    <a:lnTo>
                      <a:pt x="1763" y="711"/>
                    </a:lnTo>
                    <a:lnTo>
                      <a:pt x="725" y="725"/>
                    </a:lnTo>
                    <a:lnTo>
                      <a:pt x="724" y="1733"/>
                    </a:lnTo>
                    <a:lnTo>
                      <a:pt x="0" y="2477"/>
                    </a:lnTo>
                  </a:path>
                </a:pathLst>
              </a:custGeom>
              <a:solidFill>
                <a:srgbClr val="BEE3D3"/>
              </a:solidFill>
              <a:ln>
                <a:solidFill>
                  <a:srgbClr val="000000"/>
                </a:solidFill>
              </a:ln>
            </p:spPr>
            <p:style>
              <a:lnRef idx="0">
                <a:scrgbClr r="0" g="0" b="0"/>
              </a:lnRef>
              <a:fillRef idx="0">
                <a:scrgbClr r="0" g="0" b="0"/>
              </a:fillRef>
              <a:effectRef idx="0">
                <a:scrgbClr r="0" g="0" b="0"/>
              </a:effectRef>
              <a:fontRef idx="minor"/>
            </p:style>
          </p:sp>
          <p:sp>
            <p:nvSpPr>
              <p:cNvPr id="243" name="CustomShape 9"/>
              <p:cNvSpPr/>
              <p:nvPr/>
            </p:nvSpPr>
            <p:spPr>
              <a:xfrm>
                <a:off x="6567840" y="293760"/>
                <a:ext cx="1780200" cy="1780200"/>
              </a:xfrm>
              <a:custGeom>
                <a:avLst/>
                <a:gdLst/>
                <a:ahLst/>
                <a:cxnLst/>
                <a:rect l="l" t="t" r="r" b="b"/>
                <a:pathLst>
                  <a:path w="4955" h="4955">
                    <a:moveTo>
                      <a:pt x="0" y="2477"/>
                    </a:moveTo>
                    <a:lnTo>
                      <a:pt x="711" y="3190"/>
                    </a:lnTo>
                    <a:lnTo>
                      <a:pt x="725" y="4228"/>
                    </a:lnTo>
                    <a:lnTo>
                      <a:pt x="1733" y="4229"/>
                    </a:lnTo>
                    <a:lnTo>
                      <a:pt x="2477" y="4954"/>
                    </a:lnTo>
                    <a:lnTo>
                      <a:pt x="3190" y="4242"/>
                    </a:lnTo>
                    <a:lnTo>
                      <a:pt x="4228" y="4228"/>
                    </a:lnTo>
                    <a:lnTo>
                      <a:pt x="4229" y="3220"/>
                    </a:lnTo>
                    <a:lnTo>
                      <a:pt x="4954" y="2477"/>
                    </a:lnTo>
                    <a:lnTo>
                      <a:pt x="4242" y="1763"/>
                    </a:lnTo>
                    <a:lnTo>
                      <a:pt x="4228" y="725"/>
                    </a:lnTo>
                    <a:lnTo>
                      <a:pt x="3220" y="724"/>
                    </a:lnTo>
                    <a:lnTo>
                      <a:pt x="2477" y="0"/>
                    </a:lnTo>
                    <a:lnTo>
                      <a:pt x="1763" y="711"/>
                    </a:lnTo>
                    <a:lnTo>
                      <a:pt x="725" y="725"/>
                    </a:lnTo>
                    <a:lnTo>
                      <a:pt x="724" y="1733"/>
                    </a:lnTo>
                    <a:lnTo>
                      <a:pt x="0" y="2477"/>
                    </a:lnTo>
                  </a:path>
                </a:pathLst>
              </a:custGeom>
              <a:solidFill>
                <a:srgbClr val="BEE3D3"/>
              </a:solidFill>
              <a:ln>
                <a:solidFill>
                  <a:srgbClr val="000000"/>
                </a:solidFill>
              </a:ln>
            </p:spPr>
            <p:style>
              <a:lnRef idx="0">
                <a:scrgbClr r="0" g="0" b="0"/>
              </a:lnRef>
              <a:fillRef idx="0">
                <a:scrgbClr r="0" g="0" b="0"/>
              </a:fillRef>
              <a:effectRef idx="0">
                <a:scrgbClr r="0" g="0" b="0"/>
              </a:effectRef>
              <a:fontRef idx="minor"/>
            </p:style>
          </p:sp>
          <p:sp>
            <p:nvSpPr>
              <p:cNvPr id="244" name="CustomShape 10"/>
              <p:cNvSpPr/>
              <p:nvPr/>
            </p:nvSpPr>
            <p:spPr>
              <a:xfrm>
                <a:off x="6522120" y="248040"/>
                <a:ext cx="1780200" cy="1780200"/>
              </a:xfrm>
              <a:custGeom>
                <a:avLst/>
                <a:gdLst/>
                <a:ahLst/>
                <a:cxnLst/>
                <a:rect l="l" t="t" r="r" b="b"/>
                <a:pathLst>
                  <a:path w="4955" h="4955">
                    <a:moveTo>
                      <a:pt x="0" y="2477"/>
                    </a:moveTo>
                    <a:lnTo>
                      <a:pt x="711" y="3190"/>
                    </a:lnTo>
                    <a:lnTo>
                      <a:pt x="725" y="4228"/>
                    </a:lnTo>
                    <a:lnTo>
                      <a:pt x="1733" y="4229"/>
                    </a:lnTo>
                    <a:lnTo>
                      <a:pt x="2477" y="4954"/>
                    </a:lnTo>
                    <a:lnTo>
                      <a:pt x="3190" y="4242"/>
                    </a:lnTo>
                    <a:lnTo>
                      <a:pt x="4228" y="4228"/>
                    </a:lnTo>
                    <a:lnTo>
                      <a:pt x="4229" y="3220"/>
                    </a:lnTo>
                    <a:lnTo>
                      <a:pt x="4954" y="2477"/>
                    </a:lnTo>
                    <a:lnTo>
                      <a:pt x="4242" y="1763"/>
                    </a:lnTo>
                    <a:lnTo>
                      <a:pt x="4228" y="725"/>
                    </a:lnTo>
                    <a:lnTo>
                      <a:pt x="3220" y="724"/>
                    </a:lnTo>
                    <a:lnTo>
                      <a:pt x="2477" y="0"/>
                    </a:lnTo>
                    <a:lnTo>
                      <a:pt x="1763" y="711"/>
                    </a:lnTo>
                    <a:lnTo>
                      <a:pt x="725" y="725"/>
                    </a:lnTo>
                    <a:lnTo>
                      <a:pt x="724" y="1733"/>
                    </a:lnTo>
                    <a:lnTo>
                      <a:pt x="0" y="2477"/>
                    </a:lnTo>
                  </a:path>
                </a:pathLst>
              </a:custGeom>
              <a:solidFill>
                <a:srgbClr val="BEE3D3"/>
              </a:solidFill>
              <a:ln>
                <a:solidFill>
                  <a:srgbClr val="000000"/>
                </a:solidFill>
              </a:ln>
            </p:spPr>
            <p:style>
              <a:lnRef idx="0">
                <a:scrgbClr r="0" g="0" b="0"/>
              </a:lnRef>
              <a:fillRef idx="0">
                <a:scrgbClr r="0" g="0" b="0"/>
              </a:fillRef>
              <a:effectRef idx="0">
                <a:scrgbClr r="0" g="0" b="0"/>
              </a:effectRef>
              <a:fontRef idx="minor"/>
            </p:style>
          </p:sp>
          <p:grpSp>
            <p:nvGrpSpPr>
              <p:cNvPr id="245" name="Group 11"/>
              <p:cNvGrpSpPr/>
              <p:nvPr/>
            </p:nvGrpSpPr>
            <p:grpSpPr>
              <a:xfrm>
                <a:off x="6908760" y="1064160"/>
                <a:ext cx="1007280" cy="166320"/>
                <a:chOff x="6908760" y="1064160"/>
                <a:chExt cx="1007280" cy="166320"/>
              </a:xfrm>
            </p:grpSpPr>
            <p:sp>
              <p:nvSpPr>
                <p:cNvPr id="246" name="CustomShape 12"/>
                <p:cNvSpPr/>
                <p:nvPr/>
              </p:nvSpPr>
              <p:spPr>
                <a:xfrm>
                  <a:off x="6908760" y="1066680"/>
                  <a:ext cx="150840" cy="160920"/>
                </a:xfrm>
                <a:custGeom>
                  <a:avLst/>
                  <a:gdLst/>
                  <a:ahLst/>
                  <a:cxnLst/>
                  <a:rect l="l" t="t" r="r" b="b"/>
                  <a:pathLst>
                    <a:path w="427" h="455">
                      <a:moveTo>
                        <a:pt x="0" y="0"/>
                      </a:moveTo>
                      <a:cubicBezTo>
                        <a:pt x="142" y="0"/>
                        <a:pt x="284" y="0"/>
                        <a:pt x="426" y="0"/>
                      </a:cubicBezTo>
                      <a:cubicBezTo>
                        <a:pt x="426" y="37"/>
                        <a:pt x="426" y="75"/>
                        <a:pt x="426" y="112"/>
                      </a:cubicBezTo>
                      <a:cubicBezTo>
                        <a:pt x="379" y="112"/>
                        <a:pt x="331" y="112"/>
                        <a:pt x="283" y="112"/>
                      </a:cubicBezTo>
                      <a:cubicBezTo>
                        <a:pt x="283" y="226"/>
                        <a:pt x="283" y="340"/>
                        <a:pt x="283" y="454"/>
                      </a:cubicBezTo>
                      <a:cubicBezTo>
                        <a:pt x="237" y="454"/>
                        <a:pt x="190" y="454"/>
                        <a:pt x="143" y="454"/>
                      </a:cubicBezTo>
                      <a:cubicBezTo>
                        <a:pt x="143" y="340"/>
                        <a:pt x="143" y="226"/>
                        <a:pt x="143" y="112"/>
                      </a:cubicBezTo>
                      <a:cubicBezTo>
                        <a:pt x="95" y="112"/>
                        <a:pt x="48" y="112"/>
                        <a:pt x="0" y="112"/>
                      </a:cubicBezTo>
                      <a:cubicBezTo>
                        <a:pt x="0" y="75"/>
                        <a:pt x="0" y="37"/>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247" name="CustomShape 13"/>
                <p:cNvSpPr/>
                <p:nvPr/>
              </p:nvSpPr>
              <p:spPr>
                <a:xfrm>
                  <a:off x="7053120" y="1067040"/>
                  <a:ext cx="175320" cy="160920"/>
                </a:xfrm>
                <a:custGeom>
                  <a:avLst/>
                  <a:gdLst/>
                  <a:ahLst/>
                  <a:cxnLst/>
                  <a:rect l="l" t="t" r="r" b="b"/>
                  <a:pathLst>
                    <a:path w="495" h="455">
                      <a:moveTo>
                        <a:pt x="325" y="379"/>
                      </a:moveTo>
                      <a:cubicBezTo>
                        <a:pt x="272" y="379"/>
                        <a:pt x="219" y="379"/>
                        <a:pt x="165" y="379"/>
                      </a:cubicBezTo>
                      <a:cubicBezTo>
                        <a:pt x="158" y="404"/>
                        <a:pt x="151" y="429"/>
                        <a:pt x="143" y="454"/>
                      </a:cubicBezTo>
                      <a:cubicBezTo>
                        <a:pt x="96" y="454"/>
                        <a:pt x="48" y="454"/>
                        <a:pt x="0" y="454"/>
                      </a:cubicBezTo>
                      <a:cubicBezTo>
                        <a:pt x="57" y="302"/>
                        <a:pt x="114" y="151"/>
                        <a:pt x="171" y="0"/>
                      </a:cubicBezTo>
                      <a:cubicBezTo>
                        <a:pt x="222" y="0"/>
                        <a:pt x="273" y="0"/>
                        <a:pt x="324" y="0"/>
                      </a:cubicBezTo>
                      <a:cubicBezTo>
                        <a:pt x="380" y="151"/>
                        <a:pt x="437" y="302"/>
                        <a:pt x="494" y="454"/>
                      </a:cubicBezTo>
                      <a:cubicBezTo>
                        <a:pt x="445" y="454"/>
                        <a:pt x="396" y="454"/>
                        <a:pt x="347" y="454"/>
                      </a:cubicBezTo>
                      <a:cubicBezTo>
                        <a:pt x="340" y="429"/>
                        <a:pt x="332" y="404"/>
                        <a:pt x="325" y="379"/>
                      </a:cubicBezTo>
                      <a:moveTo>
                        <a:pt x="296" y="280"/>
                      </a:moveTo>
                      <a:cubicBezTo>
                        <a:pt x="279" y="226"/>
                        <a:pt x="262" y="172"/>
                        <a:pt x="245" y="117"/>
                      </a:cubicBezTo>
                      <a:cubicBezTo>
                        <a:pt x="229" y="172"/>
                        <a:pt x="212" y="226"/>
                        <a:pt x="196" y="280"/>
                      </a:cubicBezTo>
                      <a:cubicBezTo>
                        <a:pt x="229" y="280"/>
                        <a:pt x="262" y="280"/>
                        <a:pt x="296" y="28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248" name="CustomShape 14"/>
                <p:cNvSpPr/>
                <p:nvPr/>
              </p:nvSpPr>
              <p:spPr>
                <a:xfrm>
                  <a:off x="7248240" y="1066680"/>
                  <a:ext cx="158040" cy="160920"/>
                </a:xfrm>
                <a:custGeom>
                  <a:avLst/>
                  <a:gdLst/>
                  <a:ahLst/>
                  <a:cxnLst/>
                  <a:rect l="l" t="t" r="r" b="b"/>
                  <a:pathLst>
                    <a:path w="447" h="455">
                      <a:moveTo>
                        <a:pt x="0" y="454"/>
                      </a:moveTo>
                      <a:lnTo>
                        <a:pt x="0" y="0"/>
                      </a:lnTo>
                      <a:lnTo>
                        <a:pt x="234" y="0"/>
                      </a:lnTo>
                      <a:cubicBezTo>
                        <a:pt x="277" y="0"/>
                        <a:pt x="310" y="4"/>
                        <a:pt x="333" y="11"/>
                      </a:cubicBezTo>
                      <a:cubicBezTo>
                        <a:pt x="356" y="19"/>
                        <a:pt x="374" y="32"/>
                        <a:pt x="389" y="52"/>
                      </a:cubicBezTo>
                      <a:cubicBezTo>
                        <a:pt x="403" y="73"/>
                        <a:pt x="410" y="97"/>
                        <a:pt x="410" y="126"/>
                      </a:cubicBezTo>
                      <a:cubicBezTo>
                        <a:pt x="410" y="151"/>
                        <a:pt x="404" y="173"/>
                        <a:pt x="393" y="191"/>
                      </a:cubicBezTo>
                      <a:cubicBezTo>
                        <a:pt x="383" y="209"/>
                        <a:pt x="368" y="224"/>
                        <a:pt x="349" y="236"/>
                      </a:cubicBezTo>
                      <a:cubicBezTo>
                        <a:pt x="337" y="243"/>
                        <a:pt x="321" y="249"/>
                        <a:pt x="300" y="253"/>
                      </a:cubicBezTo>
                      <a:cubicBezTo>
                        <a:pt x="317" y="259"/>
                        <a:pt x="329" y="265"/>
                        <a:pt x="337" y="270"/>
                      </a:cubicBezTo>
                      <a:cubicBezTo>
                        <a:pt x="342" y="274"/>
                        <a:pt x="349" y="282"/>
                        <a:pt x="359" y="294"/>
                      </a:cubicBezTo>
                      <a:cubicBezTo>
                        <a:pt x="369" y="306"/>
                        <a:pt x="375" y="316"/>
                        <a:pt x="379" y="322"/>
                      </a:cubicBezTo>
                      <a:lnTo>
                        <a:pt x="446" y="454"/>
                      </a:lnTo>
                      <a:lnTo>
                        <a:pt x="288" y="454"/>
                      </a:lnTo>
                      <a:lnTo>
                        <a:pt x="213" y="315"/>
                      </a:lnTo>
                      <a:cubicBezTo>
                        <a:pt x="203" y="297"/>
                        <a:pt x="195" y="285"/>
                        <a:pt x="188" y="280"/>
                      </a:cubicBezTo>
                      <a:cubicBezTo>
                        <a:pt x="177" y="273"/>
                        <a:pt x="166" y="270"/>
                        <a:pt x="153" y="270"/>
                      </a:cubicBezTo>
                      <a:lnTo>
                        <a:pt x="141" y="270"/>
                      </a:lnTo>
                      <a:lnTo>
                        <a:pt x="141" y="454"/>
                      </a:lnTo>
                      <a:lnTo>
                        <a:pt x="0" y="454"/>
                      </a:lnTo>
                      <a:moveTo>
                        <a:pt x="141" y="184"/>
                      </a:moveTo>
                      <a:lnTo>
                        <a:pt x="200" y="184"/>
                      </a:lnTo>
                      <a:cubicBezTo>
                        <a:pt x="206" y="184"/>
                        <a:pt x="219" y="182"/>
                        <a:pt x="237" y="178"/>
                      </a:cubicBezTo>
                      <a:cubicBezTo>
                        <a:pt x="246" y="176"/>
                        <a:pt x="254" y="171"/>
                        <a:pt x="260" y="163"/>
                      </a:cubicBezTo>
                      <a:cubicBezTo>
                        <a:pt x="266" y="156"/>
                        <a:pt x="269" y="147"/>
                        <a:pt x="269" y="137"/>
                      </a:cubicBezTo>
                      <a:cubicBezTo>
                        <a:pt x="269" y="122"/>
                        <a:pt x="264" y="111"/>
                        <a:pt x="255" y="103"/>
                      </a:cubicBezTo>
                      <a:cubicBezTo>
                        <a:pt x="245" y="96"/>
                        <a:pt x="228" y="92"/>
                        <a:pt x="202" y="92"/>
                      </a:cubicBezTo>
                      <a:lnTo>
                        <a:pt x="141" y="92"/>
                      </a:lnTo>
                      <a:lnTo>
                        <a:pt x="141" y="184"/>
                      </a:ln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249" name="CustomShape 15"/>
                <p:cNvSpPr/>
                <p:nvPr/>
              </p:nvSpPr>
              <p:spPr>
                <a:xfrm>
                  <a:off x="7414560" y="1064160"/>
                  <a:ext cx="163800" cy="166320"/>
                </a:xfrm>
                <a:custGeom>
                  <a:avLst/>
                  <a:gdLst/>
                  <a:ahLst/>
                  <a:cxnLst/>
                  <a:rect l="l" t="t" r="r" b="b"/>
                  <a:pathLst>
                    <a:path w="463" h="470">
                      <a:moveTo>
                        <a:pt x="246" y="297"/>
                      </a:moveTo>
                      <a:lnTo>
                        <a:pt x="246" y="203"/>
                      </a:lnTo>
                      <a:lnTo>
                        <a:pt x="462" y="203"/>
                      </a:lnTo>
                      <a:lnTo>
                        <a:pt x="462" y="396"/>
                      </a:lnTo>
                      <a:cubicBezTo>
                        <a:pt x="421" y="424"/>
                        <a:pt x="384" y="443"/>
                        <a:pt x="352" y="454"/>
                      </a:cubicBezTo>
                      <a:cubicBezTo>
                        <a:pt x="320" y="464"/>
                        <a:pt x="282" y="469"/>
                        <a:pt x="239" y="469"/>
                      </a:cubicBezTo>
                      <a:cubicBezTo>
                        <a:pt x="185" y="469"/>
                        <a:pt x="141" y="460"/>
                        <a:pt x="107" y="441"/>
                      </a:cubicBezTo>
                      <a:cubicBezTo>
                        <a:pt x="73" y="423"/>
                        <a:pt x="47" y="396"/>
                        <a:pt x="28" y="359"/>
                      </a:cubicBezTo>
                      <a:cubicBezTo>
                        <a:pt x="9" y="323"/>
                        <a:pt x="0" y="282"/>
                        <a:pt x="0" y="235"/>
                      </a:cubicBezTo>
                      <a:cubicBezTo>
                        <a:pt x="0" y="185"/>
                        <a:pt x="10" y="142"/>
                        <a:pt x="31" y="105"/>
                      </a:cubicBezTo>
                      <a:cubicBezTo>
                        <a:pt x="51" y="69"/>
                        <a:pt x="81" y="41"/>
                        <a:pt x="120" y="22"/>
                      </a:cubicBezTo>
                      <a:cubicBezTo>
                        <a:pt x="151" y="7"/>
                        <a:pt x="193" y="0"/>
                        <a:pt x="245" y="0"/>
                      </a:cubicBezTo>
                      <a:cubicBezTo>
                        <a:pt x="295" y="0"/>
                        <a:pt x="332" y="5"/>
                        <a:pt x="357" y="14"/>
                      </a:cubicBezTo>
                      <a:cubicBezTo>
                        <a:pt x="382" y="23"/>
                        <a:pt x="403" y="37"/>
                        <a:pt x="419" y="56"/>
                      </a:cubicBezTo>
                      <a:cubicBezTo>
                        <a:pt x="435" y="75"/>
                        <a:pt x="448" y="99"/>
                        <a:pt x="456" y="128"/>
                      </a:cubicBezTo>
                      <a:lnTo>
                        <a:pt x="321" y="153"/>
                      </a:lnTo>
                      <a:cubicBezTo>
                        <a:pt x="315" y="135"/>
                        <a:pt x="306" y="122"/>
                        <a:pt x="292" y="113"/>
                      </a:cubicBezTo>
                      <a:cubicBezTo>
                        <a:pt x="279" y="104"/>
                        <a:pt x="262" y="100"/>
                        <a:pt x="241" y="100"/>
                      </a:cubicBezTo>
                      <a:cubicBezTo>
                        <a:pt x="211" y="100"/>
                        <a:pt x="186" y="110"/>
                        <a:pt x="168" y="132"/>
                      </a:cubicBezTo>
                      <a:cubicBezTo>
                        <a:pt x="150" y="153"/>
                        <a:pt x="141" y="187"/>
                        <a:pt x="141" y="233"/>
                      </a:cubicBezTo>
                      <a:cubicBezTo>
                        <a:pt x="141" y="282"/>
                        <a:pt x="150" y="317"/>
                        <a:pt x="168" y="338"/>
                      </a:cubicBezTo>
                      <a:cubicBezTo>
                        <a:pt x="187" y="359"/>
                        <a:pt x="212" y="370"/>
                        <a:pt x="246" y="370"/>
                      </a:cubicBezTo>
                      <a:cubicBezTo>
                        <a:pt x="261" y="370"/>
                        <a:pt x="276" y="367"/>
                        <a:pt x="290" y="363"/>
                      </a:cubicBezTo>
                      <a:cubicBezTo>
                        <a:pt x="305" y="358"/>
                        <a:pt x="321" y="351"/>
                        <a:pt x="339" y="340"/>
                      </a:cubicBezTo>
                      <a:lnTo>
                        <a:pt x="339" y="297"/>
                      </a:lnTo>
                      <a:lnTo>
                        <a:pt x="246" y="297"/>
                      </a:ln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250" name="CustomShape 16"/>
                <p:cNvSpPr/>
                <p:nvPr/>
              </p:nvSpPr>
              <p:spPr>
                <a:xfrm>
                  <a:off x="7611840" y="1066680"/>
                  <a:ext cx="135360" cy="160920"/>
                </a:xfrm>
                <a:custGeom>
                  <a:avLst/>
                  <a:gdLst/>
                  <a:ahLst/>
                  <a:cxnLst/>
                  <a:rect l="l" t="t" r="r" b="b"/>
                  <a:pathLst>
                    <a:path w="384" h="455">
                      <a:moveTo>
                        <a:pt x="0" y="0"/>
                      </a:moveTo>
                      <a:cubicBezTo>
                        <a:pt x="125" y="0"/>
                        <a:pt x="251" y="0"/>
                        <a:pt x="376" y="0"/>
                      </a:cubicBezTo>
                      <a:cubicBezTo>
                        <a:pt x="376" y="32"/>
                        <a:pt x="376" y="65"/>
                        <a:pt x="376" y="97"/>
                      </a:cubicBezTo>
                      <a:cubicBezTo>
                        <a:pt x="297" y="97"/>
                        <a:pt x="219" y="97"/>
                        <a:pt x="141" y="97"/>
                      </a:cubicBezTo>
                      <a:cubicBezTo>
                        <a:pt x="141" y="121"/>
                        <a:pt x="141" y="145"/>
                        <a:pt x="141" y="169"/>
                      </a:cubicBezTo>
                      <a:cubicBezTo>
                        <a:pt x="213" y="169"/>
                        <a:pt x="286" y="169"/>
                        <a:pt x="359" y="169"/>
                      </a:cubicBezTo>
                      <a:cubicBezTo>
                        <a:pt x="359" y="200"/>
                        <a:pt x="359" y="231"/>
                        <a:pt x="359" y="262"/>
                      </a:cubicBezTo>
                      <a:cubicBezTo>
                        <a:pt x="286" y="262"/>
                        <a:pt x="213" y="262"/>
                        <a:pt x="141" y="262"/>
                      </a:cubicBezTo>
                      <a:cubicBezTo>
                        <a:pt x="141" y="292"/>
                        <a:pt x="141" y="321"/>
                        <a:pt x="141" y="351"/>
                      </a:cubicBezTo>
                      <a:cubicBezTo>
                        <a:pt x="221" y="351"/>
                        <a:pt x="302" y="351"/>
                        <a:pt x="383" y="351"/>
                      </a:cubicBezTo>
                      <a:cubicBezTo>
                        <a:pt x="383" y="385"/>
                        <a:pt x="383" y="420"/>
                        <a:pt x="383" y="454"/>
                      </a:cubicBezTo>
                      <a:cubicBezTo>
                        <a:pt x="255" y="454"/>
                        <a:pt x="128" y="454"/>
                        <a:pt x="0" y="454"/>
                      </a:cubicBezTo>
                      <a:cubicBezTo>
                        <a:pt x="0" y="303"/>
                        <a:pt x="0" y="151"/>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251" name="CustomShape 17"/>
                <p:cNvSpPr/>
                <p:nvPr/>
              </p:nvSpPr>
              <p:spPr>
                <a:xfrm>
                  <a:off x="7765200" y="1066680"/>
                  <a:ext cx="150840" cy="160920"/>
                </a:xfrm>
                <a:custGeom>
                  <a:avLst/>
                  <a:gdLst/>
                  <a:ahLst/>
                  <a:cxnLst/>
                  <a:rect l="l" t="t" r="r" b="b"/>
                  <a:pathLst>
                    <a:path w="427" h="455">
                      <a:moveTo>
                        <a:pt x="0" y="0"/>
                      </a:moveTo>
                      <a:cubicBezTo>
                        <a:pt x="142" y="0"/>
                        <a:pt x="284" y="0"/>
                        <a:pt x="426" y="0"/>
                      </a:cubicBezTo>
                      <a:cubicBezTo>
                        <a:pt x="426" y="37"/>
                        <a:pt x="426" y="75"/>
                        <a:pt x="426" y="112"/>
                      </a:cubicBezTo>
                      <a:cubicBezTo>
                        <a:pt x="379" y="112"/>
                        <a:pt x="331" y="112"/>
                        <a:pt x="283" y="112"/>
                      </a:cubicBezTo>
                      <a:cubicBezTo>
                        <a:pt x="283" y="226"/>
                        <a:pt x="283" y="340"/>
                        <a:pt x="283" y="454"/>
                      </a:cubicBezTo>
                      <a:cubicBezTo>
                        <a:pt x="237" y="454"/>
                        <a:pt x="190" y="454"/>
                        <a:pt x="143" y="454"/>
                      </a:cubicBezTo>
                      <a:cubicBezTo>
                        <a:pt x="143" y="340"/>
                        <a:pt x="143" y="226"/>
                        <a:pt x="143" y="112"/>
                      </a:cubicBezTo>
                      <a:cubicBezTo>
                        <a:pt x="95" y="112"/>
                        <a:pt x="48" y="112"/>
                        <a:pt x="0" y="112"/>
                      </a:cubicBezTo>
                      <a:cubicBezTo>
                        <a:pt x="0" y="75"/>
                        <a:pt x="0" y="37"/>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grpSp>
        </p:grpSp>
        <p:grpSp>
          <p:nvGrpSpPr>
            <p:cNvPr id="252" name="Group 18"/>
            <p:cNvGrpSpPr/>
            <p:nvPr/>
          </p:nvGrpSpPr>
          <p:grpSpPr>
            <a:xfrm>
              <a:off x="1134360" y="2931480"/>
              <a:ext cx="1277280" cy="2603160"/>
              <a:chOff x="1134360" y="2931480"/>
              <a:chExt cx="1277280" cy="2603160"/>
            </a:xfrm>
          </p:grpSpPr>
          <p:sp>
            <p:nvSpPr>
              <p:cNvPr id="253" name="CustomShape 19"/>
              <p:cNvSpPr/>
              <p:nvPr/>
            </p:nvSpPr>
            <p:spPr>
              <a:xfrm>
                <a:off x="1362960" y="3160080"/>
                <a:ext cx="1048680" cy="2374560"/>
              </a:xfrm>
              <a:prstGeom prst="rect">
                <a:avLst/>
              </a:prstGeom>
              <a:solidFill>
                <a:srgbClr val="BCAED5"/>
              </a:solidFill>
              <a:ln>
                <a:solidFill>
                  <a:srgbClr val="000000"/>
                </a:solidFill>
              </a:ln>
            </p:spPr>
            <p:style>
              <a:lnRef idx="0">
                <a:scrgbClr r="0" g="0" b="0"/>
              </a:lnRef>
              <a:fillRef idx="0">
                <a:scrgbClr r="0" g="0" b="0"/>
              </a:fillRef>
              <a:effectRef idx="0">
                <a:scrgbClr r="0" g="0" b="0"/>
              </a:effectRef>
              <a:fontRef idx="minor"/>
            </p:style>
          </p:sp>
          <p:sp>
            <p:nvSpPr>
              <p:cNvPr id="254" name="CustomShape 20"/>
              <p:cNvSpPr/>
              <p:nvPr/>
            </p:nvSpPr>
            <p:spPr>
              <a:xfrm>
                <a:off x="1317240" y="3114360"/>
                <a:ext cx="1048680" cy="2374560"/>
              </a:xfrm>
              <a:prstGeom prst="rect">
                <a:avLst/>
              </a:prstGeom>
              <a:solidFill>
                <a:srgbClr val="BCAED5"/>
              </a:solidFill>
              <a:ln>
                <a:solidFill>
                  <a:srgbClr val="000000"/>
                </a:solidFill>
              </a:ln>
            </p:spPr>
            <p:style>
              <a:lnRef idx="0">
                <a:scrgbClr r="0" g="0" b="0"/>
              </a:lnRef>
              <a:fillRef idx="0">
                <a:scrgbClr r="0" g="0" b="0"/>
              </a:fillRef>
              <a:effectRef idx="0">
                <a:scrgbClr r="0" g="0" b="0"/>
              </a:effectRef>
              <a:fontRef idx="minor"/>
            </p:style>
          </p:sp>
          <p:sp>
            <p:nvSpPr>
              <p:cNvPr id="255" name="CustomShape 21"/>
              <p:cNvSpPr/>
              <p:nvPr/>
            </p:nvSpPr>
            <p:spPr>
              <a:xfrm>
                <a:off x="1271520" y="3068640"/>
                <a:ext cx="1048680" cy="2374560"/>
              </a:xfrm>
              <a:prstGeom prst="rect">
                <a:avLst/>
              </a:prstGeom>
              <a:solidFill>
                <a:srgbClr val="BCAED5"/>
              </a:solidFill>
              <a:ln>
                <a:solidFill>
                  <a:srgbClr val="000000"/>
                </a:solidFill>
              </a:ln>
            </p:spPr>
            <p:style>
              <a:lnRef idx="0">
                <a:scrgbClr r="0" g="0" b="0"/>
              </a:lnRef>
              <a:fillRef idx="0">
                <a:scrgbClr r="0" g="0" b="0"/>
              </a:fillRef>
              <a:effectRef idx="0">
                <a:scrgbClr r="0" g="0" b="0"/>
              </a:effectRef>
              <a:fontRef idx="minor"/>
            </p:style>
          </p:sp>
          <p:sp>
            <p:nvSpPr>
              <p:cNvPr id="256" name="CustomShape 22"/>
              <p:cNvSpPr/>
              <p:nvPr/>
            </p:nvSpPr>
            <p:spPr>
              <a:xfrm>
                <a:off x="1225800" y="3022920"/>
                <a:ext cx="1048680" cy="2374560"/>
              </a:xfrm>
              <a:prstGeom prst="rect">
                <a:avLst/>
              </a:prstGeom>
              <a:solidFill>
                <a:srgbClr val="BCAED5"/>
              </a:solidFill>
              <a:ln>
                <a:solidFill>
                  <a:srgbClr val="000000"/>
                </a:solidFill>
              </a:ln>
            </p:spPr>
            <p:style>
              <a:lnRef idx="0">
                <a:scrgbClr r="0" g="0" b="0"/>
              </a:lnRef>
              <a:fillRef idx="0">
                <a:scrgbClr r="0" g="0" b="0"/>
              </a:fillRef>
              <a:effectRef idx="0">
                <a:scrgbClr r="0" g="0" b="0"/>
              </a:effectRef>
              <a:fontRef idx="minor"/>
            </p:style>
          </p:sp>
          <p:sp>
            <p:nvSpPr>
              <p:cNvPr id="257" name="CustomShape 23"/>
              <p:cNvSpPr/>
              <p:nvPr/>
            </p:nvSpPr>
            <p:spPr>
              <a:xfrm>
                <a:off x="1180080" y="2977200"/>
                <a:ext cx="1048680" cy="2374560"/>
              </a:xfrm>
              <a:prstGeom prst="rect">
                <a:avLst/>
              </a:prstGeom>
              <a:solidFill>
                <a:srgbClr val="BCAED5"/>
              </a:solidFill>
              <a:ln>
                <a:solidFill>
                  <a:srgbClr val="000000"/>
                </a:solidFill>
              </a:ln>
            </p:spPr>
            <p:style>
              <a:lnRef idx="0">
                <a:scrgbClr r="0" g="0" b="0"/>
              </a:lnRef>
              <a:fillRef idx="0">
                <a:scrgbClr r="0" g="0" b="0"/>
              </a:fillRef>
              <a:effectRef idx="0">
                <a:scrgbClr r="0" g="0" b="0"/>
              </a:effectRef>
              <a:fontRef idx="minor"/>
            </p:style>
          </p:sp>
          <p:grpSp>
            <p:nvGrpSpPr>
              <p:cNvPr id="258" name="Group 24"/>
              <p:cNvGrpSpPr/>
              <p:nvPr/>
            </p:nvGrpSpPr>
            <p:grpSpPr>
              <a:xfrm>
                <a:off x="1134360" y="2931480"/>
                <a:ext cx="1048680" cy="2374560"/>
                <a:chOff x="1134360" y="2931480"/>
                <a:chExt cx="1048680" cy="2374560"/>
              </a:xfrm>
            </p:grpSpPr>
            <p:sp>
              <p:nvSpPr>
                <p:cNvPr id="259" name="CustomShape 25"/>
                <p:cNvSpPr/>
                <p:nvPr/>
              </p:nvSpPr>
              <p:spPr>
                <a:xfrm>
                  <a:off x="1134360" y="2931480"/>
                  <a:ext cx="1048680" cy="2374560"/>
                </a:xfrm>
                <a:prstGeom prst="rect">
                  <a:avLst/>
                </a:prstGeom>
                <a:solidFill>
                  <a:srgbClr val="BCAED5"/>
                </a:solidFill>
                <a:ln>
                  <a:solidFill>
                    <a:srgbClr val="000000"/>
                  </a:solidFill>
                </a:ln>
              </p:spPr>
              <p:style>
                <a:lnRef idx="0">
                  <a:scrgbClr r="0" g="0" b="0"/>
                </a:lnRef>
                <a:fillRef idx="0">
                  <a:scrgbClr r="0" g="0" b="0"/>
                </a:fillRef>
                <a:effectRef idx="0">
                  <a:scrgbClr r="0" g="0" b="0"/>
                </a:effectRef>
                <a:fontRef idx="minor"/>
              </p:style>
            </p:sp>
            <p:grpSp>
              <p:nvGrpSpPr>
                <p:cNvPr id="260" name="Group 26"/>
                <p:cNvGrpSpPr/>
                <p:nvPr/>
              </p:nvGrpSpPr>
              <p:grpSpPr>
                <a:xfrm>
                  <a:off x="1175040" y="3884040"/>
                  <a:ext cx="967680" cy="488160"/>
                  <a:chOff x="1175040" y="3884040"/>
                  <a:chExt cx="967680" cy="488160"/>
                </a:xfrm>
              </p:grpSpPr>
              <p:sp>
                <p:nvSpPr>
                  <p:cNvPr id="261" name="CustomShape 27"/>
                  <p:cNvSpPr/>
                  <p:nvPr/>
                </p:nvSpPr>
                <p:spPr>
                  <a:xfrm>
                    <a:off x="1295280" y="3886920"/>
                    <a:ext cx="175320" cy="160920"/>
                  </a:xfrm>
                  <a:custGeom>
                    <a:avLst/>
                    <a:gdLst/>
                    <a:ahLst/>
                    <a:cxnLst/>
                    <a:rect l="l" t="t" r="r" b="b"/>
                    <a:pathLst>
                      <a:path w="495" h="455">
                        <a:moveTo>
                          <a:pt x="0" y="0"/>
                        </a:moveTo>
                        <a:cubicBezTo>
                          <a:pt x="52" y="0"/>
                          <a:pt x="104" y="0"/>
                          <a:pt x="156" y="0"/>
                        </a:cubicBezTo>
                        <a:cubicBezTo>
                          <a:pt x="186" y="51"/>
                          <a:pt x="217" y="102"/>
                          <a:pt x="247" y="153"/>
                        </a:cubicBezTo>
                        <a:cubicBezTo>
                          <a:pt x="278" y="102"/>
                          <a:pt x="308" y="51"/>
                          <a:pt x="339" y="0"/>
                        </a:cubicBezTo>
                        <a:cubicBezTo>
                          <a:pt x="391" y="0"/>
                          <a:pt x="442" y="0"/>
                          <a:pt x="494" y="0"/>
                        </a:cubicBezTo>
                        <a:cubicBezTo>
                          <a:pt x="435" y="88"/>
                          <a:pt x="376" y="176"/>
                          <a:pt x="317" y="264"/>
                        </a:cubicBezTo>
                        <a:cubicBezTo>
                          <a:pt x="317" y="327"/>
                          <a:pt x="317" y="390"/>
                          <a:pt x="317" y="454"/>
                        </a:cubicBezTo>
                        <a:cubicBezTo>
                          <a:pt x="270" y="454"/>
                          <a:pt x="224" y="454"/>
                          <a:pt x="177" y="454"/>
                        </a:cubicBezTo>
                        <a:cubicBezTo>
                          <a:pt x="177" y="390"/>
                          <a:pt x="177" y="327"/>
                          <a:pt x="177" y="264"/>
                        </a:cubicBezTo>
                        <a:cubicBezTo>
                          <a:pt x="118" y="176"/>
                          <a:pt x="59" y="88"/>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262" name="CustomShape 28"/>
                  <p:cNvSpPr/>
                  <p:nvPr/>
                </p:nvSpPr>
                <p:spPr>
                  <a:xfrm>
                    <a:off x="1469160" y="3884040"/>
                    <a:ext cx="166680" cy="166320"/>
                  </a:xfrm>
                  <a:custGeom>
                    <a:avLst/>
                    <a:gdLst/>
                    <a:ahLst/>
                    <a:cxnLst/>
                    <a:rect l="l" t="t" r="r" b="b"/>
                    <a:pathLst>
                      <a:path w="471" h="470">
                        <a:moveTo>
                          <a:pt x="0" y="235"/>
                        </a:moveTo>
                        <a:cubicBezTo>
                          <a:pt x="0" y="161"/>
                          <a:pt x="21" y="103"/>
                          <a:pt x="62" y="62"/>
                        </a:cubicBezTo>
                        <a:cubicBezTo>
                          <a:pt x="103" y="21"/>
                          <a:pt x="161" y="0"/>
                          <a:pt x="234" y="0"/>
                        </a:cubicBezTo>
                        <a:cubicBezTo>
                          <a:pt x="310" y="0"/>
                          <a:pt x="368" y="20"/>
                          <a:pt x="409" y="61"/>
                        </a:cubicBezTo>
                        <a:cubicBezTo>
                          <a:pt x="450" y="101"/>
                          <a:pt x="470" y="158"/>
                          <a:pt x="470" y="231"/>
                        </a:cubicBezTo>
                        <a:cubicBezTo>
                          <a:pt x="470" y="284"/>
                          <a:pt x="461" y="328"/>
                          <a:pt x="443" y="362"/>
                        </a:cubicBezTo>
                        <a:cubicBezTo>
                          <a:pt x="426" y="395"/>
                          <a:pt x="400" y="422"/>
                          <a:pt x="366" y="441"/>
                        </a:cubicBezTo>
                        <a:cubicBezTo>
                          <a:pt x="332" y="460"/>
                          <a:pt x="290" y="469"/>
                          <a:pt x="240" y="469"/>
                        </a:cubicBezTo>
                        <a:cubicBezTo>
                          <a:pt x="189" y="469"/>
                          <a:pt x="146" y="461"/>
                          <a:pt x="113" y="445"/>
                        </a:cubicBezTo>
                        <a:cubicBezTo>
                          <a:pt x="79" y="428"/>
                          <a:pt x="52" y="402"/>
                          <a:pt x="31" y="367"/>
                        </a:cubicBezTo>
                        <a:cubicBezTo>
                          <a:pt x="10" y="332"/>
                          <a:pt x="0" y="288"/>
                          <a:pt x="0" y="235"/>
                        </a:cubicBezTo>
                        <a:moveTo>
                          <a:pt x="140" y="235"/>
                        </a:moveTo>
                        <a:cubicBezTo>
                          <a:pt x="140" y="281"/>
                          <a:pt x="149" y="314"/>
                          <a:pt x="166" y="334"/>
                        </a:cubicBezTo>
                        <a:cubicBezTo>
                          <a:pt x="183" y="354"/>
                          <a:pt x="206" y="364"/>
                          <a:pt x="235" y="364"/>
                        </a:cubicBezTo>
                        <a:cubicBezTo>
                          <a:pt x="265" y="364"/>
                          <a:pt x="289" y="354"/>
                          <a:pt x="305" y="335"/>
                        </a:cubicBezTo>
                        <a:cubicBezTo>
                          <a:pt x="322" y="315"/>
                          <a:pt x="330" y="280"/>
                          <a:pt x="330" y="229"/>
                        </a:cubicBezTo>
                        <a:cubicBezTo>
                          <a:pt x="330" y="187"/>
                          <a:pt x="321" y="155"/>
                          <a:pt x="304" y="136"/>
                        </a:cubicBezTo>
                        <a:cubicBezTo>
                          <a:pt x="287" y="116"/>
                          <a:pt x="264" y="106"/>
                          <a:pt x="234" y="106"/>
                        </a:cubicBezTo>
                        <a:cubicBezTo>
                          <a:pt x="206" y="106"/>
                          <a:pt x="183" y="116"/>
                          <a:pt x="166" y="136"/>
                        </a:cubicBezTo>
                        <a:cubicBezTo>
                          <a:pt x="149" y="156"/>
                          <a:pt x="140" y="189"/>
                          <a:pt x="140" y="235"/>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263" name="CustomShape 29"/>
                  <p:cNvSpPr/>
                  <p:nvPr/>
                </p:nvSpPr>
                <p:spPr>
                  <a:xfrm>
                    <a:off x="1665360" y="3886920"/>
                    <a:ext cx="154080" cy="163800"/>
                  </a:xfrm>
                  <a:custGeom>
                    <a:avLst/>
                    <a:gdLst/>
                    <a:ahLst/>
                    <a:cxnLst/>
                    <a:rect l="l" t="t" r="r" b="b"/>
                    <a:pathLst>
                      <a:path w="436" h="463">
                        <a:moveTo>
                          <a:pt x="295" y="0"/>
                        </a:moveTo>
                        <a:lnTo>
                          <a:pt x="435" y="0"/>
                        </a:lnTo>
                        <a:lnTo>
                          <a:pt x="435" y="270"/>
                        </a:lnTo>
                        <a:cubicBezTo>
                          <a:pt x="435" y="297"/>
                          <a:pt x="431" y="322"/>
                          <a:pt x="422" y="346"/>
                        </a:cubicBezTo>
                        <a:cubicBezTo>
                          <a:pt x="414" y="370"/>
                          <a:pt x="401" y="391"/>
                          <a:pt x="383" y="409"/>
                        </a:cubicBezTo>
                        <a:cubicBezTo>
                          <a:pt x="365" y="427"/>
                          <a:pt x="347" y="439"/>
                          <a:pt x="327" y="446"/>
                        </a:cubicBezTo>
                        <a:cubicBezTo>
                          <a:pt x="300" y="456"/>
                          <a:pt x="267" y="461"/>
                          <a:pt x="229" y="462"/>
                        </a:cubicBezTo>
                        <a:cubicBezTo>
                          <a:pt x="207" y="461"/>
                          <a:pt x="183" y="460"/>
                          <a:pt x="156" y="457"/>
                        </a:cubicBezTo>
                        <a:cubicBezTo>
                          <a:pt x="130" y="454"/>
                          <a:pt x="109" y="448"/>
                          <a:pt x="91" y="438"/>
                        </a:cubicBezTo>
                        <a:cubicBezTo>
                          <a:pt x="73" y="429"/>
                          <a:pt x="57" y="416"/>
                          <a:pt x="43" y="399"/>
                        </a:cubicBezTo>
                        <a:cubicBezTo>
                          <a:pt x="28" y="382"/>
                          <a:pt x="18" y="365"/>
                          <a:pt x="13" y="347"/>
                        </a:cubicBezTo>
                        <a:cubicBezTo>
                          <a:pt x="4" y="318"/>
                          <a:pt x="0" y="293"/>
                          <a:pt x="0" y="270"/>
                        </a:cubicBezTo>
                        <a:lnTo>
                          <a:pt x="0" y="0"/>
                        </a:lnTo>
                        <a:lnTo>
                          <a:pt x="140" y="0"/>
                        </a:lnTo>
                        <a:lnTo>
                          <a:pt x="140" y="277"/>
                        </a:lnTo>
                        <a:cubicBezTo>
                          <a:pt x="140" y="302"/>
                          <a:pt x="147" y="321"/>
                          <a:pt x="161" y="335"/>
                        </a:cubicBezTo>
                        <a:cubicBezTo>
                          <a:pt x="174" y="349"/>
                          <a:pt x="193" y="356"/>
                          <a:pt x="218" y="356"/>
                        </a:cubicBezTo>
                        <a:cubicBezTo>
                          <a:pt x="242" y="356"/>
                          <a:pt x="261" y="349"/>
                          <a:pt x="274" y="335"/>
                        </a:cubicBezTo>
                        <a:cubicBezTo>
                          <a:pt x="288" y="321"/>
                          <a:pt x="295" y="302"/>
                          <a:pt x="295" y="277"/>
                        </a:cubicBezTo>
                        <a:lnTo>
                          <a:pt x="295" y="0"/>
                        </a:ln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264" name="CustomShape 30"/>
                  <p:cNvSpPr/>
                  <p:nvPr/>
                </p:nvSpPr>
                <p:spPr>
                  <a:xfrm>
                    <a:off x="1856160" y="3886560"/>
                    <a:ext cx="158040" cy="160920"/>
                  </a:xfrm>
                  <a:custGeom>
                    <a:avLst/>
                    <a:gdLst/>
                    <a:ahLst/>
                    <a:cxnLst/>
                    <a:rect l="l" t="t" r="r" b="b"/>
                    <a:pathLst>
                      <a:path w="447" h="455">
                        <a:moveTo>
                          <a:pt x="0" y="454"/>
                        </a:moveTo>
                        <a:lnTo>
                          <a:pt x="0" y="0"/>
                        </a:lnTo>
                        <a:lnTo>
                          <a:pt x="234" y="0"/>
                        </a:lnTo>
                        <a:cubicBezTo>
                          <a:pt x="277" y="0"/>
                          <a:pt x="310" y="4"/>
                          <a:pt x="333" y="11"/>
                        </a:cubicBezTo>
                        <a:cubicBezTo>
                          <a:pt x="356" y="19"/>
                          <a:pt x="374" y="32"/>
                          <a:pt x="389" y="52"/>
                        </a:cubicBezTo>
                        <a:cubicBezTo>
                          <a:pt x="403" y="73"/>
                          <a:pt x="410" y="97"/>
                          <a:pt x="410" y="126"/>
                        </a:cubicBezTo>
                        <a:cubicBezTo>
                          <a:pt x="410" y="151"/>
                          <a:pt x="404" y="173"/>
                          <a:pt x="393" y="191"/>
                        </a:cubicBezTo>
                        <a:cubicBezTo>
                          <a:pt x="383" y="209"/>
                          <a:pt x="368" y="224"/>
                          <a:pt x="349" y="236"/>
                        </a:cubicBezTo>
                        <a:cubicBezTo>
                          <a:pt x="337" y="243"/>
                          <a:pt x="321" y="249"/>
                          <a:pt x="300" y="253"/>
                        </a:cubicBezTo>
                        <a:cubicBezTo>
                          <a:pt x="317" y="259"/>
                          <a:pt x="329" y="265"/>
                          <a:pt x="337" y="270"/>
                        </a:cubicBezTo>
                        <a:cubicBezTo>
                          <a:pt x="342" y="274"/>
                          <a:pt x="349" y="282"/>
                          <a:pt x="359" y="294"/>
                        </a:cubicBezTo>
                        <a:cubicBezTo>
                          <a:pt x="369" y="306"/>
                          <a:pt x="375" y="316"/>
                          <a:pt x="379" y="322"/>
                        </a:cubicBezTo>
                        <a:lnTo>
                          <a:pt x="446" y="454"/>
                        </a:lnTo>
                        <a:lnTo>
                          <a:pt x="288" y="454"/>
                        </a:lnTo>
                        <a:lnTo>
                          <a:pt x="213" y="315"/>
                        </a:lnTo>
                        <a:cubicBezTo>
                          <a:pt x="203" y="297"/>
                          <a:pt x="195" y="285"/>
                          <a:pt x="188" y="280"/>
                        </a:cubicBezTo>
                        <a:cubicBezTo>
                          <a:pt x="177" y="273"/>
                          <a:pt x="166" y="270"/>
                          <a:pt x="153" y="270"/>
                        </a:cubicBezTo>
                        <a:lnTo>
                          <a:pt x="141" y="270"/>
                        </a:lnTo>
                        <a:lnTo>
                          <a:pt x="141" y="454"/>
                        </a:lnTo>
                        <a:lnTo>
                          <a:pt x="0" y="454"/>
                        </a:lnTo>
                        <a:moveTo>
                          <a:pt x="141" y="184"/>
                        </a:moveTo>
                        <a:lnTo>
                          <a:pt x="200" y="184"/>
                        </a:lnTo>
                        <a:cubicBezTo>
                          <a:pt x="206" y="184"/>
                          <a:pt x="219" y="182"/>
                          <a:pt x="237" y="178"/>
                        </a:cubicBezTo>
                        <a:cubicBezTo>
                          <a:pt x="246" y="176"/>
                          <a:pt x="254" y="171"/>
                          <a:pt x="260" y="163"/>
                        </a:cubicBezTo>
                        <a:cubicBezTo>
                          <a:pt x="266" y="156"/>
                          <a:pt x="269" y="147"/>
                          <a:pt x="269" y="137"/>
                        </a:cubicBezTo>
                        <a:cubicBezTo>
                          <a:pt x="269" y="122"/>
                          <a:pt x="264" y="111"/>
                          <a:pt x="255" y="103"/>
                        </a:cubicBezTo>
                        <a:cubicBezTo>
                          <a:pt x="245" y="96"/>
                          <a:pt x="228" y="92"/>
                          <a:pt x="202" y="92"/>
                        </a:cubicBezTo>
                        <a:lnTo>
                          <a:pt x="141" y="92"/>
                        </a:lnTo>
                        <a:lnTo>
                          <a:pt x="141" y="184"/>
                        </a:ln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265" name="CustomShape 31"/>
                  <p:cNvSpPr/>
                  <p:nvPr/>
                </p:nvSpPr>
                <p:spPr>
                  <a:xfrm>
                    <a:off x="1175040" y="4208760"/>
                    <a:ext cx="126720" cy="160920"/>
                  </a:xfrm>
                  <a:custGeom>
                    <a:avLst/>
                    <a:gdLst/>
                    <a:ahLst/>
                    <a:cxnLst/>
                    <a:rect l="l" t="t" r="r" b="b"/>
                    <a:pathLst>
                      <a:path w="360" h="455">
                        <a:moveTo>
                          <a:pt x="0" y="0"/>
                        </a:moveTo>
                        <a:cubicBezTo>
                          <a:pt x="47" y="0"/>
                          <a:pt x="93" y="0"/>
                          <a:pt x="140" y="0"/>
                        </a:cubicBezTo>
                        <a:cubicBezTo>
                          <a:pt x="140" y="114"/>
                          <a:pt x="140" y="228"/>
                          <a:pt x="140" y="342"/>
                        </a:cubicBezTo>
                        <a:cubicBezTo>
                          <a:pt x="213" y="342"/>
                          <a:pt x="286" y="342"/>
                          <a:pt x="359" y="342"/>
                        </a:cubicBezTo>
                        <a:cubicBezTo>
                          <a:pt x="359" y="379"/>
                          <a:pt x="359" y="416"/>
                          <a:pt x="359" y="454"/>
                        </a:cubicBezTo>
                        <a:cubicBezTo>
                          <a:pt x="239" y="454"/>
                          <a:pt x="120" y="454"/>
                          <a:pt x="0" y="454"/>
                        </a:cubicBezTo>
                        <a:cubicBezTo>
                          <a:pt x="0" y="302"/>
                          <a:pt x="0" y="151"/>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266" name="CustomShape 32"/>
                  <p:cNvSpPr/>
                  <p:nvPr/>
                </p:nvSpPr>
                <p:spPr>
                  <a:xfrm>
                    <a:off x="1311120" y="4208760"/>
                    <a:ext cx="175320" cy="160920"/>
                  </a:xfrm>
                  <a:custGeom>
                    <a:avLst/>
                    <a:gdLst/>
                    <a:ahLst/>
                    <a:cxnLst/>
                    <a:rect l="l" t="t" r="r" b="b"/>
                    <a:pathLst>
                      <a:path w="495" h="455">
                        <a:moveTo>
                          <a:pt x="325" y="379"/>
                        </a:moveTo>
                        <a:cubicBezTo>
                          <a:pt x="272" y="379"/>
                          <a:pt x="219" y="379"/>
                          <a:pt x="165" y="379"/>
                        </a:cubicBezTo>
                        <a:cubicBezTo>
                          <a:pt x="158" y="404"/>
                          <a:pt x="151" y="429"/>
                          <a:pt x="143" y="454"/>
                        </a:cubicBezTo>
                        <a:cubicBezTo>
                          <a:pt x="96" y="454"/>
                          <a:pt x="48" y="454"/>
                          <a:pt x="0" y="454"/>
                        </a:cubicBezTo>
                        <a:cubicBezTo>
                          <a:pt x="57" y="302"/>
                          <a:pt x="114" y="151"/>
                          <a:pt x="171" y="0"/>
                        </a:cubicBezTo>
                        <a:cubicBezTo>
                          <a:pt x="222" y="0"/>
                          <a:pt x="273" y="0"/>
                          <a:pt x="324" y="0"/>
                        </a:cubicBezTo>
                        <a:cubicBezTo>
                          <a:pt x="380" y="151"/>
                          <a:pt x="437" y="302"/>
                          <a:pt x="494" y="454"/>
                        </a:cubicBezTo>
                        <a:cubicBezTo>
                          <a:pt x="445" y="454"/>
                          <a:pt x="396" y="454"/>
                          <a:pt x="347" y="454"/>
                        </a:cubicBezTo>
                        <a:cubicBezTo>
                          <a:pt x="340" y="429"/>
                          <a:pt x="332" y="404"/>
                          <a:pt x="325" y="379"/>
                        </a:cubicBezTo>
                        <a:moveTo>
                          <a:pt x="296" y="280"/>
                        </a:moveTo>
                        <a:cubicBezTo>
                          <a:pt x="279" y="226"/>
                          <a:pt x="262" y="172"/>
                          <a:pt x="245" y="117"/>
                        </a:cubicBezTo>
                        <a:cubicBezTo>
                          <a:pt x="229" y="172"/>
                          <a:pt x="212" y="226"/>
                          <a:pt x="196" y="280"/>
                        </a:cubicBezTo>
                        <a:cubicBezTo>
                          <a:pt x="229" y="280"/>
                          <a:pt x="262" y="280"/>
                          <a:pt x="296" y="28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267" name="CustomShape 33"/>
                  <p:cNvSpPr/>
                  <p:nvPr/>
                </p:nvSpPr>
                <p:spPr>
                  <a:xfrm>
                    <a:off x="1469160" y="4208760"/>
                    <a:ext cx="175320" cy="160920"/>
                  </a:xfrm>
                  <a:custGeom>
                    <a:avLst/>
                    <a:gdLst/>
                    <a:ahLst/>
                    <a:cxnLst/>
                    <a:rect l="l" t="t" r="r" b="b"/>
                    <a:pathLst>
                      <a:path w="495" h="455">
                        <a:moveTo>
                          <a:pt x="0" y="0"/>
                        </a:moveTo>
                        <a:cubicBezTo>
                          <a:pt x="52" y="0"/>
                          <a:pt x="104" y="0"/>
                          <a:pt x="156" y="0"/>
                        </a:cubicBezTo>
                        <a:cubicBezTo>
                          <a:pt x="186" y="51"/>
                          <a:pt x="217" y="102"/>
                          <a:pt x="247" y="153"/>
                        </a:cubicBezTo>
                        <a:cubicBezTo>
                          <a:pt x="278" y="102"/>
                          <a:pt x="308" y="51"/>
                          <a:pt x="339" y="0"/>
                        </a:cubicBezTo>
                        <a:cubicBezTo>
                          <a:pt x="391" y="0"/>
                          <a:pt x="442" y="0"/>
                          <a:pt x="494" y="0"/>
                        </a:cubicBezTo>
                        <a:cubicBezTo>
                          <a:pt x="435" y="88"/>
                          <a:pt x="376" y="176"/>
                          <a:pt x="317" y="264"/>
                        </a:cubicBezTo>
                        <a:cubicBezTo>
                          <a:pt x="317" y="327"/>
                          <a:pt x="317" y="390"/>
                          <a:pt x="317" y="454"/>
                        </a:cubicBezTo>
                        <a:cubicBezTo>
                          <a:pt x="270" y="454"/>
                          <a:pt x="224" y="454"/>
                          <a:pt x="177" y="454"/>
                        </a:cubicBezTo>
                        <a:cubicBezTo>
                          <a:pt x="177" y="390"/>
                          <a:pt x="177" y="327"/>
                          <a:pt x="177" y="264"/>
                        </a:cubicBezTo>
                        <a:cubicBezTo>
                          <a:pt x="118" y="176"/>
                          <a:pt x="59" y="88"/>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268" name="CustomShape 34"/>
                  <p:cNvSpPr/>
                  <p:nvPr/>
                </p:nvSpPr>
                <p:spPr>
                  <a:xfrm>
                    <a:off x="1662840" y="4208400"/>
                    <a:ext cx="135360" cy="160920"/>
                  </a:xfrm>
                  <a:custGeom>
                    <a:avLst/>
                    <a:gdLst/>
                    <a:ahLst/>
                    <a:cxnLst/>
                    <a:rect l="l" t="t" r="r" b="b"/>
                    <a:pathLst>
                      <a:path w="384" h="455">
                        <a:moveTo>
                          <a:pt x="0" y="0"/>
                        </a:moveTo>
                        <a:cubicBezTo>
                          <a:pt x="125" y="0"/>
                          <a:pt x="251" y="0"/>
                          <a:pt x="376" y="0"/>
                        </a:cubicBezTo>
                        <a:cubicBezTo>
                          <a:pt x="376" y="32"/>
                          <a:pt x="376" y="65"/>
                          <a:pt x="376" y="97"/>
                        </a:cubicBezTo>
                        <a:cubicBezTo>
                          <a:pt x="297" y="97"/>
                          <a:pt x="219" y="97"/>
                          <a:pt x="141" y="97"/>
                        </a:cubicBezTo>
                        <a:cubicBezTo>
                          <a:pt x="141" y="121"/>
                          <a:pt x="141" y="145"/>
                          <a:pt x="141" y="169"/>
                        </a:cubicBezTo>
                        <a:cubicBezTo>
                          <a:pt x="213" y="169"/>
                          <a:pt x="286" y="169"/>
                          <a:pt x="359" y="169"/>
                        </a:cubicBezTo>
                        <a:cubicBezTo>
                          <a:pt x="359" y="200"/>
                          <a:pt x="359" y="231"/>
                          <a:pt x="359" y="262"/>
                        </a:cubicBezTo>
                        <a:cubicBezTo>
                          <a:pt x="286" y="262"/>
                          <a:pt x="213" y="262"/>
                          <a:pt x="141" y="262"/>
                        </a:cubicBezTo>
                        <a:cubicBezTo>
                          <a:pt x="141" y="292"/>
                          <a:pt x="141" y="321"/>
                          <a:pt x="141" y="351"/>
                        </a:cubicBezTo>
                        <a:cubicBezTo>
                          <a:pt x="221" y="351"/>
                          <a:pt x="302" y="351"/>
                          <a:pt x="383" y="351"/>
                        </a:cubicBezTo>
                        <a:cubicBezTo>
                          <a:pt x="383" y="385"/>
                          <a:pt x="383" y="420"/>
                          <a:pt x="383" y="454"/>
                        </a:cubicBezTo>
                        <a:cubicBezTo>
                          <a:pt x="255" y="454"/>
                          <a:pt x="128" y="454"/>
                          <a:pt x="0" y="454"/>
                        </a:cubicBezTo>
                        <a:cubicBezTo>
                          <a:pt x="0" y="303"/>
                          <a:pt x="0" y="151"/>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269" name="CustomShape 35"/>
                  <p:cNvSpPr/>
                  <p:nvPr/>
                </p:nvSpPr>
                <p:spPr>
                  <a:xfrm>
                    <a:off x="1828080" y="4208400"/>
                    <a:ext cx="158040" cy="160920"/>
                  </a:xfrm>
                  <a:custGeom>
                    <a:avLst/>
                    <a:gdLst/>
                    <a:ahLst/>
                    <a:cxnLst/>
                    <a:rect l="l" t="t" r="r" b="b"/>
                    <a:pathLst>
                      <a:path w="447" h="455">
                        <a:moveTo>
                          <a:pt x="0" y="454"/>
                        </a:moveTo>
                        <a:lnTo>
                          <a:pt x="0" y="0"/>
                        </a:lnTo>
                        <a:lnTo>
                          <a:pt x="234" y="0"/>
                        </a:lnTo>
                        <a:cubicBezTo>
                          <a:pt x="277" y="0"/>
                          <a:pt x="310" y="4"/>
                          <a:pt x="333" y="11"/>
                        </a:cubicBezTo>
                        <a:cubicBezTo>
                          <a:pt x="356" y="19"/>
                          <a:pt x="374" y="32"/>
                          <a:pt x="389" y="52"/>
                        </a:cubicBezTo>
                        <a:cubicBezTo>
                          <a:pt x="403" y="73"/>
                          <a:pt x="410" y="97"/>
                          <a:pt x="410" y="126"/>
                        </a:cubicBezTo>
                        <a:cubicBezTo>
                          <a:pt x="410" y="151"/>
                          <a:pt x="404" y="173"/>
                          <a:pt x="393" y="191"/>
                        </a:cubicBezTo>
                        <a:cubicBezTo>
                          <a:pt x="383" y="209"/>
                          <a:pt x="368" y="224"/>
                          <a:pt x="349" y="236"/>
                        </a:cubicBezTo>
                        <a:cubicBezTo>
                          <a:pt x="337" y="243"/>
                          <a:pt x="321" y="249"/>
                          <a:pt x="300" y="253"/>
                        </a:cubicBezTo>
                        <a:cubicBezTo>
                          <a:pt x="317" y="259"/>
                          <a:pt x="329" y="265"/>
                          <a:pt x="337" y="270"/>
                        </a:cubicBezTo>
                        <a:cubicBezTo>
                          <a:pt x="342" y="274"/>
                          <a:pt x="349" y="282"/>
                          <a:pt x="359" y="294"/>
                        </a:cubicBezTo>
                        <a:cubicBezTo>
                          <a:pt x="369" y="306"/>
                          <a:pt x="375" y="316"/>
                          <a:pt x="379" y="322"/>
                        </a:cubicBezTo>
                        <a:lnTo>
                          <a:pt x="446" y="454"/>
                        </a:lnTo>
                        <a:lnTo>
                          <a:pt x="288" y="454"/>
                        </a:lnTo>
                        <a:lnTo>
                          <a:pt x="213" y="315"/>
                        </a:lnTo>
                        <a:cubicBezTo>
                          <a:pt x="203" y="297"/>
                          <a:pt x="195" y="285"/>
                          <a:pt x="188" y="280"/>
                        </a:cubicBezTo>
                        <a:cubicBezTo>
                          <a:pt x="177" y="273"/>
                          <a:pt x="166" y="270"/>
                          <a:pt x="153" y="270"/>
                        </a:cubicBezTo>
                        <a:lnTo>
                          <a:pt x="141" y="270"/>
                        </a:lnTo>
                        <a:lnTo>
                          <a:pt x="141" y="454"/>
                        </a:lnTo>
                        <a:lnTo>
                          <a:pt x="0" y="454"/>
                        </a:lnTo>
                        <a:moveTo>
                          <a:pt x="141" y="184"/>
                        </a:moveTo>
                        <a:lnTo>
                          <a:pt x="200" y="184"/>
                        </a:lnTo>
                        <a:cubicBezTo>
                          <a:pt x="206" y="184"/>
                          <a:pt x="219" y="182"/>
                          <a:pt x="237" y="178"/>
                        </a:cubicBezTo>
                        <a:cubicBezTo>
                          <a:pt x="246" y="176"/>
                          <a:pt x="254" y="171"/>
                          <a:pt x="260" y="163"/>
                        </a:cubicBezTo>
                        <a:cubicBezTo>
                          <a:pt x="266" y="156"/>
                          <a:pt x="269" y="147"/>
                          <a:pt x="269" y="137"/>
                        </a:cubicBezTo>
                        <a:cubicBezTo>
                          <a:pt x="269" y="122"/>
                          <a:pt x="264" y="111"/>
                          <a:pt x="255" y="103"/>
                        </a:cubicBezTo>
                        <a:cubicBezTo>
                          <a:pt x="245" y="96"/>
                          <a:pt x="228" y="92"/>
                          <a:pt x="202" y="92"/>
                        </a:cubicBezTo>
                        <a:lnTo>
                          <a:pt x="141" y="92"/>
                        </a:lnTo>
                        <a:lnTo>
                          <a:pt x="141" y="184"/>
                        </a:ln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270" name="CustomShape 36"/>
                  <p:cNvSpPr/>
                  <p:nvPr/>
                </p:nvSpPr>
                <p:spPr>
                  <a:xfrm>
                    <a:off x="1996920" y="4205880"/>
                    <a:ext cx="145800" cy="166320"/>
                  </a:xfrm>
                  <a:custGeom>
                    <a:avLst/>
                    <a:gdLst/>
                    <a:ahLst/>
                    <a:cxnLst/>
                    <a:rect l="l" t="t" r="r" b="b"/>
                    <a:pathLst>
                      <a:path w="413" h="470">
                        <a:moveTo>
                          <a:pt x="0" y="311"/>
                        </a:moveTo>
                        <a:lnTo>
                          <a:pt x="133" y="303"/>
                        </a:lnTo>
                        <a:cubicBezTo>
                          <a:pt x="136" y="325"/>
                          <a:pt x="142" y="341"/>
                          <a:pt x="151" y="352"/>
                        </a:cubicBezTo>
                        <a:cubicBezTo>
                          <a:pt x="166" y="371"/>
                          <a:pt x="186" y="380"/>
                          <a:pt x="213" y="380"/>
                        </a:cubicBezTo>
                        <a:cubicBezTo>
                          <a:pt x="233" y="380"/>
                          <a:pt x="248" y="375"/>
                          <a:pt x="259" y="366"/>
                        </a:cubicBezTo>
                        <a:cubicBezTo>
                          <a:pt x="270" y="356"/>
                          <a:pt x="276" y="346"/>
                          <a:pt x="276" y="333"/>
                        </a:cubicBezTo>
                        <a:cubicBezTo>
                          <a:pt x="276" y="321"/>
                          <a:pt x="270" y="311"/>
                          <a:pt x="260" y="302"/>
                        </a:cubicBezTo>
                        <a:cubicBezTo>
                          <a:pt x="250" y="292"/>
                          <a:pt x="226" y="284"/>
                          <a:pt x="188" y="275"/>
                        </a:cubicBezTo>
                        <a:cubicBezTo>
                          <a:pt x="127" y="262"/>
                          <a:pt x="83" y="243"/>
                          <a:pt x="57" y="220"/>
                        </a:cubicBezTo>
                        <a:cubicBezTo>
                          <a:pt x="30" y="197"/>
                          <a:pt x="17" y="168"/>
                          <a:pt x="17" y="133"/>
                        </a:cubicBezTo>
                        <a:cubicBezTo>
                          <a:pt x="17" y="109"/>
                          <a:pt x="24" y="87"/>
                          <a:pt x="37" y="67"/>
                        </a:cubicBezTo>
                        <a:cubicBezTo>
                          <a:pt x="51" y="46"/>
                          <a:pt x="71" y="30"/>
                          <a:pt x="98" y="18"/>
                        </a:cubicBezTo>
                        <a:cubicBezTo>
                          <a:pt x="125" y="6"/>
                          <a:pt x="163" y="0"/>
                          <a:pt x="210" y="0"/>
                        </a:cubicBezTo>
                        <a:cubicBezTo>
                          <a:pt x="268" y="0"/>
                          <a:pt x="312" y="11"/>
                          <a:pt x="343" y="32"/>
                        </a:cubicBezTo>
                        <a:cubicBezTo>
                          <a:pt x="373" y="54"/>
                          <a:pt x="391" y="88"/>
                          <a:pt x="397" y="135"/>
                        </a:cubicBezTo>
                        <a:lnTo>
                          <a:pt x="265" y="143"/>
                        </a:lnTo>
                        <a:cubicBezTo>
                          <a:pt x="261" y="123"/>
                          <a:pt x="254" y="108"/>
                          <a:pt x="243" y="98"/>
                        </a:cubicBezTo>
                        <a:cubicBezTo>
                          <a:pt x="231" y="89"/>
                          <a:pt x="216" y="84"/>
                          <a:pt x="196" y="84"/>
                        </a:cubicBezTo>
                        <a:cubicBezTo>
                          <a:pt x="180" y="84"/>
                          <a:pt x="167" y="88"/>
                          <a:pt x="159" y="95"/>
                        </a:cubicBezTo>
                        <a:cubicBezTo>
                          <a:pt x="151" y="102"/>
                          <a:pt x="147" y="110"/>
                          <a:pt x="147" y="120"/>
                        </a:cubicBezTo>
                        <a:cubicBezTo>
                          <a:pt x="147" y="127"/>
                          <a:pt x="150" y="134"/>
                          <a:pt x="157" y="140"/>
                        </a:cubicBezTo>
                        <a:cubicBezTo>
                          <a:pt x="164" y="146"/>
                          <a:pt x="179" y="151"/>
                          <a:pt x="204" y="156"/>
                        </a:cubicBezTo>
                        <a:cubicBezTo>
                          <a:pt x="265" y="169"/>
                          <a:pt x="309" y="183"/>
                          <a:pt x="336" y="196"/>
                        </a:cubicBezTo>
                        <a:cubicBezTo>
                          <a:pt x="362" y="210"/>
                          <a:pt x="382" y="227"/>
                          <a:pt x="394" y="247"/>
                        </a:cubicBezTo>
                        <a:cubicBezTo>
                          <a:pt x="406" y="267"/>
                          <a:pt x="412" y="289"/>
                          <a:pt x="412" y="314"/>
                        </a:cubicBezTo>
                        <a:cubicBezTo>
                          <a:pt x="412" y="343"/>
                          <a:pt x="404" y="370"/>
                          <a:pt x="388" y="394"/>
                        </a:cubicBezTo>
                        <a:cubicBezTo>
                          <a:pt x="371" y="419"/>
                          <a:pt x="349" y="437"/>
                          <a:pt x="320" y="450"/>
                        </a:cubicBezTo>
                        <a:cubicBezTo>
                          <a:pt x="291" y="463"/>
                          <a:pt x="255" y="469"/>
                          <a:pt x="211" y="469"/>
                        </a:cubicBezTo>
                        <a:cubicBezTo>
                          <a:pt x="134" y="469"/>
                          <a:pt x="80" y="454"/>
                          <a:pt x="50" y="424"/>
                        </a:cubicBezTo>
                        <a:cubicBezTo>
                          <a:pt x="21" y="395"/>
                          <a:pt x="4" y="357"/>
                          <a:pt x="0" y="311"/>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grpSp>
          </p:grpSp>
        </p:grpSp>
        <p:grpSp>
          <p:nvGrpSpPr>
            <p:cNvPr id="271" name="Group 37"/>
            <p:cNvGrpSpPr/>
            <p:nvPr/>
          </p:nvGrpSpPr>
          <p:grpSpPr>
            <a:xfrm>
              <a:off x="5431680" y="3998160"/>
              <a:ext cx="1598040" cy="488160"/>
              <a:chOff x="5431680" y="3998160"/>
              <a:chExt cx="1598040" cy="488160"/>
            </a:xfrm>
          </p:grpSpPr>
          <p:sp>
            <p:nvSpPr>
              <p:cNvPr id="272" name="CustomShape 38"/>
              <p:cNvSpPr/>
              <p:nvPr/>
            </p:nvSpPr>
            <p:spPr>
              <a:xfrm>
                <a:off x="5648760" y="4000680"/>
                <a:ext cx="147960" cy="160920"/>
              </a:xfrm>
              <a:custGeom>
                <a:avLst/>
                <a:gdLst/>
                <a:ahLst/>
                <a:cxnLst/>
                <a:rect l="l" t="t" r="r" b="b"/>
                <a:pathLst>
                  <a:path w="419" h="455">
                    <a:moveTo>
                      <a:pt x="0" y="0"/>
                    </a:moveTo>
                    <a:lnTo>
                      <a:pt x="208" y="0"/>
                    </a:lnTo>
                    <a:cubicBezTo>
                      <a:pt x="249" y="0"/>
                      <a:pt x="283" y="6"/>
                      <a:pt x="308" y="17"/>
                    </a:cubicBezTo>
                    <a:cubicBezTo>
                      <a:pt x="333" y="28"/>
                      <a:pt x="354" y="44"/>
                      <a:pt x="371" y="65"/>
                    </a:cubicBezTo>
                    <a:cubicBezTo>
                      <a:pt x="387" y="86"/>
                      <a:pt x="399" y="110"/>
                      <a:pt x="406" y="137"/>
                    </a:cubicBezTo>
                    <a:cubicBezTo>
                      <a:pt x="414" y="165"/>
                      <a:pt x="418" y="194"/>
                      <a:pt x="418" y="225"/>
                    </a:cubicBezTo>
                    <a:cubicBezTo>
                      <a:pt x="418" y="274"/>
                      <a:pt x="412" y="311"/>
                      <a:pt x="401" y="338"/>
                    </a:cubicBezTo>
                    <a:cubicBezTo>
                      <a:pt x="390" y="365"/>
                      <a:pt x="375" y="387"/>
                      <a:pt x="355" y="405"/>
                    </a:cubicBezTo>
                    <a:cubicBezTo>
                      <a:pt x="335" y="423"/>
                      <a:pt x="314" y="435"/>
                      <a:pt x="292" y="441"/>
                    </a:cubicBezTo>
                    <a:cubicBezTo>
                      <a:pt x="261" y="450"/>
                      <a:pt x="233" y="454"/>
                      <a:pt x="208" y="454"/>
                    </a:cubicBezTo>
                    <a:lnTo>
                      <a:pt x="0" y="454"/>
                    </a:lnTo>
                    <a:lnTo>
                      <a:pt x="0" y="0"/>
                    </a:lnTo>
                    <a:moveTo>
                      <a:pt x="140" y="103"/>
                    </a:moveTo>
                    <a:lnTo>
                      <a:pt x="140" y="351"/>
                    </a:lnTo>
                    <a:lnTo>
                      <a:pt x="175" y="351"/>
                    </a:lnTo>
                    <a:cubicBezTo>
                      <a:pt x="204" y="351"/>
                      <a:pt x="225" y="347"/>
                      <a:pt x="237" y="341"/>
                    </a:cubicBezTo>
                    <a:cubicBezTo>
                      <a:pt x="250" y="334"/>
                      <a:pt x="259" y="323"/>
                      <a:pt x="266" y="307"/>
                    </a:cubicBezTo>
                    <a:cubicBezTo>
                      <a:pt x="273" y="291"/>
                      <a:pt x="277" y="264"/>
                      <a:pt x="277" y="228"/>
                    </a:cubicBezTo>
                    <a:cubicBezTo>
                      <a:pt x="277" y="180"/>
                      <a:pt x="269" y="147"/>
                      <a:pt x="253" y="129"/>
                    </a:cubicBezTo>
                    <a:cubicBezTo>
                      <a:pt x="238" y="112"/>
                      <a:pt x="212" y="103"/>
                      <a:pt x="175" y="103"/>
                    </a:cubicBezTo>
                    <a:lnTo>
                      <a:pt x="140" y="103"/>
                    </a:ln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273" name="CustomShape 39"/>
              <p:cNvSpPr/>
              <p:nvPr/>
            </p:nvSpPr>
            <p:spPr>
              <a:xfrm>
                <a:off x="5826240" y="4000680"/>
                <a:ext cx="135360" cy="160920"/>
              </a:xfrm>
              <a:custGeom>
                <a:avLst/>
                <a:gdLst/>
                <a:ahLst/>
                <a:cxnLst/>
                <a:rect l="l" t="t" r="r" b="b"/>
                <a:pathLst>
                  <a:path w="384" h="455">
                    <a:moveTo>
                      <a:pt x="0" y="0"/>
                    </a:moveTo>
                    <a:cubicBezTo>
                      <a:pt x="125" y="0"/>
                      <a:pt x="251" y="0"/>
                      <a:pt x="376" y="0"/>
                    </a:cubicBezTo>
                    <a:cubicBezTo>
                      <a:pt x="376" y="32"/>
                      <a:pt x="376" y="65"/>
                      <a:pt x="376" y="97"/>
                    </a:cubicBezTo>
                    <a:cubicBezTo>
                      <a:pt x="297" y="97"/>
                      <a:pt x="219" y="97"/>
                      <a:pt x="141" y="97"/>
                    </a:cubicBezTo>
                    <a:cubicBezTo>
                      <a:pt x="141" y="121"/>
                      <a:pt x="141" y="145"/>
                      <a:pt x="141" y="169"/>
                    </a:cubicBezTo>
                    <a:cubicBezTo>
                      <a:pt x="213" y="169"/>
                      <a:pt x="286" y="169"/>
                      <a:pt x="359" y="169"/>
                    </a:cubicBezTo>
                    <a:cubicBezTo>
                      <a:pt x="359" y="200"/>
                      <a:pt x="359" y="231"/>
                      <a:pt x="359" y="262"/>
                    </a:cubicBezTo>
                    <a:cubicBezTo>
                      <a:pt x="286" y="262"/>
                      <a:pt x="213" y="262"/>
                      <a:pt x="141" y="262"/>
                    </a:cubicBezTo>
                    <a:cubicBezTo>
                      <a:pt x="141" y="292"/>
                      <a:pt x="141" y="321"/>
                      <a:pt x="141" y="351"/>
                    </a:cubicBezTo>
                    <a:cubicBezTo>
                      <a:pt x="221" y="351"/>
                      <a:pt x="302" y="351"/>
                      <a:pt x="383" y="351"/>
                    </a:cubicBezTo>
                    <a:cubicBezTo>
                      <a:pt x="383" y="385"/>
                      <a:pt x="383" y="420"/>
                      <a:pt x="383" y="454"/>
                    </a:cubicBezTo>
                    <a:cubicBezTo>
                      <a:pt x="255" y="454"/>
                      <a:pt x="128" y="454"/>
                      <a:pt x="0" y="454"/>
                    </a:cubicBezTo>
                    <a:cubicBezTo>
                      <a:pt x="0" y="303"/>
                      <a:pt x="0" y="151"/>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274" name="CustomShape 40"/>
              <p:cNvSpPr/>
              <p:nvPr/>
            </p:nvSpPr>
            <p:spPr>
              <a:xfrm>
                <a:off x="5975280" y="4001040"/>
                <a:ext cx="174600" cy="160920"/>
              </a:xfrm>
              <a:custGeom>
                <a:avLst/>
                <a:gdLst/>
                <a:ahLst/>
                <a:cxnLst/>
                <a:rect l="l" t="t" r="r" b="b"/>
                <a:pathLst>
                  <a:path w="493" h="455">
                    <a:moveTo>
                      <a:pt x="0" y="0"/>
                    </a:moveTo>
                    <a:cubicBezTo>
                      <a:pt x="49" y="0"/>
                      <a:pt x="98" y="0"/>
                      <a:pt x="147" y="0"/>
                    </a:cubicBezTo>
                    <a:cubicBezTo>
                      <a:pt x="181" y="109"/>
                      <a:pt x="215" y="218"/>
                      <a:pt x="249" y="326"/>
                    </a:cubicBezTo>
                    <a:cubicBezTo>
                      <a:pt x="282" y="218"/>
                      <a:pt x="316" y="109"/>
                      <a:pt x="350" y="0"/>
                    </a:cubicBezTo>
                    <a:cubicBezTo>
                      <a:pt x="397" y="0"/>
                      <a:pt x="444" y="0"/>
                      <a:pt x="492" y="0"/>
                    </a:cubicBezTo>
                    <a:cubicBezTo>
                      <a:pt x="436" y="151"/>
                      <a:pt x="380" y="302"/>
                      <a:pt x="324" y="454"/>
                    </a:cubicBezTo>
                    <a:cubicBezTo>
                      <a:pt x="273" y="454"/>
                      <a:pt x="222" y="454"/>
                      <a:pt x="172" y="454"/>
                    </a:cubicBezTo>
                    <a:cubicBezTo>
                      <a:pt x="114" y="302"/>
                      <a:pt x="57" y="151"/>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275" name="CustomShape 41"/>
              <p:cNvSpPr/>
              <p:nvPr/>
            </p:nvSpPr>
            <p:spPr>
              <a:xfrm>
                <a:off x="6158160" y="4000680"/>
                <a:ext cx="150840" cy="160920"/>
              </a:xfrm>
              <a:custGeom>
                <a:avLst/>
                <a:gdLst/>
                <a:ahLst/>
                <a:cxnLst/>
                <a:rect l="l" t="t" r="r" b="b"/>
                <a:pathLst>
                  <a:path w="427" h="455">
                    <a:moveTo>
                      <a:pt x="0" y="0"/>
                    </a:moveTo>
                    <a:cubicBezTo>
                      <a:pt x="142" y="0"/>
                      <a:pt x="284" y="0"/>
                      <a:pt x="426" y="0"/>
                    </a:cubicBezTo>
                    <a:cubicBezTo>
                      <a:pt x="426" y="37"/>
                      <a:pt x="426" y="75"/>
                      <a:pt x="426" y="112"/>
                    </a:cubicBezTo>
                    <a:cubicBezTo>
                      <a:pt x="379" y="112"/>
                      <a:pt x="331" y="112"/>
                      <a:pt x="283" y="112"/>
                    </a:cubicBezTo>
                    <a:cubicBezTo>
                      <a:pt x="283" y="226"/>
                      <a:pt x="283" y="340"/>
                      <a:pt x="283" y="454"/>
                    </a:cubicBezTo>
                    <a:cubicBezTo>
                      <a:pt x="237" y="454"/>
                      <a:pt x="190" y="454"/>
                      <a:pt x="143" y="454"/>
                    </a:cubicBezTo>
                    <a:cubicBezTo>
                      <a:pt x="143" y="340"/>
                      <a:pt x="143" y="226"/>
                      <a:pt x="143" y="112"/>
                    </a:cubicBezTo>
                    <a:cubicBezTo>
                      <a:pt x="95" y="112"/>
                      <a:pt x="48" y="112"/>
                      <a:pt x="0" y="112"/>
                    </a:cubicBezTo>
                    <a:cubicBezTo>
                      <a:pt x="0" y="75"/>
                      <a:pt x="0" y="37"/>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276" name="CustomShape 42"/>
              <p:cNvSpPr/>
              <p:nvPr/>
            </p:nvSpPr>
            <p:spPr>
              <a:xfrm>
                <a:off x="6320880" y="3998160"/>
                <a:ext cx="166680" cy="166320"/>
              </a:xfrm>
              <a:custGeom>
                <a:avLst/>
                <a:gdLst/>
                <a:ahLst/>
                <a:cxnLst/>
                <a:rect l="l" t="t" r="r" b="b"/>
                <a:pathLst>
                  <a:path w="471" h="470">
                    <a:moveTo>
                      <a:pt x="0" y="235"/>
                    </a:moveTo>
                    <a:cubicBezTo>
                      <a:pt x="0" y="161"/>
                      <a:pt x="21" y="103"/>
                      <a:pt x="62" y="62"/>
                    </a:cubicBezTo>
                    <a:cubicBezTo>
                      <a:pt x="103" y="21"/>
                      <a:pt x="161" y="0"/>
                      <a:pt x="234" y="0"/>
                    </a:cubicBezTo>
                    <a:cubicBezTo>
                      <a:pt x="310" y="0"/>
                      <a:pt x="368" y="20"/>
                      <a:pt x="409" y="61"/>
                    </a:cubicBezTo>
                    <a:cubicBezTo>
                      <a:pt x="450" y="101"/>
                      <a:pt x="470" y="158"/>
                      <a:pt x="470" y="231"/>
                    </a:cubicBezTo>
                    <a:cubicBezTo>
                      <a:pt x="470" y="284"/>
                      <a:pt x="461" y="328"/>
                      <a:pt x="443" y="362"/>
                    </a:cubicBezTo>
                    <a:cubicBezTo>
                      <a:pt x="426" y="395"/>
                      <a:pt x="400" y="422"/>
                      <a:pt x="366" y="441"/>
                    </a:cubicBezTo>
                    <a:cubicBezTo>
                      <a:pt x="332" y="460"/>
                      <a:pt x="290" y="469"/>
                      <a:pt x="240" y="469"/>
                    </a:cubicBezTo>
                    <a:cubicBezTo>
                      <a:pt x="189" y="469"/>
                      <a:pt x="146" y="461"/>
                      <a:pt x="113" y="445"/>
                    </a:cubicBezTo>
                    <a:cubicBezTo>
                      <a:pt x="79" y="428"/>
                      <a:pt x="52" y="402"/>
                      <a:pt x="31" y="367"/>
                    </a:cubicBezTo>
                    <a:cubicBezTo>
                      <a:pt x="10" y="332"/>
                      <a:pt x="0" y="288"/>
                      <a:pt x="0" y="235"/>
                    </a:cubicBezTo>
                    <a:moveTo>
                      <a:pt x="140" y="235"/>
                    </a:moveTo>
                    <a:cubicBezTo>
                      <a:pt x="140" y="281"/>
                      <a:pt x="149" y="314"/>
                      <a:pt x="166" y="334"/>
                    </a:cubicBezTo>
                    <a:cubicBezTo>
                      <a:pt x="183" y="354"/>
                      <a:pt x="206" y="364"/>
                      <a:pt x="235" y="364"/>
                    </a:cubicBezTo>
                    <a:cubicBezTo>
                      <a:pt x="265" y="364"/>
                      <a:pt x="289" y="354"/>
                      <a:pt x="305" y="335"/>
                    </a:cubicBezTo>
                    <a:cubicBezTo>
                      <a:pt x="322" y="315"/>
                      <a:pt x="330" y="280"/>
                      <a:pt x="330" y="229"/>
                    </a:cubicBezTo>
                    <a:cubicBezTo>
                      <a:pt x="330" y="187"/>
                      <a:pt x="321" y="155"/>
                      <a:pt x="304" y="136"/>
                    </a:cubicBezTo>
                    <a:cubicBezTo>
                      <a:pt x="287" y="116"/>
                      <a:pt x="264" y="106"/>
                      <a:pt x="234" y="106"/>
                    </a:cubicBezTo>
                    <a:cubicBezTo>
                      <a:pt x="206" y="106"/>
                      <a:pt x="183" y="116"/>
                      <a:pt x="166" y="136"/>
                    </a:cubicBezTo>
                    <a:cubicBezTo>
                      <a:pt x="149" y="156"/>
                      <a:pt x="140" y="189"/>
                      <a:pt x="140" y="235"/>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277" name="CustomShape 43"/>
              <p:cNvSpPr/>
              <p:nvPr/>
            </p:nvSpPr>
            <p:spPr>
              <a:xfrm>
                <a:off x="6510600" y="3998160"/>
                <a:ext cx="166680" cy="166320"/>
              </a:xfrm>
              <a:custGeom>
                <a:avLst/>
                <a:gdLst/>
                <a:ahLst/>
                <a:cxnLst/>
                <a:rect l="l" t="t" r="r" b="b"/>
                <a:pathLst>
                  <a:path w="471" h="470">
                    <a:moveTo>
                      <a:pt x="0" y="235"/>
                    </a:moveTo>
                    <a:cubicBezTo>
                      <a:pt x="0" y="161"/>
                      <a:pt x="21" y="103"/>
                      <a:pt x="62" y="62"/>
                    </a:cubicBezTo>
                    <a:cubicBezTo>
                      <a:pt x="103" y="21"/>
                      <a:pt x="161" y="0"/>
                      <a:pt x="234" y="0"/>
                    </a:cubicBezTo>
                    <a:cubicBezTo>
                      <a:pt x="310" y="0"/>
                      <a:pt x="368" y="20"/>
                      <a:pt x="409" y="61"/>
                    </a:cubicBezTo>
                    <a:cubicBezTo>
                      <a:pt x="450" y="101"/>
                      <a:pt x="470" y="158"/>
                      <a:pt x="470" y="231"/>
                    </a:cubicBezTo>
                    <a:cubicBezTo>
                      <a:pt x="470" y="284"/>
                      <a:pt x="461" y="328"/>
                      <a:pt x="443" y="362"/>
                    </a:cubicBezTo>
                    <a:cubicBezTo>
                      <a:pt x="426" y="395"/>
                      <a:pt x="400" y="422"/>
                      <a:pt x="366" y="441"/>
                    </a:cubicBezTo>
                    <a:cubicBezTo>
                      <a:pt x="332" y="460"/>
                      <a:pt x="290" y="469"/>
                      <a:pt x="240" y="469"/>
                    </a:cubicBezTo>
                    <a:cubicBezTo>
                      <a:pt x="189" y="469"/>
                      <a:pt x="146" y="461"/>
                      <a:pt x="113" y="445"/>
                    </a:cubicBezTo>
                    <a:cubicBezTo>
                      <a:pt x="79" y="428"/>
                      <a:pt x="52" y="402"/>
                      <a:pt x="31" y="367"/>
                    </a:cubicBezTo>
                    <a:cubicBezTo>
                      <a:pt x="10" y="332"/>
                      <a:pt x="0" y="288"/>
                      <a:pt x="0" y="235"/>
                    </a:cubicBezTo>
                    <a:moveTo>
                      <a:pt x="140" y="235"/>
                    </a:moveTo>
                    <a:cubicBezTo>
                      <a:pt x="140" y="281"/>
                      <a:pt x="149" y="314"/>
                      <a:pt x="166" y="334"/>
                    </a:cubicBezTo>
                    <a:cubicBezTo>
                      <a:pt x="183" y="354"/>
                      <a:pt x="206" y="364"/>
                      <a:pt x="235" y="364"/>
                    </a:cubicBezTo>
                    <a:cubicBezTo>
                      <a:pt x="265" y="364"/>
                      <a:pt x="289" y="354"/>
                      <a:pt x="305" y="335"/>
                    </a:cubicBezTo>
                    <a:cubicBezTo>
                      <a:pt x="322" y="315"/>
                      <a:pt x="330" y="280"/>
                      <a:pt x="330" y="229"/>
                    </a:cubicBezTo>
                    <a:cubicBezTo>
                      <a:pt x="330" y="187"/>
                      <a:pt x="321" y="155"/>
                      <a:pt x="304" y="136"/>
                    </a:cubicBezTo>
                    <a:cubicBezTo>
                      <a:pt x="287" y="116"/>
                      <a:pt x="264" y="106"/>
                      <a:pt x="234" y="106"/>
                    </a:cubicBezTo>
                    <a:cubicBezTo>
                      <a:pt x="206" y="106"/>
                      <a:pt x="183" y="116"/>
                      <a:pt x="166" y="136"/>
                    </a:cubicBezTo>
                    <a:cubicBezTo>
                      <a:pt x="149" y="156"/>
                      <a:pt x="140" y="189"/>
                      <a:pt x="140" y="235"/>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278" name="CustomShape 44"/>
              <p:cNvSpPr/>
              <p:nvPr/>
            </p:nvSpPr>
            <p:spPr>
              <a:xfrm>
                <a:off x="6707160" y="4001040"/>
                <a:ext cx="126720" cy="160920"/>
              </a:xfrm>
              <a:custGeom>
                <a:avLst/>
                <a:gdLst/>
                <a:ahLst/>
                <a:cxnLst/>
                <a:rect l="l" t="t" r="r" b="b"/>
                <a:pathLst>
                  <a:path w="360" h="455">
                    <a:moveTo>
                      <a:pt x="0" y="0"/>
                    </a:moveTo>
                    <a:cubicBezTo>
                      <a:pt x="47" y="0"/>
                      <a:pt x="93" y="0"/>
                      <a:pt x="140" y="0"/>
                    </a:cubicBezTo>
                    <a:cubicBezTo>
                      <a:pt x="140" y="114"/>
                      <a:pt x="140" y="228"/>
                      <a:pt x="140" y="342"/>
                    </a:cubicBezTo>
                    <a:cubicBezTo>
                      <a:pt x="213" y="342"/>
                      <a:pt x="286" y="342"/>
                      <a:pt x="359" y="342"/>
                    </a:cubicBezTo>
                    <a:cubicBezTo>
                      <a:pt x="359" y="379"/>
                      <a:pt x="359" y="416"/>
                      <a:pt x="359" y="454"/>
                    </a:cubicBezTo>
                    <a:cubicBezTo>
                      <a:pt x="239" y="454"/>
                      <a:pt x="120" y="454"/>
                      <a:pt x="0" y="454"/>
                    </a:cubicBezTo>
                    <a:cubicBezTo>
                      <a:pt x="0" y="302"/>
                      <a:pt x="0" y="151"/>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279" name="CustomShape 45"/>
              <p:cNvSpPr/>
              <p:nvPr/>
            </p:nvSpPr>
            <p:spPr>
              <a:xfrm>
                <a:off x="5431680" y="4322520"/>
                <a:ext cx="226080" cy="160920"/>
              </a:xfrm>
              <a:custGeom>
                <a:avLst/>
                <a:gdLst/>
                <a:ahLst/>
                <a:cxnLst/>
                <a:rect l="l" t="t" r="r" b="b"/>
                <a:pathLst>
                  <a:path w="636" h="455">
                    <a:moveTo>
                      <a:pt x="0" y="0"/>
                    </a:moveTo>
                    <a:cubicBezTo>
                      <a:pt x="44" y="0"/>
                      <a:pt x="89" y="0"/>
                      <a:pt x="133" y="0"/>
                    </a:cubicBezTo>
                    <a:cubicBezTo>
                      <a:pt x="149" y="84"/>
                      <a:pt x="165" y="169"/>
                      <a:pt x="181" y="253"/>
                    </a:cubicBezTo>
                    <a:cubicBezTo>
                      <a:pt x="204" y="169"/>
                      <a:pt x="228" y="84"/>
                      <a:pt x="251" y="0"/>
                    </a:cubicBezTo>
                    <a:cubicBezTo>
                      <a:pt x="295" y="0"/>
                      <a:pt x="340" y="0"/>
                      <a:pt x="384" y="0"/>
                    </a:cubicBezTo>
                    <a:cubicBezTo>
                      <a:pt x="407" y="84"/>
                      <a:pt x="431" y="169"/>
                      <a:pt x="454" y="253"/>
                    </a:cubicBezTo>
                    <a:cubicBezTo>
                      <a:pt x="470" y="169"/>
                      <a:pt x="486" y="84"/>
                      <a:pt x="502" y="0"/>
                    </a:cubicBezTo>
                    <a:cubicBezTo>
                      <a:pt x="546" y="0"/>
                      <a:pt x="590" y="0"/>
                      <a:pt x="635" y="0"/>
                    </a:cubicBezTo>
                    <a:cubicBezTo>
                      <a:pt x="601" y="151"/>
                      <a:pt x="568" y="302"/>
                      <a:pt x="535" y="454"/>
                    </a:cubicBezTo>
                    <a:cubicBezTo>
                      <a:pt x="489" y="454"/>
                      <a:pt x="443" y="454"/>
                      <a:pt x="397" y="454"/>
                    </a:cubicBezTo>
                    <a:cubicBezTo>
                      <a:pt x="371" y="358"/>
                      <a:pt x="344" y="263"/>
                      <a:pt x="318" y="168"/>
                    </a:cubicBezTo>
                    <a:cubicBezTo>
                      <a:pt x="291" y="263"/>
                      <a:pt x="265" y="358"/>
                      <a:pt x="238" y="454"/>
                    </a:cubicBezTo>
                    <a:cubicBezTo>
                      <a:pt x="193" y="454"/>
                      <a:pt x="147" y="454"/>
                      <a:pt x="101" y="454"/>
                    </a:cubicBezTo>
                    <a:cubicBezTo>
                      <a:pt x="67" y="302"/>
                      <a:pt x="34" y="151"/>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280" name="CustomShape 46"/>
              <p:cNvSpPr/>
              <p:nvPr/>
            </p:nvSpPr>
            <p:spPr>
              <a:xfrm>
                <a:off x="5667480" y="4320000"/>
                <a:ext cx="166680" cy="166320"/>
              </a:xfrm>
              <a:custGeom>
                <a:avLst/>
                <a:gdLst/>
                <a:ahLst/>
                <a:cxnLst/>
                <a:rect l="l" t="t" r="r" b="b"/>
                <a:pathLst>
                  <a:path w="471" h="470">
                    <a:moveTo>
                      <a:pt x="0" y="235"/>
                    </a:moveTo>
                    <a:cubicBezTo>
                      <a:pt x="0" y="161"/>
                      <a:pt x="21" y="103"/>
                      <a:pt x="62" y="62"/>
                    </a:cubicBezTo>
                    <a:cubicBezTo>
                      <a:pt x="103" y="21"/>
                      <a:pt x="161" y="0"/>
                      <a:pt x="234" y="0"/>
                    </a:cubicBezTo>
                    <a:cubicBezTo>
                      <a:pt x="310" y="0"/>
                      <a:pt x="368" y="20"/>
                      <a:pt x="409" y="61"/>
                    </a:cubicBezTo>
                    <a:cubicBezTo>
                      <a:pt x="450" y="101"/>
                      <a:pt x="470" y="158"/>
                      <a:pt x="470" y="231"/>
                    </a:cubicBezTo>
                    <a:cubicBezTo>
                      <a:pt x="470" y="284"/>
                      <a:pt x="461" y="328"/>
                      <a:pt x="443" y="362"/>
                    </a:cubicBezTo>
                    <a:cubicBezTo>
                      <a:pt x="426" y="395"/>
                      <a:pt x="400" y="422"/>
                      <a:pt x="366" y="441"/>
                    </a:cubicBezTo>
                    <a:cubicBezTo>
                      <a:pt x="332" y="460"/>
                      <a:pt x="290" y="469"/>
                      <a:pt x="240" y="469"/>
                    </a:cubicBezTo>
                    <a:cubicBezTo>
                      <a:pt x="189" y="469"/>
                      <a:pt x="146" y="461"/>
                      <a:pt x="113" y="445"/>
                    </a:cubicBezTo>
                    <a:cubicBezTo>
                      <a:pt x="79" y="428"/>
                      <a:pt x="52" y="402"/>
                      <a:pt x="31" y="367"/>
                    </a:cubicBezTo>
                    <a:cubicBezTo>
                      <a:pt x="10" y="332"/>
                      <a:pt x="0" y="288"/>
                      <a:pt x="0" y="235"/>
                    </a:cubicBezTo>
                    <a:moveTo>
                      <a:pt x="140" y="235"/>
                    </a:moveTo>
                    <a:cubicBezTo>
                      <a:pt x="140" y="281"/>
                      <a:pt x="149" y="314"/>
                      <a:pt x="166" y="334"/>
                    </a:cubicBezTo>
                    <a:cubicBezTo>
                      <a:pt x="183" y="354"/>
                      <a:pt x="206" y="364"/>
                      <a:pt x="235" y="364"/>
                    </a:cubicBezTo>
                    <a:cubicBezTo>
                      <a:pt x="265" y="364"/>
                      <a:pt x="289" y="354"/>
                      <a:pt x="305" y="335"/>
                    </a:cubicBezTo>
                    <a:cubicBezTo>
                      <a:pt x="322" y="315"/>
                      <a:pt x="330" y="280"/>
                      <a:pt x="330" y="229"/>
                    </a:cubicBezTo>
                    <a:cubicBezTo>
                      <a:pt x="330" y="187"/>
                      <a:pt x="321" y="155"/>
                      <a:pt x="304" y="136"/>
                    </a:cubicBezTo>
                    <a:cubicBezTo>
                      <a:pt x="287" y="116"/>
                      <a:pt x="264" y="106"/>
                      <a:pt x="234" y="106"/>
                    </a:cubicBezTo>
                    <a:cubicBezTo>
                      <a:pt x="206" y="106"/>
                      <a:pt x="183" y="116"/>
                      <a:pt x="166" y="136"/>
                    </a:cubicBezTo>
                    <a:cubicBezTo>
                      <a:pt x="149" y="156"/>
                      <a:pt x="140" y="189"/>
                      <a:pt x="140" y="235"/>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281" name="CustomShape 47"/>
              <p:cNvSpPr/>
              <p:nvPr/>
            </p:nvSpPr>
            <p:spPr>
              <a:xfrm>
                <a:off x="5865120" y="4322520"/>
                <a:ext cx="158040" cy="160920"/>
              </a:xfrm>
              <a:custGeom>
                <a:avLst/>
                <a:gdLst/>
                <a:ahLst/>
                <a:cxnLst/>
                <a:rect l="l" t="t" r="r" b="b"/>
                <a:pathLst>
                  <a:path w="447" h="455">
                    <a:moveTo>
                      <a:pt x="0" y="454"/>
                    </a:moveTo>
                    <a:lnTo>
                      <a:pt x="0" y="0"/>
                    </a:lnTo>
                    <a:lnTo>
                      <a:pt x="234" y="0"/>
                    </a:lnTo>
                    <a:cubicBezTo>
                      <a:pt x="277" y="0"/>
                      <a:pt x="310" y="4"/>
                      <a:pt x="333" y="11"/>
                    </a:cubicBezTo>
                    <a:cubicBezTo>
                      <a:pt x="356" y="19"/>
                      <a:pt x="374" y="32"/>
                      <a:pt x="389" y="52"/>
                    </a:cubicBezTo>
                    <a:cubicBezTo>
                      <a:pt x="403" y="73"/>
                      <a:pt x="410" y="97"/>
                      <a:pt x="410" y="126"/>
                    </a:cubicBezTo>
                    <a:cubicBezTo>
                      <a:pt x="410" y="151"/>
                      <a:pt x="404" y="173"/>
                      <a:pt x="393" y="191"/>
                    </a:cubicBezTo>
                    <a:cubicBezTo>
                      <a:pt x="383" y="209"/>
                      <a:pt x="368" y="224"/>
                      <a:pt x="349" y="236"/>
                    </a:cubicBezTo>
                    <a:cubicBezTo>
                      <a:pt x="337" y="243"/>
                      <a:pt x="321" y="249"/>
                      <a:pt x="300" y="253"/>
                    </a:cubicBezTo>
                    <a:cubicBezTo>
                      <a:pt x="317" y="259"/>
                      <a:pt x="329" y="265"/>
                      <a:pt x="337" y="270"/>
                    </a:cubicBezTo>
                    <a:cubicBezTo>
                      <a:pt x="342" y="274"/>
                      <a:pt x="349" y="282"/>
                      <a:pt x="359" y="294"/>
                    </a:cubicBezTo>
                    <a:cubicBezTo>
                      <a:pt x="369" y="306"/>
                      <a:pt x="375" y="316"/>
                      <a:pt x="379" y="322"/>
                    </a:cubicBezTo>
                    <a:lnTo>
                      <a:pt x="446" y="454"/>
                    </a:lnTo>
                    <a:lnTo>
                      <a:pt x="288" y="454"/>
                    </a:lnTo>
                    <a:lnTo>
                      <a:pt x="213" y="315"/>
                    </a:lnTo>
                    <a:cubicBezTo>
                      <a:pt x="203" y="297"/>
                      <a:pt x="195" y="285"/>
                      <a:pt x="188" y="280"/>
                    </a:cubicBezTo>
                    <a:cubicBezTo>
                      <a:pt x="177" y="273"/>
                      <a:pt x="166" y="270"/>
                      <a:pt x="153" y="270"/>
                    </a:cubicBezTo>
                    <a:lnTo>
                      <a:pt x="141" y="270"/>
                    </a:lnTo>
                    <a:lnTo>
                      <a:pt x="141" y="454"/>
                    </a:lnTo>
                    <a:lnTo>
                      <a:pt x="0" y="454"/>
                    </a:lnTo>
                    <a:moveTo>
                      <a:pt x="141" y="184"/>
                    </a:moveTo>
                    <a:lnTo>
                      <a:pt x="200" y="184"/>
                    </a:lnTo>
                    <a:cubicBezTo>
                      <a:pt x="206" y="184"/>
                      <a:pt x="219" y="182"/>
                      <a:pt x="237" y="178"/>
                    </a:cubicBezTo>
                    <a:cubicBezTo>
                      <a:pt x="246" y="176"/>
                      <a:pt x="254" y="171"/>
                      <a:pt x="260" y="163"/>
                    </a:cubicBezTo>
                    <a:cubicBezTo>
                      <a:pt x="266" y="156"/>
                      <a:pt x="269" y="147"/>
                      <a:pt x="269" y="137"/>
                    </a:cubicBezTo>
                    <a:cubicBezTo>
                      <a:pt x="269" y="122"/>
                      <a:pt x="264" y="111"/>
                      <a:pt x="255" y="103"/>
                    </a:cubicBezTo>
                    <a:cubicBezTo>
                      <a:pt x="245" y="96"/>
                      <a:pt x="228" y="92"/>
                      <a:pt x="202" y="92"/>
                    </a:cubicBezTo>
                    <a:lnTo>
                      <a:pt x="141" y="92"/>
                    </a:lnTo>
                    <a:lnTo>
                      <a:pt x="141" y="184"/>
                    </a:ln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282" name="CustomShape 48"/>
              <p:cNvSpPr/>
              <p:nvPr/>
            </p:nvSpPr>
            <p:spPr>
              <a:xfrm>
                <a:off x="6042960" y="4322520"/>
                <a:ext cx="170640" cy="160920"/>
              </a:xfrm>
              <a:custGeom>
                <a:avLst/>
                <a:gdLst/>
                <a:ahLst/>
                <a:cxnLst/>
                <a:rect l="l" t="t" r="r" b="b"/>
                <a:pathLst>
                  <a:path w="482" h="455">
                    <a:moveTo>
                      <a:pt x="0" y="0"/>
                    </a:moveTo>
                    <a:cubicBezTo>
                      <a:pt x="47" y="0"/>
                      <a:pt x="93" y="0"/>
                      <a:pt x="140" y="0"/>
                    </a:cubicBezTo>
                    <a:cubicBezTo>
                      <a:pt x="140" y="57"/>
                      <a:pt x="140" y="114"/>
                      <a:pt x="140" y="171"/>
                    </a:cubicBezTo>
                    <a:cubicBezTo>
                      <a:pt x="189" y="114"/>
                      <a:pt x="238" y="57"/>
                      <a:pt x="287" y="0"/>
                    </a:cubicBezTo>
                    <a:cubicBezTo>
                      <a:pt x="349" y="0"/>
                      <a:pt x="412" y="0"/>
                      <a:pt x="474" y="0"/>
                    </a:cubicBezTo>
                    <a:cubicBezTo>
                      <a:pt x="419" y="57"/>
                      <a:pt x="363" y="114"/>
                      <a:pt x="308" y="171"/>
                    </a:cubicBezTo>
                    <a:cubicBezTo>
                      <a:pt x="366" y="265"/>
                      <a:pt x="423" y="359"/>
                      <a:pt x="481" y="454"/>
                    </a:cubicBezTo>
                    <a:cubicBezTo>
                      <a:pt x="423" y="454"/>
                      <a:pt x="366" y="454"/>
                      <a:pt x="308" y="454"/>
                    </a:cubicBezTo>
                    <a:cubicBezTo>
                      <a:pt x="276" y="391"/>
                      <a:pt x="245" y="329"/>
                      <a:pt x="213" y="267"/>
                    </a:cubicBezTo>
                    <a:cubicBezTo>
                      <a:pt x="189" y="292"/>
                      <a:pt x="164" y="318"/>
                      <a:pt x="140" y="343"/>
                    </a:cubicBezTo>
                    <a:cubicBezTo>
                      <a:pt x="140" y="380"/>
                      <a:pt x="140" y="417"/>
                      <a:pt x="140" y="454"/>
                    </a:cubicBezTo>
                    <a:cubicBezTo>
                      <a:pt x="93" y="454"/>
                      <a:pt x="47" y="454"/>
                      <a:pt x="0" y="454"/>
                    </a:cubicBezTo>
                    <a:cubicBezTo>
                      <a:pt x="0" y="302"/>
                      <a:pt x="0" y="151"/>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283" name="CustomShape 49"/>
              <p:cNvSpPr/>
              <p:nvPr/>
            </p:nvSpPr>
            <p:spPr>
              <a:xfrm>
                <a:off x="6224400" y="4320000"/>
                <a:ext cx="145800" cy="166320"/>
              </a:xfrm>
              <a:custGeom>
                <a:avLst/>
                <a:gdLst/>
                <a:ahLst/>
                <a:cxnLst/>
                <a:rect l="l" t="t" r="r" b="b"/>
                <a:pathLst>
                  <a:path w="413" h="470">
                    <a:moveTo>
                      <a:pt x="0" y="311"/>
                    </a:moveTo>
                    <a:lnTo>
                      <a:pt x="133" y="303"/>
                    </a:lnTo>
                    <a:cubicBezTo>
                      <a:pt x="136" y="325"/>
                      <a:pt x="142" y="341"/>
                      <a:pt x="151" y="352"/>
                    </a:cubicBezTo>
                    <a:cubicBezTo>
                      <a:pt x="166" y="371"/>
                      <a:pt x="186" y="380"/>
                      <a:pt x="213" y="380"/>
                    </a:cubicBezTo>
                    <a:cubicBezTo>
                      <a:pt x="233" y="380"/>
                      <a:pt x="248" y="375"/>
                      <a:pt x="259" y="366"/>
                    </a:cubicBezTo>
                    <a:cubicBezTo>
                      <a:pt x="270" y="356"/>
                      <a:pt x="276" y="346"/>
                      <a:pt x="276" y="333"/>
                    </a:cubicBezTo>
                    <a:cubicBezTo>
                      <a:pt x="276" y="321"/>
                      <a:pt x="270" y="311"/>
                      <a:pt x="260" y="302"/>
                    </a:cubicBezTo>
                    <a:cubicBezTo>
                      <a:pt x="250" y="292"/>
                      <a:pt x="226" y="284"/>
                      <a:pt x="188" y="275"/>
                    </a:cubicBezTo>
                    <a:cubicBezTo>
                      <a:pt x="127" y="262"/>
                      <a:pt x="83" y="243"/>
                      <a:pt x="57" y="220"/>
                    </a:cubicBezTo>
                    <a:cubicBezTo>
                      <a:pt x="30" y="197"/>
                      <a:pt x="17" y="168"/>
                      <a:pt x="17" y="133"/>
                    </a:cubicBezTo>
                    <a:cubicBezTo>
                      <a:pt x="17" y="109"/>
                      <a:pt x="24" y="87"/>
                      <a:pt x="37" y="67"/>
                    </a:cubicBezTo>
                    <a:cubicBezTo>
                      <a:pt x="51" y="46"/>
                      <a:pt x="71" y="30"/>
                      <a:pt x="98" y="18"/>
                    </a:cubicBezTo>
                    <a:cubicBezTo>
                      <a:pt x="125" y="6"/>
                      <a:pt x="163" y="0"/>
                      <a:pt x="210" y="0"/>
                    </a:cubicBezTo>
                    <a:cubicBezTo>
                      <a:pt x="268" y="0"/>
                      <a:pt x="312" y="11"/>
                      <a:pt x="343" y="32"/>
                    </a:cubicBezTo>
                    <a:cubicBezTo>
                      <a:pt x="373" y="54"/>
                      <a:pt x="391" y="88"/>
                      <a:pt x="397" y="135"/>
                    </a:cubicBezTo>
                    <a:lnTo>
                      <a:pt x="265" y="143"/>
                    </a:lnTo>
                    <a:cubicBezTo>
                      <a:pt x="261" y="123"/>
                      <a:pt x="254" y="108"/>
                      <a:pt x="243" y="98"/>
                    </a:cubicBezTo>
                    <a:cubicBezTo>
                      <a:pt x="231" y="89"/>
                      <a:pt x="216" y="84"/>
                      <a:pt x="196" y="84"/>
                    </a:cubicBezTo>
                    <a:cubicBezTo>
                      <a:pt x="180" y="84"/>
                      <a:pt x="167" y="88"/>
                      <a:pt x="159" y="95"/>
                    </a:cubicBezTo>
                    <a:cubicBezTo>
                      <a:pt x="151" y="102"/>
                      <a:pt x="147" y="110"/>
                      <a:pt x="147" y="120"/>
                    </a:cubicBezTo>
                    <a:cubicBezTo>
                      <a:pt x="147" y="127"/>
                      <a:pt x="150" y="134"/>
                      <a:pt x="157" y="140"/>
                    </a:cubicBezTo>
                    <a:cubicBezTo>
                      <a:pt x="164" y="146"/>
                      <a:pt x="179" y="151"/>
                      <a:pt x="204" y="156"/>
                    </a:cubicBezTo>
                    <a:cubicBezTo>
                      <a:pt x="265" y="169"/>
                      <a:pt x="309" y="183"/>
                      <a:pt x="336" y="196"/>
                    </a:cubicBezTo>
                    <a:cubicBezTo>
                      <a:pt x="362" y="210"/>
                      <a:pt x="382" y="227"/>
                      <a:pt x="394" y="247"/>
                    </a:cubicBezTo>
                    <a:cubicBezTo>
                      <a:pt x="406" y="267"/>
                      <a:pt x="412" y="289"/>
                      <a:pt x="412" y="314"/>
                    </a:cubicBezTo>
                    <a:cubicBezTo>
                      <a:pt x="412" y="343"/>
                      <a:pt x="404" y="370"/>
                      <a:pt x="388" y="394"/>
                    </a:cubicBezTo>
                    <a:cubicBezTo>
                      <a:pt x="371" y="419"/>
                      <a:pt x="349" y="437"/>
                      <a:pt x="320" y="450"/>
                    </a:cubicBezTo>
                    <a:cubicBezTo>
                      <a:pt x="291" y="463"/>
                      <a:pt x="255" y="469"/>
                      <a:pt x="211" y="469"/>
                    </a:cubicBezTo>
                    <a:cubicBezTo>
                      <a:pt x="134" y="469"/>
                      <a:pt x="80" y="454"/>
                      <a:pt x="50" y="424"/>
                    </a:cubicBezTo>
                    <a:cubicBezTo>
                      <a:pt x="21" y="395"/>
                      <a:pt x="4" y="357"/>
                      <a:pt x="0" y="311"/>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284" name="CustomShape 50"/>
              <p:cNvSpPr/>
              <p:nvPr/>
            </p:nvSpPr>
            <p:spPr>
              <a:xfrm>
                <a:off x="6397560" y="4322880"/>
                <a:ext cx="136080" cy="160920"/>
              </a:xfrm>
              <a:custGeom>
                <a:avLst/>
                <a:gdLst/>
                <a:ahLst/>
                <a:cxnLst/>
                <a:rect l="l" t="t" r="r" b="b"/>
                <a:pathLst>
                  <a:path w="386" h="455">
                    <a:moveTo>
                      <a:pt x="0" y="0"/>
                    </a:moveTo>
                    <a:lnTo>
                      <a:pt x="233" y="0"/>
                    </a:lnTo>
                    <a:cubicBezTo>
                      <a:pt x="284" y="0"/>
                      <a:pt x="322" y="12"/>
                      <a:pt x="347" y="36"/>
                    </a:cubicBezTo>
                    <a:cubicBezTo>
                      <a:pt x="372" y="60"/>
                      <a:pt x="385" y="95"/>
                      <a:pt x="385" y="139"/>
                    </a:cubicBezTo>
                    <a:cubicBezTo>
                      <a:pt x="385" y="185"/>
                      <a:pt x="371" y="221"/>
                      <a:pt x="344" y="247"/>
                    </a:cubicBezTo>
                    <a:cubicBezTo>
                      <a:pt x="316" y="272"/>
                      <a:pt x="274" y="285"/>
                      <a:pt x="218" y="285"/>
                    </a:cubicBezTo>
                    <a:lnTo>
                      <a:pt x="141" y="285"/>
                    </a:lnTo>
                    <a:lnTo>
                      <a:pt x="141" y="454"/>
                    </a:lnTo>
                    <a:lnTo>
                      <a:pt x="0" y="454"/>
                    </a:lnTo>
                    <a:lnTo>
                      <a:pt x="0" y="0"/>
                    </a:lnTo>
                    <a:moveTo>
                      <a:pt x="141" y="193"/>
                    </a:moveTo>
                    <a:lnTo>
                      <a:pt x="175" y="193"/>
                    </a:lnTo>
                    <a:cubicBezTo>
                      <a:pt x="202" y="193"/>
                      <a:pt x="221" y="189"/>
                      <a:pt x="232" y="179"/>
                    </a:cubicBezTo>
                    <a:cubicBezTo>
                      <a:pt x="243" y="170"/>
                      <a:pt x="249" y="158"/>
                      <a:pt x="249" y="143"/>
                    </a:cubicBezTo>
                    <a:cubicBezTo>
                      <a:pt x="249" y="129"/>
                      <a:pt x="244" y="117"/>
                      <a:pt x="234" y="107"/>
                    </a:cubicBezTo>
                    <a:cubicBezTo>
                      <a:pt x="225" y="97"/>
                      <a:pt x="207" y="92"/>
                      <a:pt x="181" y="92"/>
                    </a:cubicBezTo>
                    <a:lnTo>
                      <a:pt x="141" y="92"/>
                    </a:lnTo>
                    <a:lnTo>
                      <a:pt x="141" y="193"/>
                    </a:ln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285" name="CustomShape 51"/>
              <p:cNvSpPr/>
              <p:nvPr/>
            </p:nvSpPr>
            <p:spPr>
              <a:xfrm>
                <a:off x="6527160" y="4322880"/>
                <a:ext cx="175320" cy="160920"/>
              </a:xfrm>
              <a:custGeom>
                <a:avLst/>
                <a:gdLst/>
                <a:ahLst/>
                <a:cxnLst/>
                <a:rect l="l" t="t" r="r" b="b"/>
                <a:pathLst>
                  <a:path w="495" h="455">
                    <a:moveTo>
                      <a:pt x="325" y="379"/>
                    </a:moveTo>
                    <a:cubicBezTo>
                      <a:pt x="272" y="379"/>
                      <a:pt x="219" y="379"/>
                      <a:pt x="165" y="379"/>
                    </a:cubicBezTo>
                    <a:cubicBezTo>
                      <a:pt x="158" y="404"/>
                      <a:pt x="151" y="429"/>
                      <a:pt x="143" y="454"/>
                    </a:cubicBezTo>
                    <a:cubicBezTo>
                      <a:pt x="96" y="454"/>
                      <a:pt x="48" y="454"/>
                      <a:pt x="0" y="454"/>
                    </a:cubicBezTo>
                    <a:cubicBezTo>
                      <a:pt x="57" y="302"/>
                      <a:pt x="114" y="151"/>
                      <a:pt x="171" y="0"/>
                    </a:cubicBezTo>
                    <a:cubicBezTo>
                      <a:pt x="222" y="0"/>
                      <a:pt x="273" y="0"/>
                      <a:pt x="324" y="0"/>
                    </a:cubicBezTo>
                    <a:cubicBezTo>
                      <a:pt x="380" y="151"/>
                      <a:pt x="437" y="302"/>
                      <a:pt x="494" y="454"/>
                    </a:cubicBezTo>
                    <a:cubicBezTo>
                      <a:pt x="445" y="454"/>
                      <a:pt x="396" y="454"/>
                      <a:pt x="347" y="454"/>
                    </a:cubicBezTo>
                    <a:cubicBezTo>
                      <a:pt x="340" y="429"/>
                      <a:pt x="332" y="404"/>
                      <a:pt x="325" y="379"/>
                    </a:cubicBezTo>
                    <a:moveTo>
                      <a:pt x="296" y="280"/>
                    </a:moveTo>
                    <a:cubicBezTo>
                      <a:pt x="279" y="226"/>
                      <a:pt x="262" y="172"/>
                      <a:pt x="245" y="117"/>
                    </a:cubicBezTo>
                    <a:cubicBezTo>
                      <a:pt x="229" y="172"/>
                      <a:pt x="212" y="226"/>
                      <a:pt x="196" y="280"/>
                    </a:cubicBezTo>
                    <a:cubicBezTo>
                      <a:pt x="229" y="280"/>
                      <a:pt x="262" y="280"/>
                      <a:pt x="296" y="28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286" name="CustomShape 52"/>
              <p:cNvSpPr/>
              <p:nvPr/>
            </p:nvSpPr>
            <p:spPr>
              <a:xfrm>
                <a:off x="6711480" y="4320000"/>
                <a:ext cx="156240" cy="166320"/>
              </a:xfrm>
              <a:custGeom>
                <a:avLst/>
                <a:gdLst/>
                <a:ahLst/>
                <a:cxnLst/>
                <a:rect l="l" t="t" r="r" b="b"/>
                <a:pathLst>
                  <a:path w="442" h="470">
                    <a:moveTo>
                      <a:pt x="319" y="276"/>
                    </a:moveTo>
                    <a:lnTo>
                      <a:pt x="441" y="313"/>
                    </a:lnTo>
                    <a:cubicBezTo>
                      <a:pt x="433" y="347"/>
                      <a:pt x="420" y="376"/>
                      <a:pt x="402" y="399"/>
                    </a:cubicBezTo>
                    <a:cubicBezTo>
                      <a:pt x="385" y="422"/>
                      <a:pt x="363" y="440"/>
                      <a:pt x="336" y="451"/>
                    </a:cubicBezTo>
                    <a:cubicBezTo>
                      <a:pt x="310" y="463"/>
                      <a:pt x="277" y="469"/>
                      <a:pt x="236" y="469"/>
                    </a:cubicBezTo>
                    <a:cubicBezTo>
                      <a:pt x="187" y="469"/>
                      <a:pt x="146" y="462"/>
                      <a:pt x="115" y="448"/>
                    </a:cubicBezTo>
                    <a:cubicBezTo>
                      <a:pt x="84" y="433"/>
                      <a:pt x="57" y="408"/>
                      <a:pt x="34" y="372"/>
                    </a:cubicBezTo>
                    <a:cubicBezTo>
                      <a:pt x="11" y="336"/>
                      <a:pt x="0" y="290"/>
                      <a:pt x="0" y="233"/>
                    </a:cubicBezTo>
                    <a:cubicBezTo>
                      <a:pt x="0" y="158"/>
                      <a:pt x="20" y="101"/>
                      <a:pt x="60" y="60"/>
                    </a:cubicBezTo>
                    <a:cubicBezTo>
                      <a:pt x="100" y="20"/>
                      <a:pt x="156" y="0"/>
                      <a:pt x="229" y="0"/>
                    </a:cubicBezTo>
                    <a:cubicBezTo>
                      <a:pt x="287" y="0"/>
                      <a:pt x="332" y="12"/>
                      <a:pt x="364" y="35"/>
                    </a:cubicBezTo>
                    <a:cubicBezTo>
                      <a:pt x="397" y="58"/>
                      <a:pt x="421" y="93"/>
                      <a:pt x="437" y="141"/>
                    </a:cubicBezTo>
                    <a:lnTo>
                      <a:pt x="313" y="169"/>
                    </a:lnTo>
                    <a:cubicBezTo>
                      <a:pt x="309" y="155"/>
                      <a:pt x="304" y="145"/>
                      <a:pt x="300" y="138"/>
                    </a:cubicBezTo>
                    <a:cubicBezTo>
                      <a:pt x="292" y="128"/>
                      <a:pt x="282" y="119"/>
                      <a:pt x="271" y="114"/>
                    </a:cubicBezTo>
                    <a:cubicBezTo>
                      <a:pt x="260" y="108"/>
                      <a:pt x="247" y="105"/>
                      <a:pt x="233" y="105"/>
                    </a:cubicBezTo>
                    <a:cubicBezTo>
                      <a:pt x="201" y="105"/>
                      <a:pt x="177" y="118"/>
                      <a:pt x="160" y="143"/>
                    </a:cubicBezTo>
                    <a:cubicBezTo>
                      <a:pt x="147" y="162"/>
                      <a:pt x="141" y="192"/>
                      <a:pt x="141" y="233"/>
                    </a:cubicBezTo>
                    <a:cubicBezTo>
                      <a:pt x="141" y="283"/>
                      <a:pt x="148" y="317"/>
                      <a:pt x="163" y="336"/>
                    </a:cubicBezTo>
                    <a:cubicBezTo>
                      <a:pt x="179" y="354"/>
                      <a:pt x="200" y="364"/>
                      <a:pt x="228" y="364"/>
                    </a:cubicBezTo>
                    <a:cubicBezTo>
                      <a:pt x="255" y="364"/>
                      <a:pt x="275" y="356"/>
                      <a:pt x="289" y="341"/>
                    </a:cubicBezTo>
                    <a:cubicBezTo>
                      <a:pt x="302" y="326"/>
                      <a:pt x="312" y="304"/>
                      <a:pt x="319" y="276"/>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287" name="CustomShape 53"/>
              <p:cNvSpPr/>
              <p:nvPr/>
            </p:nvSpPr>
            <p:spPr>
              <a:xfrm>
                <a:off x="6894360" y="4322520"/>
                <a:ext cx="135360" cy="160920"/>
              </a:xfrm>
              <a:custGeom>
                <a:avLst/>
                <a:gdLst/>
                <a:ahLst/>
                <a:cxnLst/>
                <a:rect l="l" t="t" r="r" b="b"/>
                <a:pathLst>
                  <a:path w="384" h="455">
                    <a:moveTo>
                      <a:pt x="0" y="0"/>
                    </a:moveTo>
                    <a:cubicBezTo>
                      <a:pt x="125" y="0"/>
                      <a:pt x="251" y="0"/>
                      <a:pt x="376" y="0"/>
                    </a:cubicBezTo>
                    <a:cubicBezTo>
                      <a:pt x="376" y="32"/>
                      <a:pt x="376" y="65"/>
                      <a:pt x="376" y="97"/>
                    </a:cubicBezTo>
                    <a:cubicBezTo>
                      <a:pt x="297" y="97"/>
                      <a:pt x="219" y="97"/>
                      <a:pt x="141" y="97"/>
                    </a:cubicBezTo>
                    <a:cubicBezTo>
                      <a:pt x="141" y="121"/>
                      <a:pt x="141" y="145"/>
                      <a:pt x="141" y="169"/>
                    </a:cubicBezTo>
                    <a:cubicBezTo>
                      <a:pt x="213" y="169"/>
                      <a:pt x="286" y="169"/>
                      <a:pt x="359" y="169"/>
                    </a:cubicBezTo>
                    <a:cubicBezTo>
                      <a:pt x="359" y="200"/>
                      <a:pt x="359" y="231"/>
                      <a:pt x="359" y="262"/>
                    </a:cubicBezTo>
                    <a:cubicBezTo>
                      <a:pt x="286" y="262"/>
                      <a:pt x="213" y="262"/>
                      <a:pt x="141" y="262"/>
                    </a:cubicBezTo>
                    <a:cubicBezTo>
                      <a:pt x="141" y="292"/>
                      <a:pt x="141" y="321"/>
                      <a:pt x="141" y="351"/>
                    </a:cubicBezTo>
                    <a:cubicBezTo>
                      <a:pt x="221" y="351"/>
                      <a:pt x="302" y="351"/>
                      <a:pt x="383" y="351"/>
                    </a:cubicBezTo>
                    <a:cubicBezTo>
                      <a:pt x="383" y="385"/>
                      <a:pt x="383" y="420"/>
                      <a:pt x="383" y="454"/>
                    </a:cubicBezTo>
                    <a:cubicBezTo>
                      <a:pt x="255" y="454"/>
                      <a:pt x="128" y="454"/>
                      <a:pt x="0" y="454"/>
                    </a:cubicBezTo>
                    <a:cubicBezTo>
                      <a:pt x="0" y="303"/>
                      <a:pt x="0" y="151"/>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grpSp>
      </p:grpSp>
    </p:spTree>
    <p:extLst>
      <p:ext uri="{BB962C8B-B14F-4D97-AF65-F5344CB8AC3E}">
        <p14:creationId xmlns:p14="http://schemas.microsoft.com/office/powerpoint/2010/main" val="3587118056"/>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 name="CustomShape 1"/>
          <p:cNvSpPr/>
          <p:nvPr/>
        </p:nvSpPr>
        <p:spPr>
          <a:xfrm>
            <a:off x="453960" y="408600"/>
            <a:ext cx="8222760" cy="8841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 multiple targets?</a:t>
            </a:r>
            <a:endParaRPr lang="en-US" sz="2600" b="0" strike="noStrike" spc="-1">
              <a:latin typeface="Arial"/>
            </a:endParaRPr>
          </a:p>
        </p:txBody>
      </p:sp>
      <p:sp>
        <p:nvSpPr>
          <p:cNvPr id="289" name="CustomShape 2"/>
          <p:cNvSpPr/>
          <p:nvPr/>
        </p:nvSpPr>
        <p:spPr>
          <a:xfrm>
            <a:off x="442080" y="1075680"/>
            <a:ext cx="8224920" cy="491688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840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yes</a:t>
            </a:r>
            <a:endParaRPr lang="en-US" sz="2400" b="0" strike="noStrike" spc="-1">
              <a:latin typeface="Arial"/>
            </a:endParaRPr>
          </a:p>
          <a:p>
            <a:pPr marL="343080" indent="-33840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specify target’s IP with un/deploy-target</a:t>
            </a:r>
            <a:endParaRPr lang="en-US" sz="2400" b="0" strike="noStrike" spc="-1">
              <a:latin typeface="Arial"/>
            </a:endParaRPr>
          </a:p>
        </p:txBody>
      </p:sp>
      <p:grpSp>
        <p:nvGrpSpPr>
          <p:cNvPr id="290" name="Group 3"/>
          <p:cNvGrpSpPr/>
          <p:nvPr/>
        </p:nvGrpSpPr>
        <p:grpSpPr>
          <a:xfrm>
            <a:off x="1134360" y="248040"/>
            <a:ext cx="7404120" cy="5286600"/>
            <a:chOff x="1134360" y="248040"/>
            <a:chExt cx="7404120" cy="5286600"/>
          </a:xfrm>
        </p:grpSpPr>
        <p:sp>
          <p:nvSpPr>
            <p:cNvPr id="291" name="CustomShape 4"/>
            <p:cNvSpPr/>
            <p:nvPr/>
          </p:nvSpPr>
          <p:spPr>
            <a:xfrm>
              <a:off x="3923280" y="3045600"/>
              <a:ext cx="4615200" cy="2374920"/>
            </a:xfrm>
            <a:custGeom>
              <a:avLst/>
              <a:gdLst/>
              <a:ahLst/>
              <a:cxnLst/>
              <a:rect l="l" t="t" r="r" b="b"/>
              <a:pathLst>
                <a:path w="12828" h="6605">
                  <a:moveTo>
                    <a:pt x="0" y="6604"/>
                  </a:moveTo>
                  <a:cubicBezTo>
                    <a:pt x="0" y="4403"/>
                    <a:pt x="0" y="2201"/>
                    <a:pt x="0" y="0"/>
                  </a:cubicBezTo>
                  <a:cubicBezTo>
                    <a:pt x="4276" y="0"/>
                    <a:pt x="8551" y="0"/>
                    <a:pt x="12827" y="0"/>
                  </a:cubicBezTo>
                  <a:cubicBezTo>
                    <a:pt x="12827" y="2201"/>
                    <a:pt x="12827" y="4403"/>
                    <a:pt x="12827" y="6604"/>
                  </a:cubicBezTo>
                  <a:cubicBezTo>
                    <a:pt x="8551" y="6604"/>
                    <a:pt x="4276" y="6604"/>
                    <a:pt x="0" y="6604"/>
                  </a:cubicBezTo>
                </a:path>
              </a:pathLst>
            </a:custGeom>
            <a:solidFill>
              <a:srgbClr val="729FCF"/>
            </a:solidFill>
            <a:ln>
              <a:solidFill>
                <a:srgbClr val="000000"/>
              </a:solidFill>
            </a:ln>
          </p:spPr>
          <p:style>
            <a:lnRef idx="0">
              <a:scrgbClr r="0" g="0" b="0"/>
            </a:lnRef>
            <a:fillRef idx="0">
              <a:scrgbClr r="0" g="0" b="0"/>
            </a:fillRef>
            <a:effectRef idx="0">
              <a:scrgbClr r="0" g="0" b="0"/>
            </a:effectRef>
            <a:fontRef idx="minor"/>
          </p:style>
        </p:sp>
        <p:grpSp>
          <p:nvGrpSpPr>
            <p:cNvPr id="292" name="Group 5"/>
            <p:cNvGrpSpPr/>
            <p:nvPr/>
          </p:nvGrpSpPr>
          <p:grpSpPr>
            <a:xfrm>
              <a:off x="6522120" y="248040"/>
              <a:ext cx="2008800" cy="2008800"/>
              <a:chOff x="6522120" y="248040"/>
              <a:chExt cx="2008800" cy="2008800"/>
            </a:xfrm>
          </p:grpSpPr>
          <p:sp>
            <p:nvSpPr>
              <p:cNvPr id="293" name="CustomShape 6"/>
              <p:cNvSpPr/>
              <p:nvPr/>
            </p:nvSpPr>
            <p:spPr>
              <a:xfrm>
                <a:off x="6750720" y="476640"/>
                <a:ext cx="1780200" cy="1780200"/>
              </a:xfrm>
              <a:custGeom>
                <a:avLst/>
                <a:gdLst/>
                <a:ahLst/>
                <a:cxnLst/>
                <a:rect l="l" t="t" r="r" b="b"/>
                <a:pathLst>
                  <a:path w="4955" h="4955">
                    <a:moveTo>
                      <a:pt x="0" y="2477"/>
                    </a:moveTo>
                    <a:lnTo>
                      <a:pt x="711" y="3190"/>
                    </a:lnTo>
                    <a:lnTo>
                      <a:pt x="725" y="4228"/>
                    </a:lnTo>
                    <a:lnTo>
                      <a:pt x="1733" y="4229"/>
                    </a:lnTo>
                    <a:lnTo>
                      <a:pt x="2477" y="4954"/>
                    </a:lnTo>
                    <a:lnTo>
                      <a:pt x="3190" y="4242"/>
                    </a:lnTo>
                    <a:lnTo>
                      <a:pt x="4228" y="4228"/>
                    </a:lnTo>
                    <a:lnTo>
                      <a:pt x="4229" y="3220"/>
                    </a:lnTo>
                    <a:lnTo>
                      <a:pt x="4954" y="2477"/>
                    </a:lnTo>
                    <a:lnTo>
                      <a:pt x="4242" y="1763"/>
                    </a:lnTo>
                    <a:lnTo>
                      <a:pt x="4228" y="725"/>
                    </a:lnTo>
                    <a:lnTo>
                      <a:pt x="3220" y="724"/>
                    </a:lnTo>
                    <a:lnTo>
                      <a:pt x="2477" y="0"/>
                    </a:lnTo>
                    <a:lnTo>
                      <a:pt x="1763" y="711"/>
                    </a:lnTo>
                    <a:lnTo>
                      <a:pt x="725" y="725"/>
                    </a:lnTo>
                    <a:lnTo>
                      <a:pt x="724" y="1733"/>
                    </a:lnTo>
                    <a:lnTo>
                      <a:pt x="0" y="2477"/>
                    </a:lnTo>
                  </a:path>
                </a:pathLst>
              </a:custGeom>
              <a:solidFill>
                <a:srgbClr val="BEE3D3"/>
              </a:solidFill>
              <a:ln>
                <a:solidFill>
                  <a:srgbClr val="000000"/>
                </a:solidFill>
              </a:ln>
            </p:spPr>
            <p:style>
              <a:lnRef idx="0">
                <a:scrgbClr r="0" g="0" b="0"/>
              </a:lnRef>
              <a:fillRef idx="0">
                <a:scrgbClr r="0" g="0" b="0"/>
              </a:fillRef>
              <a:effectRef idx="0">
                <a:scrgbClr r="0" g="0" b="0"/>
              </a:effectRef>
              <a:fontRef idx="minor"/>
            </p:style>
          </p:sp>
          <p:sp>
            <p:nvSpPr>
              <p:cNvPr id="294" name="CustomShape 7"/>
              <p:cNvSpPr/>
              <p:nvPr/>
            </p:nvSpPr>
            <p:spPr>
              <a:xfrm>
                <a:off x="6705000" y="430920"/>
                <a:ext cx="1780200" cy="1780200"/>
              </a:xfrm>
              <a:custGeom>
                <a:avLst/>
                <a:gdLst/>
                <a:ahLst/>
                <a:cxnLst/>
                <a:rect l="l" t="t" r="r" b="b"/>
                <a:pathLst>
                  <a:path w="4955" h="4955">
                    <a:moveTo>
                      <a:pt x="0" y="2477"/>
                    </a:moveTo>
                    <a:lnTo>
                      <a:pt x="711" y="3190"/>
                    </a:lnTo>
                    <a:lnTo>
                      <a:pt x="725" y="4228"/>
                    </a:lnTo>
                    <a:lnTo>
                      <a:pt x="1733" y="4229"/>
                    </a:lnTo>
                    <a:lnTo>
                      <a:pt x="2477" y="4954"/>
                    </a:lnTo>
                    <a:lnTo>
                      <a:pt x="3190" y="4242"/>
                    </a:lnTo>
                    <a:lnTo>
                      <a:pt x="4228" y="4228"/>
                    </a:lnTo>
                    <a:lnTo>
                      <a:pt x="4229" y="3220"/>
                    </a:lnTo>
                    <a:lnTo>
                      <a:pt x="4954" y="2477"/>
                    </a:lnTo>
                    <a:lnTo>
                      <a:pt x="4242" y="1763"/>
                    </a:lnTo>
                    <a:lnTo>
                      <a:pt x="4228" y="725"/>
                    </a:lnTo>
                    <a:lnTo>
                      <a:pt x="3220" y="724"/>
                    </a:lnTo>
                    <a:lnTo>
                      <a:pt x="2477" y="0"/>
                    </a:lnTo>
                    <a:lnTo>
                      <a:pt x="1763" y="711"/>
                    </a:lnTo>
                    <a:lnTo>
                      <a:pt x="725" y="725"/>
                    </a:lnTo>
                    <a:lnTo>
                      <a:pt x="724" y="1733"/>
                    </a:lnTo>
                    <a:lnTo>
                      <a:pt x="0" y="2477"/>
                    </a:lnTo>
                  </a:path>
                </a:pathLst>
              </a:custGeom>
              <a:solidFill>
                <a:srgbClr val="BEE3D3"/>
              </a:solidFill>
              <a:ln>
                <a:solidFill>
                  <a:srgbClr val="000000"/>
                </a:solidFill>
              </a:ln>
            </p:spPr>
            <p:style>
              <a:lnRef idx="0">
                <a:scrgbClr r="0" g="0" b="0"/>
              </a:lnRef>
              <a:fillRef idx="0">
                <a:scrgbClr r="0" g="0" b="0"/>
              </a:fillRef>
              <a:effectRef idx="0">
                <a:scrgbClr r="0" g="0" b="0"/>
              </a:effectRef>
              <a:fontRef idx="minor"/>
            </p:style>
          </p:sp>
          <p:sp>
            <p:nvSpPr>
              <p:cNvPr id="295" name="CustomShape 8"/>
              <p:cNvSpPr/>
              <p:nvPr/>
            </p:nvSpPr>
            <p:spPr>
              <a:xfrm>
                <a:off x="6659280" y="385200"/>
                <a:ext cx="1780200" cy="1780200"/>
              </a:xfrm>
              <a:custGeom>
                <a:avLst/>
                <a:gdLst/>
                <a:ahLst/>
                <a:cxnLst/>
                <a:rect l="l" t="t" r="r" b="b"/>
                <a:pathLst>
                  <a:path w="4955" h="4955">
                    <a:moveTo>
                      <a:pt x="0" y="2477"/>
                    </a:moveTo>
                    <a:lnTo>
                      <a:pt x="711" y="3190"/>
                    </a:lnTo>
                    <a:lnTo>
                      <a:pt x="725" y="4228"/>
                    </a:lnTo>
                    <a:lnTo>
                      <a:pt x="1733" y="4229"/>
                    </a:lnTo>
                    <a:lnTo>
                      <a:pt x="2477" y="4954"/>
                    </a:lnTo>
                    <a:lnTo>
                      <a:pt x="3190" y="4242"/>
                    </a:lnTo>
                    <a:lnTo>
                      <a:pt x="4228" y="4228"/>
                    </a:lnTo>
                    <a:lnTo>
                      <a:pt x="4229" y="3220"/>
                    </a:lnTo>
                    <a:lnTo>
                      <a:pt x="4954" y="2477"/>
                    </a:lnTo>
                    <a:lnTo>
                      <a:pt x="4242" y="1763"/>
                    </a:lnTo>
                    <a:lnTo>
                      <a:pt x="4228" y="725"/>
                    </a:lnTo>
                    <a:lnTo>
                      <a:pt x="3220" y="724"/>
                    </a:lnTo>
                    <a:lnTo>
                      <a:pt x="2477" y="0"/>
                    </a:lnTo>
                    <a:lnTo>
                      <a:pt x="1763" y="711"/>
                    </a:lnTo>
                    <a:lnTo>
                      <a:pt x="725" y="725"/>
                    </a:lnTo>
                    <a:lnTo>
                      <a:pt x="724" y="1733"/>
                    </a:lnTo>
                    <a:lnTo>
                      <a:pt x="0" y="2477"/>
                    </a:lnTo>
                  </a:path>
                </a:pathLst>
              </a:custGeom>
              <a:solidFill>
                <a:srgbClr val="BEE3D3"/>
              </a:solidFill>
              <a:ln>
                <a:solidFill>
                  <a:srgbClr val="000000"/>
                </a:solidFill>
              </a:ln>
            </p:spPr>
            <p:style>
              <a:lnRef idx="0">
                <a:scrgbClr r="0" g="0" b="0"/>
              </a:lnRef>
              <a:fillRef idx="0">
                <a:scrgbClr r="0" g="0" b="0"/>
              </a:fillRef>
              <a:effectRef idx="0">
                <a:scrgbClr r="0" g="0" b="0"/>
              </a:effectRef>
              <a:fontRef idx="minor"/>
            </p:style>
          </p:sp>
          <p:sp>
            <p:nvSpPr>
              <p:cNvPr id="296" name="CustomShape 9"/>
              <p:cNvSpPr/>
              <p:nvPr/>
            </p:nvSpPr>
            <p:spPr>
              <a:xfrm>
                <a:off x="6613560" y="339480"/>
                <a:ext cx="1780200" cy="1780200"/>
              </a:xfrm>
              <a:custGeom>
                <a:avLst/>
                <a:gdLst/>
                <a:ahLst/>
                <a:cxnLst/>
                <a:rect l="l" t="t" r="r" b="b"/>
                <a:pathLst>
                  <a:path w="4955" h="4955">
                    <a:moveTo>
                      <a:pt x="0" y="2477"/>
                    </a:moveTo>
                    <a:lnTo>
                      <a:pt x="711" y="3190"/>
                    </a:lnTo>
                    <a:lnTo>
                      <a:pt x="725" y="4228"/>
                    </a:lnTo>
                    <a:lnTo>
                      <a:pt x="1733" y="4229"/>
                    </a:lnTo>
                    <a:lnTo>
                      <a:pt x="2477" y="4954"/>
                    </a:lnTo>
                    <a:lnTo>
                      <a:pt x="3190" y="4242"/>
                    </a:lnTo>
                    <a:lnTo>
                      <a:pt x="4228" y="4228"/>
                    </a:lnTo>
                    <a:lnTo>
                      <a:pt x="4229" y="3220"/>
                    </a:lnTo>
                    <a:lnTo>
                      <a:pt x="4954" y="2477"/>
                    </a:lnTo>
                    <a:lnTo>
                      <a:pt x="4242" y="1763"/>
                    </a:lnTo>
                    <a:lnTo>
                      <a:pt x="4228" y="725"/>
                    </a:lnTo>
                    <a:lnTo>
                      <a:pt x="3220" y="724"/>
                    </a:lnTo>
                    <a:lnTo>
                      <a:pt x="2477" y="0"/>
                    </a:lnTo>
                    <a:lnTo>
                      <a:pt x="1763" y="711"/>
                    </a:lnTo>
                    <a:lnTo>
                      <a:pt x="725" y="725"/>
                    </a:lnTo>
                    <a:lnTo>
                      <a:pt x="724" y="1733"/>
                    </a:lnTo>
                    <a:lnTo>
                      <a:pt x="0" y="2477"/>
                    </a:lnTo>
                  </a:path>
                </a:pathLst>
              </a:custGeom>
              <a:solidFill>
                <a:srgbClr val="BEE3D3"/>
              </a:solidFill>
              <a:ln>
                <a:solidFill>
                  <a:srgbClr val="000000"/>
                </a:solidFill>
              </a:ln>
            </p:spPr>
            <p:style>
              <a:lnRef idx="0">
                <a:scrgbClr r="0" g="0" b="0"/>
              </a:lnRef>
              <a:fillRef idx="0">
                <a:scrgbClr r="0" g="0" b="0"/>
              </a:fillRef>
              <a:effectRef idx="0">
                <a:scrgbClr r="0" g="0" b="0"/>
              </a:effectRef>
              <a:fontRef idx="minor"/>
            </p:style>
          </p:sp>
          <p:sp>
            <p:nvSpPr>
              <p:cNvPr id="297" name="CustomShape 10"/>
              <p:cNvSpPr/>
              <p:nvPr/>
            </p:nvSpPr>
            <p:spPr>
              <a:xfrm>
                <a:off x="6567840" y="293760"/>
                <a:ext cx="1780200" cy="1780200"/>
              </a:xfrm>
              <a:custGeom>
                <a:avLst/>
                <a:gdLst/>
                <a:ahLst/>
                <a:cxnLst/>
                <a:rect l="l" t="t" r="r" b="b"/>
                <a:pathLst>
                  <a:path w="4955" h="4955">
                    <a:moveTo>
                      <a:pt x="0" y="2477"/>
                    </a:moveTo>
                    <a:lnTo>
                      <a:pt x="711" y="3190"/>
                    </a:lnTo>
                    <a:lnTo>
                      <a:pt x="725" y="4228"/>
                    </a:lnTo>
                    <a:lnTo>
                      <a:pt x="1733" y="4229"/>
                    </a:lnTo>
                    <a:lnTo>
                      <a:pt x="2477" y="4954"/>
                    </a:lnTo>
                    <a:lnTo>
                      <a:pt x="3190" y="4242"/>
                    </a:lnTo>
                    <a:lnTo>
                      <a:pt x="4228" y="4228"/>
                    </a:lnTo>
                    <a:lnTo>
                      <a:pt x="4229" y="3220"/>
                    </a:lnTo>
                    <a:lnTo>
                      <a:pt x="4954" y="2477"/>
                    </a:lnTo>
                    <a:lnTo>
                      <a:pt x="4242" y="1763"/>
                    </a:lnTo>
                    <a:lnTo>
                      <a:pt x="4228" y="725"/>
                    </a:lnTo>
                    <a:lnTo>
                      <a:pt x="3220" y="724"/>
                    </a:lnTo>
                    <a:lnTo>
                      <a:pt x="2477" y="0"/>
                    </a:lnTo>
                    <a:lnTo>
                      <a:pt x="1763" y="711"/>
                    </a:lnTo>
                    <a:lnTo>
                      <a:pt x="725" y="725"/>
                    </a:lnTo>
                    <a:lnTo>
                      <a:pt x="724" y="1733"/>
                    </a:lnTo>
                    <a:lnTo>
                      <a:pt x="0" y="2477"/>
                    </a:lnTo>
                  </a:path>
                </a:pathLst>
              </a:custGeom>
              <a:solidFill>
                <a:srgbClr val="BEE3D3"/>
              </a:solidFill>
              <a:ln>
                <a:solidFill>
                  <a:srgbClr val="000000"/>
                </a:solidFill>
              </a:ln>
            </p:spPr>
            <p:style>
              <a:lnRef idx="0">
                <a:scrgbClr r="0" g="0" b="0"/>
              </a:lnRef>
              <a:fillRef idx="0">
                <a:scrgbClr r="0" g="0" b="0"/>
              </a:fillRef>
              <a:effectRef idx="0">
                <a:scrgbClr r="0" g="0" b="0"/>
              </a:effectRef>
              <a:fontRef idx="minor"/>
            </p:style>
          </p:sp>
          <p:sp>
            <p:nvSpPr>
              <p:cNvPr id="298" name="CustomShape 11"/>
              <p:cNvSpPr/>
              <p:nvPr/>
            </p:nvSpPr>
            <p:spPr>
              <a:xfrm>
                <a:off x="6522120" y="248040"/>
                <a:ext cx="1780200" cy="1780200"/>
              </a:xfrm>
              <a:custGeom>
                <a:avLst/>
                <a:gdLst/>
                <a:ahLst/>
                <a:cxnLst/>
                <a:rect l="l" t="t" r="r" b="b"/>
                <a:pathLst>
                  <a:path w="4955" h="4955">
                    <a:moveTo>
                      <a:pt x="0" y="2477"/>
                    </a:moveTo>
                    <a:lnTo>
                      <a:pt x="711" y="3190"/>
                    </a:lnTo>
                    <a:lnTo>
                      <a:pt x="725" y="4228"/>
                    </a:lnTo>
                    <a:lnTo>
                      <a:pt x="1733" y="4229"/>
                    </a:lnTo>
                    <a:lnTo>
                      <a:pt x="2477" y="4954"/>
                    </a:lnTo>
                    <a:lnTo>
                      <a:pt x="3190" y="4242"/>
                    </a:lnTo>
                    <a:lnTo>
                      <a:pt x="4228" y="4228"/>
                    </a:lnTo>
                    <a:lnTo>
                      <a:pt x="4229" y="3220"/>
                    </a:lnTo>
                    <a:lnTo>
                      <a:pt x="4954" y="2477"/>
                    </a:lnTo>
                    <a:lnTo>
                      <a:pt x="4242" y="1763"/>
                    </a:lnTo>
                    <a:lnTo>
                      <a:pt x="4228" y="725"/>
                    </a:lnTo>
                    <a:lnTo>
                      <a:pt x="3220" y="724"/>
                    </a:lnTo>
                    <a:lnTo>
                      <a:pt x="2477" y="0"/>
                    </a:lnTo>
                    <a:lnTo>
                      <a:pt x="1763" y="711"/>
                    </a:lnTo>
                    <a:lnTo>
                      <a:pt x="725" y="725"/>
                    </a:lnTo>
                    <a:lnTo>
                      <a:pt x="724" y="1733"/>
                    </a:lnTo>
                    <a:lnTo>
                      <a:pt x="0" y="2477"/>
                    </a:lnTo>
                  </a:path>
                </a:pathLst>
              </a:custGeom>
              <a:solidFill>
                <a:srgbClr val="BEE3D3"/>
              </a:solidFill>
              <a:ln>
                <a:solidFill>
                  <a:srgbClr val="000000"/>
                </a:solidFill>
              </a:ln>
            </p:spPr>
            <p:style>
              <a:lnRef idx="0">
                <a:scrgbClr r="0" g="0" b="0"/>
              </a:lnRef>
              <a:fillRef idx="0">
                <a:scrgbClr r="0" g="0" b="0"/>
              </a:fillRef>
              <a:effectRef idx="0">
                <a:scrgbClr r="0" g="0" b="0"/>
              </a:effectRef>
              <a:fontRef idx="minor"/>
            </p:style>
          </p:sp>
          <p:grpSp>
            <p:nvGrpSpPr>
              <p:cNvPr id="299" name="Group 12"/>
              <p:cNvGrpSpPr/>
              <p:nvPr/>
            </p:nvGrpSpPr>
            <p:grpSpPr>
              <a:xfrm>
                <a:off x="6908760" y="1064160"/>
                <a:ext cx="1007280" cy="166320"/>
                <a:chOff x="6908760" y="1064160"/>
                <a:chExt cx="1007280" cy="166320"/>
              </a:xfrm>
            </p:grpSpPr>
            <p:sp>
              <p:nvSpPr>
                <p:cNvPr id="300" name="CustomShape 13"/>
                <p:cNvSpPr/>
                <p:nvPr/>
              </p:nvSpPr>
              <p:spPr>
                <a:xfrm>
                  <a:off x="6908760" y="1066680"/>
                  <a:ext cx="150840" cy="160920"/>
                </a:xfrm>
                <a:custGeom>
                  <a:avLst/>
                  <a:gdLst/>
                  <a:ahLst/>
                  <a:cxnLst/>
                  <a:rect l="l" t="t" r="r" b="b"/>
                  <a:pathLst>
                    <a:path w="427" h="455">
                      <a:moveTo>
                        <a:pt x="0" y="0"/>
                      </a:moveTo>
                      <a:cubicBezTo>
                        <a:pt x="142" y="0"/>
                        <a:pt x="284" y="0"/>
                        <a:pt x="426" y="0"/>
                      </a:cubicBezTo>
                      <a:cubicBezTo>
                        <a:pt x="426" y="37"/>
                        <a:pt x="426" y="75"/>
                        <a:pt x="426" y="112"/>
                      </a:cubicBezTo>
                      <a:cubicBezTo>
                        <a:pt x="379" y="112"/>
                        <a:pt x="331" y="112"/>
                        <a:pt x="283" y="112"/>
                      </a:cubicBezTo>
                      <a:cubicBezTo>
                        <a:pt x="283" y="226"/>
                        <a:pt x="283" y="340"/>
                        <a:pt x="283" y="454"/>
                      </a:cubicBezTo>
                      <a:cubicBezTo>
                        <a:pt x="237" y="454"/>
                        <a:pt x="190" y="454"/>
                        <a:pt x="143" y="454"/>
                      </a:cubicBezTo>
                      <a:cubicBezTo>
                        <a:pt x="143" y="340"/>
                        <a:pt x="143" y="226"/>
                        <a:pt x="143" y="112"/>
                      </a:cubicBezTo>
                      <a:cubicBezTo>
                        <a:pt x="95" y="112"/>
                        <a:pt x="48" y="112"/>
                        <a:pt x="0" y="112"/>
                      </a:cubicBezTo>
                      <a:cubicBezTo>
                        <a:pt x="0" y="75"/>
                        <a:pt x="0" y="37"/>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01" name="CustomShape 14"/>
                <p:cNvSpPr/>
                <p:nvPr/>
              </p:nvSpPr>
              <p:spPr>
                <a:xfrm>
                  <a:off x="7053120" y="1067040"/>
                  <a:ext cx="175320" cy="160920"/>
                </a:xfrm>
                <a:custGeom>
                  <a:avLst/>
                  <a:gdLst/>
                  <a:ahLst/>
                  <a:cxnLst/>
                  <a:rect l="l" t="t" r="r" b="b"/>
                  <a:pathLst>
                    <a:path w="495" h="455">
                      <a:moveTo>
                        <a:pt x="325" y="379"/>
                      </a:moveTo>
                      <a:cubicBezTo>
                        <a:pt x="272" y="379"/>
                        <a:pt x="219" y="379"/>
                        <a:pt x="165" y="379"/>
                      </a:cubicBezTo>
                      <a:cubicBezTo>
                        <a:pt x="158" y="404"/>
                        <a:pt x="151" y="429"/>
                        <a:pt x="143" y="454"/>
                      </a:cubicBezTo>
                      <a:cubicBezTo>
                        <a:pt x="96" y="454"/>
                        <a:pt x="48" y="454"/>
                        <a:pt x="0" y="454"/>
                      </a:cubicBezTo>
                      <a:cubicBezTo>
                        <a:pt x="57" y="302"/>
                        <a:pt x="114" y="151"/>
                        <a:pt x="171" y="0"/>
                      </a:cubicBezTo>
                      <a:cubicBezTo>
                        <a:pt x="222" y="0"/>
                        <a:pt x="273" y="0"/>
                        <a:pt x="324" y="0"/>
                      </a:cubicBezTo>
                      <a:cubicBezTo>
                        <a:pt x="380" y="151"/>
                        <a:pt x="437" y="302"/>
                        <a:pt x="494" y="454"/>
                      </a:cubicBezTo>
                      <a:cubicBezTo>
                        <a:pt x="445" y="454"/>
                        <a:pt x="396" y="454"/>
                        <a:pt x="347" y="454"/>
                      </a:cubicBezTo>
                      <a:cubicBezTo>
                        <a:pt x="340" y="429"/>
                        <a:pt x="332" y="404"/>
                        <a:pt x="325" y="379"/>
                      </a:cubicBezTo>
                      <a:moveTo>
                        <a:pt x="296" y="280"/>
                      </a:moveTo>
                      <a:cubicBezTo>
                        <a:pt x="279" y="226"/>
                        <a:pt x="262" y="172"/>
                        <a:pt x="245" y="117"/>
                      </a:cubicBezTo>
                      <a:cubicBezTo>
                        <a:pt x="229" y="172"/>
                        <a:pt x="212" y="226"/>
                        <a:pt x="196" y="280"/>
                      </a:cubicBezTo>
                      <a:cubicBezTo>
                        <a:pt x="229" y="280"/>
                        <a:pt x="262" y="280"/>
                        <a:pt x="296" y="28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02" name="CustomShape 15"/>
                <p:cNvSpPr/>
                <p:nvPr/>
              </p:nvSpPr>
              <p:spPr>
                <a:xfrm>
                  <a:off x="7248240" y="1066680"/>
                  <a:ext cx="158040" cy="160920"/>
                </a:xfrm>
                <a:custGeom>
                  <a:avLst/>
                  <a:gdLst/>
                  <a:ahLst/>
                  <a:cxnLst/>
                  <a:rect l="l" t="t" r="r" b="b"/>
                  <a:pathLst>
                    <a:path w="447" h="455">
                      <a:moveTo>
                        <a:pt x="0" y="454"/>
                      </a:moveTo>
                      <a:lnTo>
                        <a:pt x="0" y="0"/>
                      </a:lnTo>
                      <a:lnTo>
                        <a:pt x="234" y="0"/>
                      </a:lnTo>
                      <a:cubicBezTo>
                        <a:pt x="277" y="0"/>
                        <a:pt x="310" y="4"/>
                        <a:pt x="333" y="11"/>
                      </a:cubicBezTo>
                      <a:cubicBezTo>
                        <a:pt x="356" y="19"/>
                        <a:pt x="374" y="32"/>
                        <a:pt x="389" y="52"/>
                      </a:cubicBezTo>
                      <a:cubicBezTo>
                        <a:pt x="403" y="73"/>
                        <a:pt x="410" y="97"/>
                        <a:pt x="410" y="126"/>
                      </a:cubicBezTo>
                      <a:cubicBezTo>
                        <a:pt x="410" y="151"/>
                        <a:pt x="404" y="173"/>
                        <a:pt x="393" y="191"/>
                      </a:cubicBezTo>
                      <a:cubicBezTo>
                        <a:pt x="383" y="209"/>
                        <a:pt x="368" y="224"/>
                        <a:pt x="349" y="236"/>
                      </a:cubicBezTo>
                      <a:cubicBezTo>
                        <a:pt x="337" y="243"/>
                        <a:pt x="321" y="249"/>
                        <a:pt x="300" y="253"/>
                      </a:cubicBezTo>
                      <a:cubicBezTo>
                        <a:pt x="317" y="259"/>
                        <a:pt x="329" y="265"/>
                        <a:pt x="337" y="270"/>
                      </a:cubicBezTo>
                      <a:cubicBezTo>
                        <a:pt x="342" y="274"/>
                        <a:pt x="349" y="282"/>
                        <a:pt x="359" y="294"/>
                      </a:cubicBezTo>
                      <a:cubicBezTo>
                        <a:pt x="369" y="306"/>
                        <a:pt x="375" y="316"/>
                        <a:pt x="379" y="322"/>
                      </a:cubicBezTo>
                      <a:lnTo>
                        <a:pt x="446" y="454"/>
                      </a:lnTo>
                      <a:lnTo>
                        <a:pt x="288" y="454"/>
                      </a:lnTo>
                      <a:lnTo>
                        <a:pt x="213" y="315"/>
                      </a:lnTo>
                      <a:cubicBezTo>
                        <a:pt x="203" y="297"/>
                        <a:pt x="195" y="285"/>
                        <a:pt x="188" y="280"/>
                      </a:cubicBezTo>
                      <a:cubicBezTo>
                        <a:pt x="177" y="273"/>
                        <a:pt x="166" y="270"/>
                        <a:pt x="153" y="270"/>
                      </a:cubicBezTo>
                      <a:lnTo>
                        <a:pt x="141" y="270"/>
                      </a:lnTo>
                      <a:lnTo>
                        <a:pt x="141" y="454"/>
                      </a:lnTo>
                      <a:lnTo>
                        <a:pt x="0" y="454"/>
                      </a:lnTo>
                      <a:moveTo>
                        <a:pt x="141" y="184"/>
                      </a:moveTo>
                      <a:lnTo>
                        <a:pt x="200" y="184"/>
                      </a:lnTo>
                      <a:cubicBezTo>
                        <a:pt x="206" y="184"/>
                        <a:pt x="219" y="182"/>
                        <a:pt x="237" y="178"/>
                      </a:cubicBezTo>
                      <a:cubicBezTo>
                        <a:pt x="246" y="176"/>
                        <a:pt x="254" y="171"/>
                        <a:pt x="260" y="163"/>
                      </a:cubicBezTo>
                      <a:cubicBezTo>
                        <a:pt x="266" y="156"/>
                        <a:pt x="269" y="147"/>
                        <a:pt x="269" y="137"/>
                      </a:cubicBezTo>
                      <a:cubicBezTo>
                        <a:pt x="269" y="122"/>
                        <a:pt x="264" y="111"/>
                        <a:pt x="255" y="103"/>
                      </a:cubicBezTo>
                      <a:cubicBezTo>
                        <a:pt x="245" y="96"/>
                        <a:pt x="228" y="92"/>
                        <a:pt x="202" y="92"/>
                      </a:cubicBezTo>
                      <a:lnTo>
                        <a:pt x="141" y="92"/>
                      </a:lnTo>
                      <a:lnTo>
                        <a:pt x="141" y="184"/>
                      </a:ln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03" name="CustomShape 16"/>
                <p:cNvSpPr/>
                <p:nvPr/>
              </p:nvSpPr>
              <p:spPr>
                <a:xfrm>
                  <a:off x="7414560" y="1064160"/>
                  <a:ext cx="163800" cy="166320"/>
                </a:xfrm>
                <a:custGeom>
                  <a:avLst/>
                  <a:gdLst/>
                  <a:ahLst/>
                  <a:cxnLst/>
                  <a:rect l="l" t="t" r="r" b="b"/>
                  <a:pathLst>
                    <a:path w="463" h="470">
                      <a:moveTo>
                        <a:pt x="246" y="297"/>
                      </a:moveTo>
                      <a:lnTo>
                        <a:pt x="246" y="203"/>
                      </a:lnTo>
                      <a:lnTo>
                        <a:pt x="462" y="203"/>
                      </a:lnTo>
                      <a:lnTo>
                        <a:pt x="462" y="396"/>
                      </a:lnTo>
                      <a:cubicBezTo>
                        <a:pt x="421" y="424"/>
                        <a:pt x="384" y="443"/>
                        <a:pt x="352" y="454"/>
                      </a:cubicBezTo>
                      <a:cubicBezTo>
                        <a:pt x="320" y="464"/>
                        <a:pt x="282" y="469"/>
                        <a:pt x="239" y="469"/>
                      </a:cubicBezTo>
                      <a:cubicBezTo>
                        <a:pt x="185" y="469"/>
                        <a:pt x="141" y="460"/>
                        <a:pt x="107" y="441"/>
                      </a:cubicBezTo>
                      <a:cubicBezTo>
                        <a:pt x="73" y="423"/>
                        <a:pt x="47" y="396"/>
                        <a:pt x="28" y="359"/>
                      </a:cubicBezTo>
                      <a:cubicBezTo>
                        <a:pt x="9" y="323"/>
                        <a:pt x="0" y="282"/>
                        <a:pt x="0" y="235"/>
                      </a:cubicBezTo>
                      <a:cubicBezTo>
                        <a:pt x="0" y="185"/>
                        <a:pt x="10" y="142"/>
                        <a:pt x="31" y="105"/>
                      </a:cubicBezTo>
                      <a:cubicBezTo>
                        <a:pt x="51" y="69"/>
                        <a:pt x="81" y="41"/>
                        <a:pt x="120" y="22"/>
                      </a:cubicBezTo>
                      <a:cubicBezTo>
                        <a:pt x="151" y="7"/>
                        <a:pt x="193" y="0"/>
                        <a:pt x="245" y="0"/>
                      </a:cubicBezTo>
                      <a:cubicBezTo>
                        <a:pt x="295" y="0"/>
                        <a:pt x="332" y="5"/>
                        <a:pt x="357" y="14"/>
                      </a:cubicBezTo>
                      <a:cubicBezTo>
                        <a:pt x="382" y="23"/>
                        <a:pt x="403" y="37"/>
                        <a:pt x="419" y="56"/>
                      </a:cubicBezTo>
                      <a:cubicBezTo>
                        <a:pt x="435" y="75"/>
                        <a:pt x="448" y="99"/>
                        <a:pt x="456" y="128"/>
                      </a:cubicBezTo>
                      <a:lnTo>
                        <a:pt x="321" y="153"/>
                      </a:lnTo>
                      <a:cubicBezTo>
                        <a:pt x="315" y="135"/>
                        <a:pt x="306" y="122"/>
                        <a:pt x="292" y="113"/>
                      </a:cubicBezTo>
                      <a:cubicBezTo>
                        <a:pt x="279" y="104"/>
                        <a:pt x="262" y="100"/>
                        <a:pt x="241" y="100"/>
                      </a:cubicBezTo>
                      <a:cubicBezTo>
                        <a:pt x="211" y="100"/>
                        <a:pt x="186" y="110"/>
                        <a:pt x="168" y="132"/>
                      </a:cubicBezTo>
                      <a:cubicBezTo>
                        <a:pt x="150" y="153"/>
                        <a:pt x="141" y="187"/>
                        <a:pt x="141" y="233"/>
                      </a:cubicBezTo>
                      <a:cubicBezTo>
                        <a:pt x="141" y="282"/>
                        <a:pt x="150" y="317"/>
                        <a:pt x="168" y="338"/>
                      </a:cubicBezTo>
                      <a:cubicBezTo>
                        <a:pt x="187" y="359"/>
                        <a:pt x="212" y="370"/>
                        <a:pt x="246" y="370"/>
                      </a:cubicBezTo>
                      <a:cubicBezTo>
                        <a:pt x="261" y="370"/>
                        <a:pt x="276" y="367"/>
                        <a:pt x="290" y="363"/>
                      </a:cubicBezTo>
                      <a:cubicBezTo>
                        <a:pt x="305" y="358"/>
                        <a:pt x="321" y="351"/>
                        <a:pt x="339" y="340"/>
                      </a:cubicBezTo>
                      <a:lnTo>
                        <a:pt x="339" y="297"/>
                      </a:lnTo>
                      <a:lnTo>
                        <a:pt x="246" y="297"/>
                      </a:ln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04" name="CustomShape 17"/>
                <p:cNvSpPr/>
                <p:nvPr/>
              </p:nvSpPr>
              <p:spPr>
                <a:xfrm>
                  <a:off x="7611840" y="1066680"/>
                  <a:ext cx="135360" cy="160920"/>
                </a:xfrm>
                <a:custGeom>
                  <a:avLst/>
                  <a:gdLst/>
                  <a:ahLst/>
                  <a:cxnLst/>
                  <a:rect l="l" t="t" r="r" b="b"/>
                  <a:pathLst>
                    <a:path w="384" h="455">
                      <a:moveTo>
                        <a:pt x="0" y="0"/>
                      </a:moveTo>
                      <a:cubicBezTo>
                        <a:pt x="125" y="0"/>
                        <a:pt x="251" y="0"/>
                        <a:pt x="376" y="0"/>
                      </a:cubicBezTo>
                      <a:cubicBezTo>
                        <a:pt x="376" y="32"/>
                        <a:pt x="376" y="65"/>
                        <a:pt x="376" y="97"/>
                      </a:cubicBezTo>
                      <a:cubicBezTo>
                        <a:pt x="297" y="97"/>
                        <a:pt x="219" y="97"/>
                        <a:pt x="141" y="97"/>
                      </a:cubicBezTo>
                      <a:cubicBezTo>
                        <a:pt x="141" y="121"/>
                        <a:pt x="141" y="145"/>
                        <a:pt x="141" y="169"/>
                      </a:cubicBezTo>
                      <a:cubicBezTo>
                        <a:pt x="213" y="169"/>
                        <a:pt x="286" y="169"/>
                        <a:pt x="359" y="169"/>
                      </a:cubicBezTo>
                      <a:cubicBezTo>
                        <a:pt x="359" y="200"/>
                        <a:pt x="359" y="231"/>
                        <a:pt x="359" y="262"/>
                      </a:cubicBezTo>
                      <a:cubicBezTo>
                        <a:pt x="286" y="262"/>
                        <a:pt x="213" y="262"/>
                        <a:pt x="141" y="262"/>
                      </a:cubicBezTo>
                      <a:cubicBezTo>
                        <a:pt x="141" y="292"/>
                        <a:pt x="141" y="321"/>
                        <a:pt x="141" y="351"/>
                      </a:cubicBezTo>
                      <a:cubicBezTo>
                        <a:pt x="221" y="351"/>
                        <a:pt x="302" y="351"/>
                        <a:pt x="383" y="351"/>
                      </a:cubicBezTo>
                      <a:cubicBezTo>
                        <a:pt x="383" y="385"/>
                        <a:pt x="383" y="420"/>
                        <a:pt x="383" y="454"/>
                      </a:cubicBezTo>
                      <a:cubicBezTo>
                        <a:pt x="255" y="454"/>
                        <a:pt x="128" y="454"/>
                        <a:pt x="0" y="454"/>
                      </a:cubicBezTo>
                      <a:cubicBezTo>
                        <a:pt x="0" y="303"/>
                        <a:pt x="0" y="151"/>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05" name="CustomShape 18"/>
                <p:cNvSpPr/>
                <p:nvPr/>
              </p:nvSpPr>
              <p:spPr>
                <a:xfrm>
                  <a:off x="7765200" y="1066680"/>
                  <a:ext cx="150840" cy="160920"/>
                </a:xfrm>
                <a:custGeom>
                  <a:avLst/>
                  <a:gdLst/>
                  <a:ahLst/>
                  <a:cxnLst/>
                  <a:rect l="l" t="t" r="r" b="b"/>
                  <a:pathLst>
                    <a:path w="427" h="455">
                      <a:moveTo>
                        <a:pt x="0" y="0"/>
                      </a:moveTo>
                      <a:cubicBezTo>
                        <a:pt x="142" y="0"/>
                        <a:pt x="284" y="0"/>
                        <a:pt x="426" y="0"/>
                      </a:cubicBezTo>
                      <a:cubicBezTo>
                        <a:pt x="426" y="37"/>
                        <a:pt x="426" y="75"/>
                        <a:pt x="426" y="112"/>
                      </a:cubicBezTo>
                      <a:cubicBezTo>
                        <a:pt x="379" y="112"/>
                        <a:pt x="331" y="112"/>
                        <a:pt x="283" y="112"/>
                      </a:cubicBezTo>
                      <a:cubicBezTo>
                        <a:pt x="283" y="226"/>
                        <a:pt x="283" y="340"/>
                        <a:pt x="283" y="454"/>
                      </a:cubicBezTo>
                      <a:cubicBezTo>
                        <a:pt x="237" y="454"/>
                        <a:pt x="190" y="454"/>
                        <a:pt x="143" y="454"/>
                      </a:cubicBezTo>
                      <a:cubicBezTo>
                        <a:pt x="143" y="340"/>
                        <a:pt x="143" y="226"/>
                        <a:pt x="143" y="112"/>
                      </a:cubicBezTo>
                      <a:cubicBezTo>
                        <a:pt x="95" y="112"/>
                        <a:pt x="48" y="112"/>
                        <a:pt x="0" y="112"/>
                      </a:cubicBezTo>
                      <a:cubicBezTo>
                        <a:pt x="0" y="75"/>
                        <a:pt x="0" y="37"/>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grpSp>
        </p:grpSp>
        <p:grpSp>
          <p:nvGrpSpPr>
            <p:cNvPr id="306" name="Group 19"/>
            <p:cNvGrpSpPr/>
            <p:nvPr/>
          </p:nvGrpSpPr>
          <p:grpSpPr>
            <a:xfrm>
              <a:off x="1134360" y="2931480"/>
              <a:ext cx="1277280" cy="2603160"/>
              <a:chOff x="1134360" y="2931480"/>
              <a:chExt cx="1277280" cy="2603160"/>
            </a:xfrm>
          </p:grpSpPr>
          <p:sp>
            <p:nvSpPr>
              <p:cNvPr id="307" name="CustomShape 20"/>
              <p:cNvSpPr/>
              <p:nvPr/>
            </p:nvSpPr>
            <p:spPr>
              <a:xfrm>
                <a:off x="1362960" y="3160080"/>
                <a:ext cx="1048680" cy="2374560"/>
              </a:xfrm>
              <a:prstGeom prst="rect">
                <a:avLst/>
              </a:prstGeom>
              <a:solidFill>
                <a:srgbClr val="BCAED5"/>
              </a:solidFill>
              <a:ln>
                <a:solidFill>
                  <a:srgbClr val="000000"/>
                </a:solidFill>
              </a:ln>
            </p:spPr>
            <p:style>
              <a:lnRef idx="0">
                <a:scrgbClr r="0" g="0" b="0"/>
              </a:lnRef>
              <a:fillRef idx="0">
                <a:scrgbClr r="0" g="0" b="0"/>
              </a:fillRef>
              <a:effectRef idx="0">
                <a:scrgbClr r="0" g="0" b="0"/>
              </a:effectRef>
              <a:fontRef idx="minor"/>
            </p:style>
          </p:sp>
          <p:sp>
            <p:nvSpPr>
              <p:cNvPr id="308" name="CustomShape 21"/>
              <p:cNvSpPr/>
              <p:nvPr/>
            </p:nvSpPr>
            <p:spPr>
              <a:xfrm>
                <a:off x="1317240" y="3114360"/>
                <a:ext cx="1048680" cy="2374560"/>
              </a:xfrm>
              <a:prstGeom prst="rect">
                <a:avLst/>
              </a:prstGeom>
              <a:solidFill>
                <a:srgbClr val="BCAED5"/>
              </a:solidFill>
              <a:ln>
                <a:solidFill>
                  <a:srgbClr val="000000"/>
                </a:solidFill>
              </a:ln>
            </p:spPr>
            <p:style>
              <a:lnRef idx="0">
                <a:scrgbClr r="0" g="0" b="0"/>
              </a:lnRef>
              <a:fillRef idx="0">
                <a:scrgbClr r="0" g="0" b="0"/>
              </a:fillRef>
              <a:effectRef idx="0">
                <a:scrgbClr r="0" g="0" b="0"/>
              </a:effectRef>
              <a:fontRef idx="minor"/>
            </p:style>
          </p:sp>
          <p:sp>
            <p:nvSpPr>
              <p:cNvPr id="309" name="CustomShape 22"/>
              <p:cNvSpPr/>
              <p:nvPr/>
            </p:nvSpPr>
            <p:spPr>
              <a:xfrm>
                <a:off x="1271520" y="3068640"/>
                <a:ext cx="1048680" cy="2374560"/>
              </a:xfrm>
              <a:prstGeom prst="rect">
                <a:avLst/>
              </a:prstGeom>
              <a:solidFill>
                <a:srgbClr val="BCAED5"/>
              </a:solidFill>
              <a:ln>
                <a:solidFill>
                  <a:srgbClr val="000000"/>
                </a:solidFill>
              </a:ln>
            </p:spPr>
            <p:style>
              <a:lnRef idx="0">
                <a:scrgbClr r="0" g="0" b="0"/>
              </a:lnRef>
              <a:fillRef idx="0">
                <a:scrgbClr r="0" g="0" b="0"/>
              </a:fillRef>
              <a:effectRef idx="0">
                <a:scrgbClr r="0" g="0" b="0"/>
              </a:effectRef>
              <a:fontRef idx="minor"/>
            </p:style>
          </p:sp>
          <p:sp>
            <p:nvSpPr>
              <p:cNvPr id="310" name="CustomShape 23"/>
              <p:cNvSpPr/>
              <p:nvPr/>
            </p:nvSpPr>
            <p:spPr>
              <a:xfrm>
                <a:off x="1225800" y="3022920"/>
                <a:ext cx="1048680" cy="2374560"/>
              </a:xfrm>
              <a:prstGeom prst="rect">
                <a:avLst/>
              </a:prstGeom>
              <a:solidFill>
                <a:srgbClr val="BCAED5"/>
              </a:solidFill>
              <a:ln>
                <a:solidFill>
                  <a:srgbClr val="000000"/>
                </a:solidFill>
              </a:ln>
            </p:spPr>
            <p:style>
              <a:lnRef idx="0">
                <a:scrgbClr r="0" g="0" b="0"/>
              </a:lnRef>
              <a:fillRef idx="0">
                <a:scrgbClr r="0" g="0" b="0"/>
              </a:fillRef>
              <a:effectRef idx="0">
                <a:scrgbClr r="0" g="0" b="0"/>
              </a:effectRef>
              <a:fontRef idx="minor"/>
            </p:style>
          </p:sp>
          <p:sp>
            <p:nvSpPr>
              <p:cNvPr id="311" name="CustomShape 24"/>
              <p:cNvSpPr/>
              <p:nvPr/>
            </p:nvSpPr>
            <p:spPr>
              <a:xfrm>
                <a:off x="1180080" y="2977200"/>
                <a:ext cx="1048680" cy="2374560"/>
              </a:xfrm>
              <a:prstGeom prst="rect">
                <a:avLst/>
              </a:prstGeom>
              <a:solidFill>
                <a:srgbClr val="BCAED5"/>
              </a:solidFill>
              <a:ln>
                <a:solidFill>
                  <a:srgbClr val="000000"/>
                </a:solidFill>
              </a:ln>
            </p:spPr>
            <p:style>
              <a:lnRef idx="0">
                <a:scrgbClr r="0" g="0" b="0"/>
              </a:lnRef>
              <a:fillRef idx="0">
                <a:scrgbClr r="0" g="0" b="0"/>
              </a:fillRef>
              <a:effectRef idx="0">
                <a:scrgbClr r="0" g="0" b="0"/>
              </a:effectRef>
              <a:fontRef idx="minor"/>
            </p:style>
          </p:sp>
          <p:grpSp>
            <p:nvGrpSpPr>
              <p:cNvPr id="312" name="Group 25"/>
              <p:cNvGrpSpPr/>
              <p:nvPr/>
            </p:nvGrpSpPr>
            <p:grpSpPr>
              <a:xfrm>
                <a:off x="1134360" y="2931480"/>
                <a:ext cx="1048680" cy="2374560"/>
                <a:chOff x="1134360" y="2931480"/>
                <a:chExt cx="1048680" cy="2374560"/>
              </a:xfrm>
            </p:grpSpPr>
            <p:sp>
              <p:nvSpPr>
                <p:cNvPr id="313" name="CustomShape 26"/>
                <p:cNvSpPr/>
                <p:nvPr/>
              </p:nvSpPr>
              <p:spPr>
                <a:xfrm>
                  <a:off x="1134360" y="2931480"/>
                  <a:ext cx="1048680" cy="2374560"/>
                </a:xfrm>
                <a:prstGeom prst="rect">
                  <a:avLst/>
                </a:prstGeom>
                <a:solidFill>
                  <a:srgbClr val="BCAED5"/>
                </a:solidFill>
                <a:ln>
                  <a:solidFill>
                    <a:srgbClr val="000000"/>
                  </a:solidFill>
                </a:ln>
              </p:spPr>
              <p:style>
                <a:lnRef idx="0">
                  <a:scrgbClr r="0" g="0" b="0"/>
                </a:lnRef>
                <a:fillRef idx="0">
                  <a:scrgbClr r="0" g="0" b="0"/>
                </a:fillRef>
                <a:effectRef idx="0">
                  <a:scrgbClr r="0" g="0" b="0"/>
                </a:effectRef>
                <a:fontRef idx="minor"/>
              </p:style>
            </p:sp>
            <p:grpSp>
              <p:nvGrpSpPr>
                <p:cNvPr id="314" name="Group 27"/>
                <p:cNvGrpSpPr/>
                <p:nvPr/>
              </p:nvGrpSpPr>
              <p:grpSpPr>
                <a:xfrm>
                  <a:off x="1175040" y="3884040"/>
                  <a:ext cx="967680" cy="488160"/>
                  <a:chOff x="1175040" y="3884040"/>
                  <a:chExt cx="967680" cy="488160"/>
                </a:xfrm>
              </p:grpSpPr>
              <p:sp>
                <p:nvSpPr>
                  <p:cNvPr id="315" name="CustomShape 28"/>
                  <p:cNvSpPr/>
                  <p:nvPr/>
                </p:nvSpPr>
                <p:spPr>
                  <a:xfrm>
                    <a:off x="1295280" y="3886920"/>
                    <a:ext cx="175320" cy="160920"/>
                  </a:xfrm>
                  <a:custGeom>
                    <a:avLst/>
                    <a:gdLst/>
                    <a:ahLst/>
                    <a:cxnLst/>
                    <a:rect l="l" t="t" r="r" b="b"/>
                    <a:pathLst>
                      <a:path w="495" h="455">
                        <a:moveTo>
                          <a:pt x="0" y="0"/>
                        </a:moveTo>
                        <a:cubicBezTo>
                          <a:pt x="52" y="0"/>
                          <a:pt x="104" y="0"/>
                          <a:pt x="156" y="0"/>
                        </a:cubicBezTo>
                        <a:cubicBezTo>
                          <a:pt x="186" y="51"/>
                          <a:pt x="217" y="102"/>
                          <a:pt x="247" y="153"/>
                        </a:cubicBezTo>
                        <a:cubicBezTo>
                          <a:pt x="278" y="102"/>
                          <a:pt x="308" y="51"/>
                          <a:pt x="339" y="0"/>
                        </a:cubicBezTo>
                        <a:cubicBezTo>
                          <a:pt x="391" y="0"/>
                          <a:pt x="442" y="0"/>
                          <a:pt x="494" y="0"/>
                        </a:cubicBezTo>
                        <a:cubicBezTo>
                          <a:pt x="435" y="88"/>
                          <a:pt x="376" y="176"/>
                          <a:pt x="317" y="264"/>
                        </a:cubicBezTo>
                        <a:cubicBezTo>
                          <a:pt x="317" y="327"/>
                          <a:pt x="317" y="390"/>
                          <a:pt x="317" y="454"/>
                        </a:cubicBezTo>
                        <a:cubicBezTo>
                          <a:pt x="270" y="454"/>
                          <a:pt x="224" y="454"/>
                          <a:pt x="177" y="454"/>
                        </a:cubicBezTo>
                        <a:cubicBezTo>
                          <a:pt x="177" y="390"/>
                          <a:pt x="177" y="327"/>
                          <a:pt x="177" y="264"/>
                        </a:cubicBezTo>
                        <a:cubicBezTo>
                          <a:pt x="118" y="176"/>
                          <a:pt x="59" y="88"/>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16" name="CustomShape 29"/>
                  <p:cNvSpPr/>
                  <p:nvPr/>
                </p:nvSpPr>
                <p:spPr>
                  <a:xfrm>
                    <a:off x="1469160" y="3884040"/>
                    <a:ext cx="166680" cy="166320"/>
                  </a:xfrm>
                  <a:custGeom>
                    <a:avLst/>
                    <a:gdLst/>
                    <a:ahLst/>
                    <a:cxnLst/>
                    <a:rect l="l" t="t" r="r" b="b"/>
                    <a:pathLst>
                      <a:path w="471" h="470">
                        <a:moveTo>
                          <a:pt x="0" y="235"/>
                        </a:moveTo>
                        <a:cubicBezTo>
                          <a:pt x="0" y="161"/>
                          <a:pt x="21" y="103"/>
                          <a:pt x="62" y="62"/>
                        </a:cubicBezTo>
                        <a:cubicBezTo>
                          <a:pt x="103" y="21"/>
                          <a:pt x="161" y="0"/>
                          <a:pt x="234" y="0"/>
                        </a:cubicBezTo>
                        <a:cubicBezTo>
                          <a:pt x="310" y="0"/>
                          <a:pt x="368" y="20"/>
                          <a:pt x="409" y="61"/>
                        </a:cubicBezTo>
                        <a:cubicBezTo>
                          <a:pt x="450" y="101"/>
                          <a:pt x="470" y="158"/>
                          <a:pt x="470" y="231"/>
                        </a:cubicBezTo>
                        <a:cubicBezTo>
                          <a:pt x="470" y="284"/>
                          <a:pt x="461" y="328"/>
                          <a:pt x="443" y="362"/>
                        </a:cubicBezTo>
                        <a:cubicBezTo>
                          <a:pt x="426" y="395"/>
                          <a:pt x="400" y="422"/>
                          <a:pt x="366" y="441"/>
                        </a:cubicBezTo>
                        <a:cubicBezTo>
                          <a:pt x="332" y="460"/>
                          <a:pt x="290" y="469"/>
                          <a:pt x="240" y="469"/>
                        </a:cubicBezTo>
                        <a:cubicBezTo>
                          <a:pt x="189" y="469"/>
                          <a:pt x="146" y="461"/>
                          <a:pt x="113" y="445"/>
                        </a:cubicBezTo>
                        <a:cubicBezTo>
                          <a:pt x="79" y="428"/>
                          <a:pt x="52" y="402"/>
                          <a:pt x="31" y="367"/>
                        </a:cubicBezTo>
                        <a:cubicBezTo>
                          <a:pt x="10" y="332"/>
                          <a:pt x="0" y="288"/>
                          <a:pt x="0" y="235"/>
                        </a:cubicBezTo>
                        <a:moveTo>
                          <a:pt x="140" y="235"/>
                        </a:moveTo>
                        <a:cubicBezTo>
                          <a:pt x="140" y="281"/>
                          <a:pt x="149" y="314"/>
                          <a:pt x="166" y="334"/>
                        </a:cubicBezTo>
                        <a:cubicBezTo>
                          <a:pt x="183" y="354"/>
                          <a:pt x="206" y="364"/>
                          <a:pt x="235" y="364"/>
                        </a:cubicBezTo>
                        <a:cubicBezTo>
                          <a:pt x="265" y="364"/>
                          <a:pt x="289" y="354"/>
                          <a:pt x="305" y="335"/>
                        </a:cubicBezTo>
                        <a:cubicBezTo>
                          <a:pt x="322" y="315"/>
                          <a:pt x="330" y="280"/>
                          <a:pt x="330" y="229"/>
                        </a:cubicBezTo>
                        <a:cubicBezTo>
                          <a:pt x="330" y="187"/>
                          <a:pt x="321" y="155"/>
                          <a:pt x="304" y="136"/>
                        </a:cubicBezTo>
                        <a:cubicBezTo>
                          <a:pt x="287" y="116"/>
                          <a:pt x="264" y="106"/>
                          <a:pt x="234" y="106"/>
                        </a:cubicBezTo>
                        <a:cubicBezTo>
                          <a:pt x="206" y="106"/>
                          <a:pt x="183" y="116"/>
                          <a:pt x="166" y="136"/>
                        </a:cubicBezTo>
                        <a:cubicBezTo>
                          <a:pt x="149" y="156"/>
                          <a:pt x="140" y="189"/>
                          <a:pt x="140" y="235"/>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17" name="CustomShape 30"/>
                  <p:cNvSpPr/>
                  <p:nvPr/>
                </p:nvSpPr>
                <p:spPr>
                  <a:xfrm>
                    <a:off x="1665360" y="3886920"/>
                    <a:ext cx="154080" cy="163800"/>
                  </a:xfrm>
                  <a:custGeom>
                    <a:avLst/>
                    <a:gdLst/>
                    <a:ahLst/>
                    <a:cxnLst/>
                    <a:rect l="l" t="t" r="r" b="b"/>
                    <a:pathLst>
                      <a:path w="436" h="463">
                        <a:moveTo>
                          <a:pt x="295" y="0"/>
                        </a:moveTo>
                        <a:lnTo>
                          <a:pt x="435" y="0"/>
                        </a:lnTo>
                        <a:lnTo>
                          <a:pt x="435" y="270"/>
                        </a:lnTo>
                        <a:cubicBezTo>
                          <a:pt x="435" y="297"/>
                          <a:pt x="431" y="322"/>
                          <a:pt x="422" y="346"/>
                        </a:cubicBezTo>
                        <a:cubicBezTo>
                          <a:pt x="414" y="370"/>
                          <a:pt x="401" y="391"/>
                          <a:pt x="383" y="409"/>
                        </a:cubicBezTo>
                        <a:cubicBezTo>
                          <a:pt x="365" y="427"/>
                          <a:pt x="347" y="439"/>
                          <a:pt x="327" y="446"/>
                        </a:cubicBezTo>
                        <a:cubicBezTo>
                          <a:pt x="300" y="456"/>
                          <a:pt x="267" y="461"/>
                          <a:pt x="229" y="462"/>
                        </a:cubicBezTo>
                        <a:cubicBezTo>
                          <a:pt x="207" y="461"/>
                          <a:pt x="183" y="460"/>
                          <a:pt x="156" y="457"/>
                        </a:cubicBezTo>
                        <a:cubicBezTo>
                          <a:pt x="130" y="454"/>
                          <a:pt x="109" y="448"/>
                          <a:pt x="91" y="438"/>
                        </a:cubicBezTo>
                        <a:cubicBezTo>
                          <a:pt x="73" y="429"/>
                          <a:pt x="57" y="416"/>
                          <a:pt x="43" y="399"/>
                        </a:cubicBezTo>
                        <a:cubicBezTo>
                          <a:pt x="28" y="382"/>
                          <a:pt x="18" y="365"/>
                          <a:pt x="13" y="347"/>
                        </a:cubicBezTo>
                        <a:cubicBezTo>
                          <a:pt x="4" y="318"/>
                          <a:pt x="0" y="293"/>
                          <a:pt x="0" y="270"/>
                        </a:cubicBezTo>
                        <a:lnTo>
                          <a:pt x="0" y="0"/>
                        </a:lnTo>
                        <a:lnTo>
                          <a:pt x="140" y="0"/>
                        </a:lnTo>
                        <a:lnTo>
                          <a:pt x="140" y="277"/>
                        </a:lnTo>
                        <a:cubicBezTo>
                          <a:pt x="140" y="302"/>
                          <a:pt x="147" y="321"/>
                          <a:pt x="161" y="335"/>
                        </a:cubicBezTo>
                        <a:cubicBezTo>
                          <a:pt x="174" y="349"/>
                          <a:pt x="193" y="356"/>
                          <a:pt x="218" y="356"/>
                        </a:cubicBezTo>
                        <a:cubicBezTo>
                          <a:pt x="242" y="356"/>
                          <a:pt x="261" y="349"/>
                          <a:pt x="274" y="335"/>
                        </a:cubicBezTo>
                        <a:cubicBezTo>
                          <a:pt x="288" y="321"/>
                          <a:pt x="295" y="302"/>
                          <a:pt x="295" y="277"/>
                        </a:cubicBezTo>
                        <a:lnTo>
                          <a:pt x="295" y="0"/>
                        </a:ln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18" name="CustomShape 31"/>
                  <p:cNvSpPr/>
                  <p:nvPr/>
                </p:nvSpPr>
                <p:spPr>
                  <a:xfrm>
                    <a:off x="1856160" y="3886560"/>
                    <a:ext cx="158040" cy="160920"/>
                  </a:xfrm>
                  <a:custGeom>
                    <a:avLst/>
                    <a:gdLst/>
                    <a:ahLst/>
                    <a:cxnLst/>
                    <a:rect l="l" t="t" r="r" b="b"/>
                    <a:pathLst>
                      <a:path w="447" h="455">
                        <a:moveTo>
                          <a:pt x="0" y="454"/>
                        </a:moveTo>
                        <a:lnTo>
                          <a:pt x="0" y="0"/>
                        </a:lnTo>
                        <a:lnTo>
                          <a:pt x="234" y="0"/>
                        </a:lnTo>
                        <a:cubicBezTo>
                          <a:pt x="277" y="0"/>
                          <a:pt x="310" y="4"/>
                          <a:pt x="333" y="11"/>
                        </a:cubicBezTo>
                        <a:cubicBezTo>
                          <a:pt x="356" y="19"/>
                          <a:pt x="374" y="32"/>
                          <a:pt x="389" y="52"/>
                        </a:cubicBezTo>
                        <a:cubicBezTo>
                          <a:pt x="403" y="73"/>
                          <a:pt x="410" y="97"/>
                          <a:pt x="410" y="126"/>
                        </a:cubicBezTo>
                        <a:cubicBezTo>
                          <a:pt x="410" y="151"/>
                          <a:pt x="404" y="173"/>
                          <a:pt x="393" y="191"/>
                        </a:cubicBezTo>
                        <a:cubicBezTo>
                          <a:pt x="383" y="209"/>
                          <a:pt x="368" y="224"/>
                          <a:pt x="349" y="236"/>
                        </a:cubicBezTo>
                        <a:cubicBezTo>
                          <a:pt x="337" y="243"/>
                          <a:pt x="321" y="249"/>
                          <a:pt x="300" y="253"/>
                        </a:cubicBezTo>
                        <a:cubicBezTo>
                          <a:pt x="317" y="259"/>
                          <a:pt x="329" y="265"/>
                          <a:pt x="337" y="270"/>
                        </a:cubicBezTo>
                        <a:cubicBezTo>
                          <a:pt x="342" y="274"/>
                          <a:pt x="349" y="282"/>
                          <a:pt x="359" y="294"/>
                        </a:cubicBezTo>
                        <a:cubicBezTo>
                          <a:pt x="369" y="306"/>
                          <a:pt x="375" y="316"/>
                          <a:pt x="379" y="322"/>
                        </a:cubicBezTo>
                        <a:lnTo>
                          <a:pt x="446" y="454"/>
                        </a:lnTo>
                        <a:lnTo>
                          <a:pt x="288" y="454"/>
                        </a:lnTo>
                        <a:lnTo>
                          <a:pt x="213" y="315"/>
                        </a:lnTo>
                        <a:cubicBezTo>
                          <a:pt x="203" y="297"/>
                          <a:pt x="195" y="285"/>
                          <a:pt x="188" y="280"/>
                        </a:cubicBezTo>
                        <a:cubicBezTo>
                          <a:pt x="177" y="273"/>
                          <a:pt x="166" y="270"/>
                          <a:pt x="153" y="270"/>
                        </a:cubicBezTo>
                        <a:lnTo>
                          <a:pt x="141" y="270"/>
                        </a:lnTo>
                        <a:lnTo>
                          <a:pt x="141" y="454"/>
                        </a:lnTo>
                        <a:lnTo>
                          <a:pt x="0" y="454"/>
                        </a:lnTo>
                        <a:moveTo>
                          <a:pt x="141" y="184"/>
                        </a:moveTo>
                        <a:lnTo>
                          <a:pt x="200" y="184"/>
                        </a:lnTo>
                        <a:cubicBezTo>
                          <a:pt x="206" y="184"/>
                          <a:pt x="219" y="182"/>
                          <a:pt x="237" y="178"/>
                        </a:cubicBezTo>
                        <a:cubicBezTo>
                          <a:pt x="246" y="176"/>
                          <a:pt x="254" y="171"/>
                          <a:pt x="260" y="163"/>
                        </a:cubicBezTo>
                        <a:cubicBezTo>
                          <a:pt x="266" y="156"/>
                          <a:pt x="269" y="147"/>
                          <a:pt x="269" y="137"/>
                        </a:cubicBezTo>
                        <a:cubicBezTo>
                          <a:pt x="269" y="122"/>
                          <a:pt x="264" y="111"/>
                          <a:pt x="255" y="103"/>
                        </a:cubicBezTo>
                        <a:cubicBezTo>
                          <a:pt x="245" y="96"/>
                          <a:pt x="228" y="92"/>
                          <a:pt x="202" y="92"/>
                        </a:cubicBezTo>
                        <a:lnTo>
                          <a:pt x="141" y="92"/>
                        </a:lnTo>
                        <a:lnTo>
                          <a:pt x="141" y="184"/>
                        </a:ln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19" name="CustomShape 32"/>
                  <p:cNvSpPr/>
                  <p:nvPr/>
                </p:nvSpPr>
                <p:spPr>
                  <a:xfrm>
                    <a:off x="1175040" y="4208760"/>
                    <a:ext cx="126720" cy="160920"/>
                  </a:xfrm>
                  <a:custGeom>
                    <a:avLst/>
                    <a:gdLst/>
                    <a:ahLst/>
                    <a:cxnLst/>
                    <a:rect l="l" t="t" r="r" b="b"/>
                    <a:pathLst>
                      <a:path w="360" h="455">
                        <a:moveTo>
                          <a:pt x="0" y="0"/>
                        </a:moveTo>
                        <a:cubicBezTo>
                          <a:pt x="47" y="0"/>
                          <a:pt x="93" y="0"/>
                          <a:pt x="140" y="0"/>
                        </a:cubicBezTo>
                        <a:cubicBezTo>
                          <a:pt x="140" y="114"/>
                          <a:pt x="140" y="228"/>
                          <a:pt x="140" y="342"/>
                        </a:cubicBezTo>
                        <a:cubicBezTo>
                          <a:pt x="213" y="342"/>
                          <a:pt x="286" y="342"/>
                          <a:pt x="359" y="342"/>
                        </a:cubicBezTo>
                        <a:cubicBezTo>
                          <a:pt x="359" y="379"/>
                          <a:pt x="359" y="416"/>
                          <a:pt x="359" y="454"/>
                        </a:cubicBezTo>
                        <a:cubicBezTo>
                          <a:pt x="239" y="454"/>
                          <a:pt x="120" y="454"/>
                          <a:pt x="0" y="454"/>
                        </a:cubicBezTo>
                        <a:cubicBezTo>
                          <a:pt x="0" y="302"/>
                          <a:pt x="0" y="151"/>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20" name="CustomShape 33"/>
                  <p:cNvSpPr/>
                  <p:nvPr/>
                </p:nvSpPr>
                <p:spPr>
                  <a:xfrm>
                    <a:off x="1311120" y="4208760"/>
                    <a:ext cx="175320" cy="160920"/>
                  </a:xfrm>
                  <a:custGeom>
                    <a:avLst/>
                    <a:gdLst/>
                    <a:ahLst/>
                    <a:cxnLst/>
                    <a:rect l="l" t="t" r="r" b="b"/>
                    <a:pathLst>
                      <a:path w="495" h="455">
                        <a:moveTo>
                          <a:pt x="325" y="379"/>
                        </a:moveTo>
                        <a:cubicBezTo>
                          <a:pt x="272" y="379"/>
                          <a:pt x="219" y="379"/>
                          <a:pt x="165" y="379"/>
                        </a:cubicBezTo>
                        <a:cubicBezTo>
                          <a:pt x="158" y="404"/>
                          <a:pt x="151" y="429"/>
                          <a:pt x="143" y="454"/>
                        </a:cubicBezTo>
                        <a:cubicBezTo>
                          <a:pt x="96" y="454"/>
                          <a:pt x="48" y="454"/>
                          <a:pt x="0" y="454"/>
                        </a:cubicBezTo>
                        <a:cubicBezTo>
                          <a:pt x="57" y="302"/>
                          <a:pt x="114" y="151"/>
                          <a:pt x="171" y="0"/>
                        </a:cubicBezTo>
                        <a:cubicBezTo>
                          <a:pt x="222" y="0"/>
                          <a:pt x="273" y="0"/>
                          <a:pt x="324" y="0"/>
                        </a:cubicBezTo>
                        <a:cubicBezTo>
                          <a:pt x="380" y="151"/>
                          <a:pt x="437" y="302"/>
                          <a:pt x="494" y="454"/>
                        </a:cubicBezTo>
                        <a:cubicBezTo>
                          <a:pt x="445" y="454"/>
                          <a:pt x="396" y="454"/>
                          <a:pt x="347" y="454"/>
                        </a:cubicBezTo>
                        <a:cubicBezTo>
                          <a:pt x="340" y="429"/>
                          <a:pt x="332" y="404"/>
                          <a:pt x="325" y="379"/>
                        </a:cubicBezTo>
                        <a:moveTo>
                          <a:pt x="296" y="280"/>
                        </a:moveTo>
                        <a:cubicBezTo>
                          <a:pt x="279" y="226"/>
                          <a:pt x="262" y="172"/>
                          <a:pt x="245" y="117"/>
                        </a:cubicBezTo>
                        <a:cubicBezTo>
                          <a:pt x="229" y="172"/>
                          <a:pt x="212" y="226"/>
                          <a:pt x="196" y="280"/>
                        </a:cubicBezTo>
                        <a:cubicBezTo>
                          <a:pt x="229" y="280"/>
                          <a:pt x="262" y="280"/>
                          <a:pt x="296" y="28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21" name="CustomShape 34"/>
                  <p:cNvSpPr/>
                  <p:nvPr/>
                </p:nvSpPr>
                <p:spPr>
                  <a:xfrm>
                    <a:off x="1469160" y="4208760"/>
                    <a:ext cx="175320" cy="160920"/>
                  </a:xfrm>
                  <a:custGeom>
                    <a:avLst/>
                    <a:gdLst/>
                    <a:ahLst/>
                    <a:cxnLst/>
                    <a:rect l="l" t="t" r="r" b="b"/>
                    <a:pathLst>
                      <a:path w="495" h="455">
                        <a:moveTo>
                          <a:pt x="0" y="0"/>
                        </a:moveTo>
                        <a:cubicBezTo>
                          <a:pt x="52" y="0"/>
                          <a:pt x="104" y="0"/>
                          <a:pt x="156" y="0"/>
                        </a:cubicBezTo>
                        <a:cubicBezTo>
                          <a:pt x="186" y="51"/>
                          <a:pt x="217" y="102"/>
                          <a:pt x="247" y="153"/>
                        </a:cubicBezTo>
                        <a:cubicBezTo>
                          <a:pt x="278" y="102"/>
                          <a:pt x="308" y="51"/>
                          <a:pt x="339" y="0"/>
                        </a:cubicBezTo>
                        <a:cubicBezTo>
                          <a:pt x="391" y="0"/>
                          <a:pt x="442" y="0"/>
                          <a:pt x="494" y="0"/>
                        </a:cubicBezTo>
                        <a:cubicBezTo>
                          <a:pt x="435" y="88"/>
                          <a:pt x="376" y="176"/>
                          <a:pt x="317" y="264"/>
                        </a:cubicBezTo>
                        <a:cubicBezTo>
                          <a:pt x="317" y="327"/>
                          <a:pt x="317" y="390"/>
                          <a:pt x="317" y="454"/>
                        </a:cubicBezTo>
                        <a:cubicBezTo>
                          <a:pt x="270" y="454"/>
                          <a:pt x="224" y="454"/>
                          <a:pt x="177" y="454"/>
                        </a:cubicBezTo>
                        <a:cubicBezTo>
                          <a:pt x="177" y="390"/>
                          <a:pt x="177" y="327"/>
                          <a:pt x="177" y="264"/>
                        </a:cubicBezTo>
                        <a:cubicBezTo>
                          <a:pt x="118" y="176"/>
                          <a:pt x="59" y="88"/>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22" name="CustomShape 35"/>
                  <p:cNvSpPr/>
                  <p:nvPr/>
                </p:nvSpPr>
                <p:spPr>
                  <a:xfrm>
                    <a:off x="1662840" y="4208400"/>
                    <a:ext cx="135360" cy="160920"/>
                  </a:xfrm>
                  <a:custGeom>
                    <a:avLst/>
                    <a:gdLst/>
                    <a:ahLst/>
                    <a:cxnLst/>
                    <a:rect l="l" t="t" r="r" b="b"/>
                    <a:pathLst>
                      <a:path w="384" h="455">
                        <a:moveTo>
                          <a:pt x="0" y="0"/>
                        </a:moveTo>
                        <a:cubicBezTo>
                          <a:pt x="125" y="0"/>
                          <a:pt x="251" y="0"/>
                          <a:pt x="376" y="0"/>
                        </a:cubicBezTo>
                        <a:cubicBezTo>
                          <a:pt x="376" y="32"/>
                          <a:pt x="376" y="65"/>
                          <a:pt x="376" y="97"/>
                        </a:cubicBezTo>
                        <a:cubicBezTo>
                          <a:pt x="297" y="97"/>
                          <a:pt x="219" y="97"/>
                          <a:pt x="141" y="97"/>
                        </a:cubicBezTo>
                        <a:cubicBezTo>
                          <a:pt x="141" y="121"/>
                          <a:pt x="141" y="145"/>
                          <a:pt x="141" y="169"/>
                        </a:cubicBezTo>
                        <a:cubicBezTo>
                          <a:pt x="213" y="169"/>
                          <a:pt x="286" y="169"/>
                          <a:pt x="359" y="169"/>
                        </a:cubicBezTo>
                        <a:cubicBezTo>
                          <a:pt x="359" y="200"/>
                          <a:pt x="359" y="231"/>
                          <a:pt x="359" y="262"/>
                        </a:cubicBezTo>
                        <a:cubicBezTo>
                          <a:pt x="286" y="262"/>
                          <a:pt x="213" y="262"/>
                          <a:pt x="141" y="262"/>
                        </a:cubicBezTo>
                        <a:cubicBezTo>
                          <a:pt x="141" y="292"/>
                          <a:pt x="141" y="321"/>
                          <a:pt x="141" y="351"/>
                        </a:cubicBezTo>
                        <a:cubicBezTo>
                          <a:pt x="221" y="351"/>
                          <a:pt x="302" y="351"/>
                          <a:pt x="383" y="351"/>
                        </a:cubicBezTo>
                        <a:cubicBezTo>
                          <a:pt x="383" y="385"/>
                          <a:pt x="383" y="420"/>
                          <a:pt x="383" y="454"/>
                        </a:cubicBezTo>
                        <a:cubicBezTo>
                          <a:pt x="255" y="454"/>
                          <a:pt x="128" y="454"/>
                          <a:pt x="0" y="454"/>
                        </a:cubicBezTo>
                        <a:cubicBezTo>
                          <a:pt x="0" y="303"/>
                          <a:pt x="0" y="151"/>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23" name="CustomShape 36"/>
                  <p:cNvSpPr/>
                  <p:nvPr/>
                </p:nvSpPr>
                <p:spPr>
                  <a:xfrm>
                    <a:off x="1828080" y="4208400"/>
                    <a:ext cx="158040" cy="160920"/>
                  </a:xfrm>
                  <a:custGeom>
                    <a:avLst/>
                    <a:gdLst/>
                    <a:ahLst/>
                    <a:cxnLst/>
                    <a:rect l="l" t="t" r="r" b="b"/>
                    <a:pathLst>
                      <a:path w="447" h="455">
                        <a:moveTo>
                          <a:pt x="0" y="454"/>
                        </a:moveTo>
                        <a:lnTo>
                          <a:pt x="0" y="0"/>
                        </a:lnTo>
                        <a:lnTo>
                          <a:pt x="234" y="0"/>
                        </a:lnTo>
                        <a:cubicBezTo>
                          <a:pt x="277" y="0"/>
                          <a:pt x="310" y="4"/>
                          <a:pt x="333" y="11"/>
                        </a:cubicBezTo>
                        <a:cubicBezTo>
                          <a:pt x="356" y="19"/>
                          <a:pt x="374" y="32"/>
                          <a:pt x="389" y="52"/>
                        </a:cubicBezTo>
                        <a:cubicBezTo>
                          <a:pt x="403" y="73"/>
                          <a:pt x="410" y="97"/>
                          <a:pt x="410" y="126"/>
                        </a:cubicBezTo>
                        <a:cubicBezTo>
                          <a:pt x="410" y="151"/>
                          <a:pt x="404" y="173"/>
                          <a:pt x="393" y="191"/>
                        </a:cubicBezTo>
                        <a:cubicBezTo>
                          <a:pt x="383" y="209"/>
                          <a:pt x="368" y="224"/>
                          <a:pt x="349" y="236"/>
                        </a:cubicBezTo>
                        <a:cubicBezTo>
                          <a:pt x="337" y="243"/>
                          <a:pt x="321" y="249"/>
                          <a:pt x="300" y="253"/>
                        </a:cubicBezTo>
                        <a:cubicBezTo>
                          <a:pt x="317" y="259"/>
                          <a:pt x="329" y="265"/>
                          <a:pt x="337" y="270"/>
                        </a:cubicBezTo>
                        <a:cubicBezTo>
                          <a:pt x="342" y="274"/>
                          <a:pt x="349" y="282"/>
                          <a:pt x="359" y="294"/>
                        </a:cubicBezTo>
                        <a:cubicBezTo>
                          <a:pt x="369" y="306"/>
                          <a:pt x="375" y="316"/>
                          <a:pt x="379" y="322"/>
                        </a:cubicBezTo>
                        <a:lnTo>
                          <a:pt x="446" y="454"/>
                        </a:lnTo>
                        <a:lnTo>
                          <a:pt x="288" y="454"/>
                        </a:lnTo>
                        <a:lnTo>
                          <a:pt x="213" y="315"/>
                        </a:lnTo>
                        <a:cubicBezTo>
                          <a:pt x="203" y="297"/>
                          <a:pt x="195" y="285"/>
                          <a:pt x="188" y="280"/>
                        </a:cubicBezTo>
                        <a:cubicBezTo>
                          <a:pt x="177" y="273"/>
                          <a:pt x="166" y="270"/>
                          <a:pt x="153" y="270"/>
                        </a:cubicBezTo>
                        <a:lnTo>
                          <a:pt x="141" y="270"/>
                        </a:lnTo>
                        <a:lnTo>
                          <a:pt x="141" y="454"/>
                        </a:lnTo>
                        <a:lnTo>
                          <a:pt x="0" y="454"/>
                        </a:lnTo>
                        <a:moveTo>
                          <a:pt x="141" y="184"/>
                        </a:moveTo>
                        <a:lnTo>
                          <a:pt x="200" y="184"/>
                        </a:lnTo>
                        <a:cubicBezTo>
                          <a:pt x="206" y="184"/>
                          <a:pt x="219" y="182"/>
                          <a:pt x="237" y="178"/>
                        </a:cubicBezTo>
                        <a:cubicBezTo>
                          <a:pt x="246" y="176"/>
                          <a:pt x="254" y="171"/>
                          <a:pt x="260" y="163"/>
                        </a:cubicBezTo>
                        <a:cubicBezTo>
                          <a:pt x="266" y="156"/>
                          <a:pt x="269" y="147"/>
                          <a:pt x="269" y="137"/>
                        </a:cubicBezTo>
                        <a:cubicBezTo>
                          <a:pt x="269" y="122"/>
                          <a:pt x="264" y="111"/>
                          <a:pt x="255" y="103"/>
                        </a:cubicBezTo>
                        <a:cubicBezTo>
                          <a:pt x="245" y="96"/>
                          <a:pt x="228" y="92"/>
                          <a:pt x="202" y="92"/>
                        </a:cubicBezTo>
                        <a:lnTo>
                          <a:pt x="141" y="92"/>
                        </a:lnTo>
                        <a:lnTo>
                          <a:pt x="141" y="184"/>
                        </a:ln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24" name="CustomShape 37"/>
                  <p:cNvSpPr/>
                  <p:nvPr/>
                </p:nvSpPr>
                <p:spPr>
                  <a:xfrm>
                    <a:off x="1996920" y="4205880"/>
                    <a:ext cx="145800" cy="166320"/>
                  </a:xfrm>
                  <a:custGeom>
                    <a:avLst/>
                    <a:gdLst/>
                    <a:ahLst/>
                    <a:cxnLst/>
                    <a:rect l="l" t="t" r="r" b="b"/>
                    <a:pathLst>
                      <a:path w="413" h="470">
                        <a:moveTo>
                          <a:pt x="0" y="311"/>
                        </a:moveTo>
                        <a:lnTo>
                          <a:pt x="133" y="303"/>
                        </a:lnTo>
                        <a:cubicBezTo>
                          <a:pt x="136" y="325"/>
                          <a:pt x="142" y="341"/>
                          <a:pt x="151" y="352"/>
                        </a:cubicBezTo>
                        <a:cubicBezTo>
                          <a:pt x="166" y="371"/>
                          <a:pt x="186" y="380"/>
                          <a:pt x="213" y="380"/>
                        </a:cubicBezTo>
                        <a:cubicBezTo>
                          <a:pt x="233" y="380"/>
                          <a:pt x="248" y="375"/>
                          <a:pt x="259" y="366"/>
                        </a:cubicBezTo>
                        <a:cubicBezTo>
                          <a:pt x="270" y="356"/>
                          <a:pt x="276" y="346"/>
                          <a:pt x="276" y="333"/>
                        </a:cubicBezTo>
                        <a:cubicBezTo>
                          <a:pt x="276" y="321"/>
                          <a:pt x="270" y="311"/>
                          <a:pt x="260" y="302"/>
                        </a:cubicBezTo>
                        <a:cubicBezTo>
                          <a:pt x="250" y="292"/>
                          <a:pt x="226" y="284"/>
                          <a:pt x="188" y="275"/>
                        </a:cubicBezTo>
                        <a:cubicBezTo>
                          <a:pt x="127" y="262"/>
                          <a:pt x="83" y="243"/>
                          <a:pt x="57" y="220"/>
                        </a:cubicBezTo>
                        <a:cubicBezTo>
                          <a:pt x="30" y="197"/>
                          <a:pt x="17" y="168"/>
                          <a:pt x="17" y="133"/>
                        </a:cubicBezTo>
                        <a:cubicBezTo>
                          <a:pt x="17" y="109"/>
                          <a:pt x="24" y="87"/>
                          <a:pt x="37" y="67"/>
                        </a:cubicBezTo>
                        <a:cubicBezTo>
                          <a:pt x="51" y="46"/>
                          <a:pt x="71" y="30"/>
                          <a:pt x="98" y="18"/>
                        </a:cubicBezTo>
                        <a:cubicBezTo>
                          <a:pt x="125" y="6"/>
                          <a:pt x="163" y="0"/>
                          <a:pt x="210" y="0"/>
                        </a:cubicBezTo>
                        <a:cubicBezTo>
                          <a:pt x="268" y="0"/>
                          <a:pt x="312" y="11"/>
                          <a:pt x="343" y="32"/>
                        </a:cubicBezTo>
                        <a:cubicBezTo>
                          <a:pt x="373" y="54"/>
                          <a:pt x="391" y="88"/>
                          <a:pt x="397" y="135"/>
                        </a:cubicBezTo>
                        <a:lnTo>
                          <a:pt x="265" y="143"/>
                        </a:lnTo>
                        <a:cubicBezTo>
                          <a:pt x="261" y="123"/>
                          <a:pt x="254" y="108"/>
                          <a:pt x="243" y="98"/>
                        </a:cubicBezTo>
                        <a:cubicBezTo>
                          <a:pt x="231" y="89"/>
                          <a:pt x="216" y="84"/>
                          <a:pt x="196" y="84"/>
                        </a:cubicBezTo>
                        <a:cubicBezTo>
                          <a:pt x="180" y="84"/>
                          <a:pt x="167" y="88"/>
                          <a:pt x="159" y="95"/>
                        </a:cubicBezTo>
                        <a:cubicBezTo>
                          <a:pt x="151" y="102"/>
                          <a:pt x="147" y="110"/>
                          <a:pt x="147" y="120"/>
                        </a:cubicBezTo>
                        <a:cubicBezTo>
                          <a:pt x="147" y="127"/>
                          <a:pt x="150" y="134"/>
                          <a:pt x="157" y="140"/>
                        </a:cubicBezTo>
                        <a:cubicBezTo>
                          <a:pt x="164" y="146"/>
                          <a:pt x="179" y="151"/>
                          <a:pt x="204" y="156"/>
                        </a:cubicBezTo>
                        <a:cubicBezTo>
                          <a:pt x="265" y="169"/>
                          <a:pt x="309" y="183"/>
                          <a:pt x="336" y="196"/>
                        </a:cubicBezTo>
                        <a:cubicBezTo>
                          <a:pt x="362" y="210"/>
                          <a:pt x="382" y="227"/>
                          <a:pt x="394" y="247"/>
                        </a:cubicBezTo>
                        <a:cubicBezTo>
                          <a:pt x="406" y="267"/>
                          <a:pt x="412" y="289"/>
                          <a:pt x="412" y="314"/>
                        </a:cubicBezTo>
                        <a:cubicBezTo>
                          <a:pt x="412" y="343"/>
                          <a:pt x="404" y="370"/>
                          <a:pt x="388" y="394"/>
                        </a:cubicBezTo>
                        <a:cubicBezTo>
                          <a:pt x="371" y="419"/>
                          <a:pt x="349" y="437"/>
                          <a:pt x="320" y="450"/>
                        </a:cubicBezTo>
                        <a:cubicBezTo>
                          <a:pt x="291" y="463"/>
                          <a:pt x="255" y="469"/>
                          <a:pt x="211" y="469"/>
                        </a:cubicBezTo>
                        <a:cubicBezTo>
                          <a:pt x="134" y="469"/>
                          <a:pt x="80" y="454"/>
                          <a:pt x="50" y="424"/>
                        </a:cubicBezTo>
                        <a:cubicBezTo>
                          <a:pt x="21" y="395"/>
                          <a:pt x="4" y="357"/>
                          <a:pt x="0" y="311"/>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grpSp>
          </p:grpSp>
        </p:grpSp>
        <p:grpSp>
          <p:nvGrpSpPr>
            <p:cNvPr id="325" name="Group 38"/>
            <p:cNvGrpSpPr/>
            <p:nvPr/>
          </p:nvGrpSpPr>
          <p:grpSpPr>
            <a:xfrm>
              <a:off x="5431680" y="3998160"/>
              <a:ext cx="1598040" cy="488160"/>
              <a:chOff x="5431680" y="3998160"/>
              <a:chExt cx="1598040" cy="488160"/>
            </a:xfrm>
          </p:grpSpPr>
          <p:sp>
            <p:nvSpPr>
              <p:cNvPr id="326" name="CustomShape 39"/>
              <p:cNvSpPr/>
              <p:nvPr/>
            </p:nvSpPr>
            <p:spPr>
              <a:xfrm>
                <a:off x="5648760" y="4000680"/>
                <a:ext cx="147960" cy="160920"/>
              </a:xfrm>
              <a:custGeom>
                <a:avLst/>
                <a:gdLst/>
                <a:ahLst/>
                <a:cxnLst/>
                <a:rect l="l" t="t" r="r" b="b"/>
                <a:pathLst>
                  <a:path w="419" h="455">
                    <a:moveTo>
                      <a:pt x="0" y="0"/>
                    </a:moveTo>
                    <a:lnTo>
                      <a:pt x="208" y="0"/>
                    </a:lnTo>
                    <a:cubicBezTo>
                      <a:pt x="249" y="0"/>
                      <a:pt x="283" y="6"/>
                      <a:pt x="308" y="17"/>
                    </a:cubicBezTo>
                    <a:cubicBezTo>
                      <a:pt x="333" y="28"/>
                      <a:pt x="354" y="44"/>
                      <a:pt x="371" y="65"/>
                    </a:cubicBezTo>
                    <a:cubicBezTo>
                      <a:pt x="387" y="86"/>
                      <a:pt x="399" y="110"/>
                      <a:pt x="406" y="137"/>
                    </a:cubicBezTo>
                    <a:cubicBezTo>
                      <a:pt x="414" y="165"/>
                      <a:pt x="418" y="194"/>
                      <a:pt x="418" y="225"/>
                    </a:cubicBezTo>
                    <a:cubicBezTo>
                      <a:pt x="418" y="274"/>
                      <a:pt x="412" y="311"/>
                      <a:pt x="401" y="338"/>
                    </a:cubicBezTo>
                    <a:cubicBezTo>
                      <a:pt x="390" y="365"/>
                      <a:pt x="375" y="387"/>
                      <a:pt x="355" y="405"/>
                    </a:cubicBezTo>
                    <a:cubicBezTo>
                      <a:pt x="335" y="423"/>
                      <a:pt x="314" y="435"/>
                      <a:pt x="292" y="441"/>
                    </a:cubicBezTo>
                    <a:cubicBezTo>
                      <a:pt x="261" y="450"/>
                      <a:pt x="233" y="454"/>
                      <a:pt x="208" y="454"/>
                    </a:cubicBezTo>
                    <a:lnTo>
                      <a:pt x="0" y="454"/>
                    </a:lnTo>
                    <a:lnTo>
                      <a:pt x="0" y="0"/>
                    </a:lnTo>
                    <a:moveTo>
                      <a:pt x="140" y="103"/>
                    </a:moveTo>
                    <a:lnTo>
                      <a:pt x="140" y="351"/>
                    </a:lnTo>
                    <a:lnTo>
                      <a:pt x="175" y="351"/>
                    </a:lnTo>
                    <a:cubicBezTo>
                      <a:pt x="204" y="351"/>
                      <a:pt x="225" y="347"/>
                      <a:pt x="237" y="341"/>
                    </a:cubicBezTo>
                    <a:cubicBezTo>
                      <a:pt x="250" y="334"/>
                      <a:pt x="259" y="323"/>
                      <a:pt x="266" y="307"/>
                    </a:cubicBezTo>
                    <a:cubicBezTo>
                      <a:pt x="273" y="291"/>
                      <a:pt x="277" y="264"/>
                      <a:pt x="277" y="228"/>
                    </a:cubicBezTo>
                    <a:cubicBezTo>
                      <a:pt x="277" y="180"/>
                      <a:pt x="269" y="147"/>
                      <a:pt x="253" y="129"/>
                    </a:cubicBezTo>
                    <a:cubicBezTo>
                      <a:pt x="238" y="112"/>
                      <a:pt x="212" y="103"/>
                      <a:pt x="175" y="103"/>
                    </a:cubicBezTo>
                    <a:lnTo>
                      <a:pt x="140" y="103"/>
                    </a:ln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27" name="CustomShape 40"/>
              <p:cNvSpPr/>
              <p:nvPr/>
            </p:nvSpPr>
            <p:spPr>
              <a:xfrm>
                <a:off x="5826240" y="4000680"/>
                <a:ext cx="135360" cy="160920"/>
              </a:xfrm>
              <a:custGeom>
                <a:avLst/>
                <a:gdLst/>
                <a:ahLst/>
                <a:cxnLst/>
                <a:rect l="l" t="t" r="r" b="b"/>
                <a:pathLst>
                  <a:path w="384" h="455">
                    <a:moveTo>
                      <a:pt x="0" y="0"/>
                    </a:moveTo>
                    <a:cubicBezTo>
                      <a:pt x="125" y="0"/>
                      <a:pt x="251" y="0"/>
                      <a:pt x="376" y="0"/>
                    </a:cubicBezTo>
                    <a:cubicBezTo>
                      <a:pt x="376" y="32"/>
                      <a:pt x="376" y="65"/>
                      <a:pt x="376" y="97"/>
                    </a:cubicBezTo>
                    <a:cubicBezTo>
                      <a:pt x="297" y="97"/>
                      <a:pt x="219" y="97"/>
                      <a:pt x="141" y="97"/>
                    </a:cubicBezTo>
                    <a:cubicBezTo>
                      <a:pt x="141" y="121"/>
                      <a:pt x="141" y="145"/>
                      <a:pt x="141" y="169"/>
                    </a:cubicBezTo>
                    <a:cubicBezTo>
                      <a:pt x="213" y="169"/>
                      <a:pt x="286" y="169"/>
                      <a:pt x="359" y="169"/>
                    </a:cubicBezTo>
                    <a:cubicBezTo>
                      <a:pt x="359" y="200"/>
                      <a:pt x="359" y="231"/>
                      <a:pt x="359" y="262"/>
                    </a:cubicBezTo>
                    <a:cubicBezTo>
                      <a:pt x="286" y="262"/>
                      <a:pt x="213" y="262"/>
                      <a:pt x="141" y="262"/>
                    </a:cubicBezTo>
                    <a:cubicBezTo>
                      <a:pt x="141" y="292"/>
                      <a:pt x="141" y="321"/>
                      <a:pt x="141" y="351"/>
                    </a:cubicBezTo>
                    <a:cubicBezTo>
                      <a:pt x="221" y="351"/>
                      <a:pt x="302" y="351"/>
                      <a:pt x="383" y="351"/>
                    </a:cubicBezTo>
                    <a:cubicBezTo>
                      <a:pt x="383" y="385"/>
                      <a:pt x="383" y="420"/>
                      <a:pt x="383" y="454"/>
                    </a:cubicBezTo>
                    <a:cubicBezTo>
                      <a:pt x="255" y="454"/>
                      <a:pt x="128" y="454"/>
                      <a:pt x="0" y="454"/>
                    </a:cubicBezTo>
                    <a:cubicBezTo>
                      <a:pt x="0" y="303"/>
                      <a:pt x="0" y="151"/>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28" name="CustomShape 41"/>
              <p:cNvSpPr/>
              <p:nvPr/>
            </p:nvSpPr>
            <p:spPr>
              <a:xfrm>
                <a:off x="5975280" y="4001040"/>
                <a:ext cx="174600" cy="160920"/>
              </a:xfrm>
              <a:custGeom>
                <a:avLst/>
                <a:gdLst/>
                <a:ahLst/>
                <a:cxnLst/>
                <a:rect l="l" t="t" r="r" b="b"/>
                <a:pathLst>
                  <a:path w="493" h="455">
                    <a:moveTo>
                      <a:pt x="0" y="0"/>
                    </a:moveTo>
                    <a:cubicBezTo>
                      <a:pt x="49" y="0"/>
                      <a:pt x="98" y="0"/>
                      <a:pt x="147" y="0"/>
                    </a:cubicBezTo>
                    <a:cubicBezTo>
                      <a:pt x="181" y="109"/>
                      <a:pt x="215" y="218"/>
                      <a:pt x="249" y="326"/>
                    </a:cubicBezTo>
                    <a:cubicBezTo>
                      <a:pt x="282" y="218"/>
                      <a:pt x="316" y="109"/>
                      <a:pt x="350" y="0"/>
                    </a:cubicBezTo>
                    <a:cubicBezTo>
                      <a:pt x="397" y="0"/>
                      <a:pt x="444" y="0"/>
                      <a:pt x="492" y="0"/>
                    </a:cubicBezTo>
                    <a:cubicBezTo>
                      <a:pt x="436" y="151"/>
                      <a:pt x="380" y="302"/>
                      <a:pt x="324" y="454"/>
                    </a:cubicBezTo>
                    <a:cubicBezTo>
                      <a:pt x="273" y="454"/>
                      <a:pt x="222" y="454"/>
                      <a:pt x="172" y="454"/>
                    </a:cubicBezTo>
                    <a:cubicBezTo>
                      <a:pt x="114" y="302"/>
                      <a:pt x="57" y="151"/>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29" name="CustomShape 42"/>
              <p:cNvSpPr/>
              <p:nvPr/>
            </p:nvSpPr>
            <p:spPr>
              <a:xfrm>
                <a:off x="6158160" y="4000680"/>
                <a:ext cx="150840" cy="160920"/>
              </a:xfrm>
              <a:custGeom>
                <a:avLst/>
                <a:gdLst/>
                <a:ahLst/>
                <a:cxnLst/>
                <a:rect l="l" t="t" r="r" b="b"/>
                <a:pathLst>
                  <a:path w="427" h="455">
                    <a:moveTo>
                      <a:pt x="0" y="0"/>
                    </a:moveTo>
                    <a:cubicBezTo>
                      <a:pt x="142" y="0"/>
                      <a:pt x="284" y="0"/>
                      <a:pt x="426" y="0"/>
                    </a:cubicBezTo>
                    <a:cubicBezTo>
                      <a:pt x="426" y="37"/>
                      <a:pt x="426" y="75"/>
                      <a:pt x="426" y="112"/>
                    </a:cubicBezTo>
                    <a:cubicBezTo>
                      <a:pt x="379" y="112"/>
                      <a:pt x="331" y="112"/>
                      <a:pt x="283" y="112"/>
                    </a:cubicBezTo>
                    <a:cubicBezTo>
                      <a:pt x="283" y="226"/>
                      <a:pt x="283" y="340"/>
                      <a:pt x="283" y="454"/>
                    </a:cubicBezTo>
                    <a:cubicBezTo>
                      <a:pt x="237" y="454"/>
                      <a:pt x="190" y="454"/>
                      <a:pt x="143" y="454"/>
                    </a:cubicBezTo>
                    <a:cubicBezTo>
                      <a:pt x="143" y="340"/>
                      <a:pt x="143" y="226"/>
                      <a:pt x="143" y="112"/>
                    </a:cubicBezTo>
                    <a:cubicBezTo>
                      <a:pt x="95" y="112"/>
                      <a:pt x="48" y="112"/>
                      <a:pt x="0" y="112"/>
                    </a:cubicBezTo>
                    <a:cubicBezTo>
                      <a:pt x="0" y="75"/>
                      <a:pt x="0" y="37"/>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30" name="CustomShape 43"/>
              <p:cNvSpPr/>
              <p:nvPr/>
            </p:nvSpPr>
            <p:spPr>
              <a:xfrm>
                <a:off x="6320880" y="3998160"/>
                <a:ext cx="166680" cy="166320"/>
              </a:xfrm>
              <a:custGeom>
                <a:avLst/>
                <a:gdLst/>
                <a:ahLst/>
                <a:cxnLst/>
                <a:rect l="l" t="t" r="r" b="b"/>
                <a:pathLst>
                  <a:path w="471" h="470">
                    <a:moveTo>
                      <a:pt x="0" y="235"/>
                    </a:moveTo>
                    <a:cubicBezTo>
                      <a:pt x="0" y="161"/>
                      <a:pt x="21" y="103"/>
                      <a:pt x="62" y="62"/>
                    </a:cubicBezTo>
                    <a:cubicBezTo>
                      <a:pt x="103" y="21"/>
                      <a:pt x="161" y="0"/>
                      <a:pt x="234" y="0"/>
                    </a:cubicBezTo>
                    <a:cubicBezTo>
                      <a:pt x="310" y="0"/>
                      <a:pt x="368" y="20"/>
                      <a:pt x="409" y="61"/>
                    </a:cubicBezTo>
                    <a:cubicBezTo>
                      <a:pt x="450" y="101"/>
                      <a:pt x="470" y="158"/>
                      <a:pt x="470" y="231"/>
                    </a:cubicBezTo>
                    <a:cubicBezTo>
                      <a:pt x="470" y="284"/>
                      <a:pt x="461" y="328"/>
                      <a:pt x="443" y="362"/>
                    </a:cubicBezTo>
                    <a:cubicBezTo>
                      <a:pt x="426" y="395"/>
                      <a:pt x="400" y="422"/>
                      <a:pt x="366" y="441"/>
                    </a:cubicBezTo>
                    <a:cubicBezTo>
                      <a:pt x="332" y="460"/>
                      <a:pt x="290" y="469"/>
                      <a:pt x="240" y="469"/>
                    </a:cubicBezTo>
                    <a:cubicBezTo>
                      <a:pt x="189" y="469"/>
                      <a:pt x="146" y="461"/>
                      <a:pt x="113" y="445"/>
                    </a:cubicBezTo>
                    <a:cubicBezTo>
                      <a:pt x="79" y="428"/>
                      <a:pt x="52" y="402"/>
                      <a:pt x="31" y="367"/>
                    </a:cubicBezTo>
                    <a:cubicBezTo>
                      <a:pt x="10" y="332"/>
                      <a:pt x="0" y="288"/>
                      <a:pt x="0" y="235"/>
                    </a:cubicBezTo>
                    <a:moveTo>
                      <a:pt x="140" y="235"/>
                    </a:moveTo>
                    <a:cubicBezTo>
                      <a:pt x="140" y="281"/>
                      <a:pt x="149" y="314"/>
                      <a:pt x="166" y="334"/>
                    </a:cubicBezTo>
                    <a:cubicBezTo>
                      <a:pt x="183" y="354"/>
                      <a:pt x="206" y="364"/>
                      <a:pt x="235" y="364"/>
                    </a:cubicBezTo>
                    <a:cubicBezTo>
                      <a:pt x="265" y="364"/>
                      <a:pt x="289" y="354"/>
                      <a:pt x="305" y="335"/>
                    </a:cubicBezTo>
                    <a:cubicBezTo>
                      <a:pt x="322" y="315"/>
                      <a:pt x="330" y="280"/>
                      <a:pt x="330" y="229"/>
                    </a:cubicBezTo>
                    <a:cubicBezTo>
                      <a:pt x="330" y="187"/>
                      <a:pt x="321" y="155"/>
                      <a:pt x="304" y="136"/>
                    </a:cubicBezTo>
                    <a:cubicBezTo>
                      <a:pt x="287" y="116"/>
                      <a:pt x="264" y="106"/>
                      <a:pt x="234" y="106"/>
                    </a:cubicBezTo>
                    <a:cubicBezTo>
                      <a:pt x="206" y="106"/>
                      <a:pt x="183" y="116"/>
                      <a:pt x="166" y="136"/>
                    </a:cubicBezTo>
                    <a:cubicBezTo>
                      <a:pt x="149" y="156"/>
                      <a:pt x="140" y="189"/>
                      <a:pt x="140" y="235"/>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31" name="CustomShape 44"/>
              <p:cNvSpPr/>
              <p:nvPr/>
            </p:nvSpPr>
            <p:spPr>
              <a:xfrm>
                <a:off x="6510600" y="3998160"/>
                <a:ext cx="166680" cy="166320"/>
              </a:xfrm>
              <a:custGeom>
                <a:avLst/>
                <a:gdLst/>
                <a:ahLst/>
                <a:cxnLst/>
                <a:rect l="l" t="t" r="r" b="b"/>
                <a:pathLst>
                  <a:path w="471" h="470">
                    <a:moveTo>
                      <a:pt x="0" y="235"/>
                    </a:moveTo>
                    <a:cubicBezTo>
                      <a:pt x="0" y="161"/>
                      <a:pt x="21" y="103"/>
                      <a:pt x="62" y="62"/>
                    </a:cubicBezTo>
                    <a:cubicBezTo>
                      <a:pt x="103" y="21"/>
                      <a:pt x="161" y="0"/>
                      <a:pt x="234" y="0"/>
                    </a:cubicBezTo>
                    <a:cubicBezTo>
                      <a:pt x="310" y="0"/>
                      <a:pt x="368" y="20"/>
                      <a:pt x="409" y="61"/>
                    </a:cubicBezTo>
                    <a:cubicBezTo>
                      <a:pt x="450" y="101"/>
                      <a:pt x="470" y="158"/>
                      <a:pt x="470" y="231"/>
                    </a:cubicBezTo>
                    <a:cubicBezTo>
                      <a:pt x="470" y="284"/>
                      <a:pt x="461" y="328"/>
                      <a:pt x="443" y="362"/>
                    </a:cubicBezTo>
                    <a:cubicBezTo>
                      <a:pt x="426" y="395"/>
                      <a:pt x="400" y="422"/>
                      <a:pt x="366" y="441"/>
                    </a:cubicBezTo>
                    <a:cubicBezTo>
                      <a:pt x="332" y="460"/>
                      <a:pt x="290" y="469"/>
                      <a:pt x="240" y="469"/>
                    </a:cubicBezTo>
                    <a:cubicBezTo>
                      <a:pt x="189" y="469"/>
                      <a:pt x="146" y="461"/>
                      <a:pt x="113" y="445"/>
                    </a:cubicBezTo>
                    <a:cubicBezTo>
                      <a:pt x="79" y="428"/>
                      <a:pt x="52" y="402"/>
                      <a:pt x="31" y="367"/>
                    </a:cubicBezTo>
                    <a:cubicBezTo>
                      <a:pt x="10" y="332"/>
                      <a:pt x="0" y="288"/>
                      <a:pt x="0" y="235"/>
                    </a:cubicBezTo>
                    <a:moveTo>
                      <a:pt x="140" y="235"/>
                    </a:moveTo>
                    <a:cubicBezTo>
                      <a:pt x="140" y="281"/>
                      <a:pt x="149" y="314"/>
                      <a:pt x="166" y="334"/>
                    </a:cubicBezTo>
                    <a:cubicBezTo>
                      <a:pt x="183" y="354"/>
                      <a:pt x="206" y="364"/>
                      <a:pt x="235" y="364"/>
                    </a:cubicBezTo>
                    <a:cubicBezTo>
                      <a:pt x="265" y="364"/>
                      <a:pt x="289" y="354"/>
                      <a:pt x="305" y="335"/>
                    </a:cubicBezTo>
                    <a:cubicBezTo>
                      <a:pt x="322" y="315"/>
                      <a:pt x="330" y="280"/>
                      <a:pt x="330" y="229"/>
                    </a:cubicBezTo>
                    <a:cubicBezTo>
                      <a:pt x="330" y="187"/>
                      <a:pt x="321" y="155"/>
                      <a:pt x="304" y="136"/>
                    </a:cubicBezTo>
                    <a:cubicBezTo>
                      <a:pt x="287" y="116"/>
                      <a:pt x="264" y="106"/>
                      <a:pt x="234" y="106"/>
                    </a:cubicBezTo>
                    <a:cubicBezTo>
                      <a:pt x="206" y="106"/>
                      <a:pt x="183" y="116"/>
                      <a:pt x="166" y="136"/>
                    </a:cubicBezTo>
                    <a:cubicBezTo>
                      <a:pt x="149" y="156"/>
                      <a:pt x="140" y="189"/>
                      <a:pt x="140" y="235"/>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32" name="CustomShape 45"/>
              <p:cNvSpPr/>
              <p:nvPr/>
            </p:nvSpPr>
            <p:spPr>
              <a:xfrm>
                <a:off x="6707160" y="4001040"/>
                <a:ext cx="126720" cy="160920"/>
              </a:xfrm>
              <a:custGeom>
                <a:avLst/>
                <a:gdLst/>
                <a:ahLst/>
                <a:cxnLst/>
                <a:rect l="l" t="t" r="r" b="b"/>
                <a:pathLst>
                  <a:path w="360" h="455">
                    <a:moveTo>
                      <a:pt x="0" y="0"/>
                    </a:moveTo>
                    <a:cubicBezTo>
                      <a:pt x="47" y="0"/>
                      <a:pt x="93" y="0"/>
                      <a:pt x="140" y="0"/>
                    </a:cubicBezTo>
                    <a:cubicBezTo>
                      <a:pt x="140" y="114"/>
                      <a:pt x="140" y="228"/>
                      <a:pt x="140" y="342"/>
                    </a:cubicBezTo>
                    <a:cubicBezTo>
                      <a:pt x="213" y="342"/>
                      <a:pt x="286" y="342"/>
                      <a:pt x="359" y="342"/>
                    </a:cubicBezTo>
                    <a:cubicBezTo>
                      <a:pt x="359" y="379"/>
                      <a:pt x="359" y="416"/>
                      <a:pt x="359" y="454"/>
                    </a:cubicBezTo>
                    <a:cubicBezTo>
                      <a:pt x="239" y="454"/>
                      <a:pt x="120" y="454"/>
                      <a:pt x="0" y="454"/>
                    </a:cubicBezTo>
                    <a:cubicBezTo>
                      <a:pt x="0" y="302"/>
                      <a:pt x="0" y="151"/>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33" name="CustomShape 46"/>
              <p:cNvSpPr/>
              <p:nvPr/>
            </p:nvSpPr>
            <p:spPr>
              <a:xfrm>
                <a:off x="5431680" y="4322520"/>
                <a:ext cx="226080" cy="160920"/>
              </a:xfrm>
              <a:custGeom>
                <a:avLst/>
                <a:gdLst/>
                <a:ahLst/>
                <a:cxnLst/>
                <a:rect l="l" t="t" r="r" b="b"/>
                <a:pathLst>
                  <a:path w="636" h="455">
                    <a:moveTo>
                      <a:pt x="0" y="0"/>
                    </a:moveTo>
                    <a:cubicBezTo>
                      <a:pt x="44" y="0"/>
                      <a:pt x="89" y="0"/>
                      <a:pt x="133" y="0"/>
                    </a:cubicBezTo>
                    <a:cubicBezTo>
                      <a:pt x="149" y="84"/>
                      <a:pt x="165" y="169"/>
                      <a:pt x="181" y="253"/>
                    </a:cubicBezTo>
                    <a:cubicBezTo>
                      <a:pt x="204" y="169"/>
                      <a:pt x="228" y="84"/>
                      <a:pt x="251" y="0"/>
                    </a:cubicBezTo>
                    <a:cubicBezTo>
                      <a:pt x="295" y="0"/>
                      <a:pt x="340" y="0"/>
                      <a:pt x="384" y="0"/>
                    </a:cubicBezTo>
                    <a:cubicBezTo>
                      <a:pt x="407" y="84"/>
                      <a:pt x="431" y="169"/>
                      <a:pt x="454" y="253"/>
                    </a:cubicBezTo>
                    <a:cubicBezTo>
                      <a:pt x="470" y="169"/>
                      <a:pt x="486" y="84"/>
                      <a:pt x="502" y="0"/>
                    </a:cubicBezTo>
                    <a:cubicBezTo>
                      <a:pt x="546" y="0"/>
                      <a:pt x="590" y="0"/>
                      <a:pt x="635" y="0"/>
                    </a:cubicBezTo>
                    <a:cubicBezTo>
                      <a:pt x="601" y="151"/>
                      <a:pt x="568" y="302"/>
                      <a:pt x="535" y="454"/>
                    </a:cubicBezTo>
                    <a:cubicBezTo>
                      <a:pt x="489" y="454"/>
                      <a:pt x="443" y="454"/>
                      <a:pt x="397" y="454"/>
                    </a:cubicBezTo>
                    <a:cubicBezTo>
                      <a:pt x="371" y="358"/>
                      <a:pt x="344" y="263"/>
                      <a:pt x="318" y="168"/>
                    </a:cubicBezTo>
                    <a:cubicBezTo>
                      <a:pt x="291" y="263"/>
                      <a:pt x="265" y="358"/>
                      <a:pt x="238" y="454"/>
                    </a:cubicBezTo>
                    <a:cubicBezTo>
                      <a:pt x="193" y="454"/>
                      <a:pt x="147" y="454"/>
                      <a:pt x="101" y="454"/>
                    </a:cubicBezTo>
                    <a:cubicBezTo>
                      <a:pt x="67" y="302"/>
                      <a:pt x="34" y="151"/>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34" name="CustomShape 47"/>
              <p:cNvSpPr/>
              <p:nvPr/>
            </p:nvSpPr>
            <p:spPr>
              <a:xfrm>
                <a:off x="5667480" y="4320000"/>
                <a:ext cx="166680" cy="166320"/>
              </a:xfrm>
              <a:custGeom>
                <a:avLst/>
                <a:gdLst/>
                <a:ahLst/>
                <a:cxnLst/>
                <a:rect l="l" t="t" r="r" b="b"/>
                <a:pathLst>
                  <a:path w="471" h="470">
                    <a:moveTo>
                      <a:pt x="0" y="235"/>
                    </a:moveTo>
                    <a:cubicBezTo>
                      <a:pt x="0" y="161"/>
                      <a:pt x="21" y="103"/>
                      <a:pt x="62" y="62"/>
                    </a:cubicBezTo>
                    <a:cubicBezTo>
                      <a:pt x="103" y="21"/>
                      <a:pt x="161" y="0"/>
                      <a:pt x="234" y="0"/>
                    </a:cubicBezTo>
                    <a:cubicBezTo>
                      <a:pt x="310" y="0"/>
                      <a:pt x="368" y="20"/>
                      <a:pt x="409" y="61"/>
                    </a:cubicBezTo>
                    <a:cubicBezTo>
                      <a:pt x="450" y="101"/>
                      <a:pt x="470" y="158"/>
                      <a:pt x="470" y="231"/>
                    </a:cubicBezTo>
                    <a:cubicBezTo>
                      <a:pt x="470" y="284"/>
                      <a:pt x="461" y="328"/>
                      <a:pt x="443" y="362"/>
                    </a:cubicBezTo>
                    <a:cubicBezTo>
                      <a:pt x="426" y="395"/>
                      <a:pt x="400" y="422"/>
                      <a:pt x="366" y="441"/>
                    </a:cubicBezTo>
                    <a:cubicBezTo>
                      <a:pt x="332" y="460"/>
                      <a:pt x="290" y="469"/>
                      <a:pt x="240" y="469"/>
                    </a:cubicBezTo>
                    <a:cubicBezTo>
                      <a:pt x="189" y="469"/>
                      <a:pt x="146" y="461"/>
                      <a:pt x="113" y="445"/>
                    </a:cubicBezTo>
                    <a:cubicBezTo>
                      <a:pt x="79" y="428"/>
                      <a:pt x="52" y="402"/>
                      <a:pt x="31" y="367"/>
                    </a:cubicBezTo>
                    <a:cubicBezTo>
                      <a:pt x="10" y="332"/>
                      <a:pt x="0" y="288"/>
                      <a:pt x="0" y="235"/>
                    </a:cubicBezTo>
                    <a:moveTo>
                      <a:pt x="140" y="235"/>
                    </a:moveTo>
                    <a:cubicBezTo>
                      <a:pt x="140" y="281"/>
                      <a:pt x="149" y="314"/>
                      <a:pt x="166" y="334"/>
                    </a:cubicBezTo>
                    <a:cubicBezTo>
                      <a:pt x="183" y="354"/>
                      <a:pt x="206" y="364"/>
                      <a:pt x="235" y="364"/>
                    </a:cubicBezTo>
                    <a:cubicBezTo>
                      <a:pt x="265" y="364"/>
                      <a:pt x="289" y="354"/>
                      <a:pt x="305" y="335"/>
                    </a:cubicBezTo>
                    <a:cubicBezTo>
                      <a:pt x="322" y="315"/>
                      <a:pt x="330" y="280"/>
                      <a:pt x="330" y="229"/>
                    </a:cubicBezTo>
                    <a:cubicBezTo>
                      <a:pt x="330" y="187"/>
                      <a:pt x="321" y="155"/>
                      <a:pt x="304" y="136"/>
                    </a:cubicBezTo>
                    <a:cubicBezTo>
                      <a:pt x="287" y="116"/>
                      <a:pt x="264" y="106"/>
                      <a:pt x="234" y="106"/>
                    </a:cubicBezTo>
                    <a:cubicBezTo>
                      <a:pt x="206" y="106"/>
                      <a:pt x="183" y="116"/>
                      <a:pt x="166" y="136"/>
                    </a:cubicBezTo>
                    <a:cubicBezTo>
                      <a:pt x="149" y="156"/>
                      <a:pt x="140" y="189"/>
                      <a:pt x="140" y="235"/>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35" name="CustomShape 48"/>
              <p:cNvSpPr/>
              <p:nvPr/>
            </p:nvSpPr>
            <p:spPr>
              <a:xfrm>
                <a:off x="5865120" y="4322520"/>
                <a:ext cx="158040" cy="160920"/>
              </a:xfrm>
              <a:custGeom>
                <a:avLst/>
                <a:gdLst/>
                <a:ahLst/>
                <a:cxnLst/>
                <a:rect l="l" t="t" r="r" b="b"/>
                <a:pathLst>
                  <a:path w="447" h="455">
                    <a:moveTo>
                      <a:pt x="0" y="454"/>
                    </a:moveTo>
                    <a:lnTo>
                      <a:pt x="0" y="0"/>
                    </a:lnTo>
                    <a:lnTo>
                      <a:pt x="234" y="0"/>
                    </a:lnTo>
                    <a:cubicBezTo>
                      <a:pt x="277" y="0"/>
                      <a:pt x="310" y="4"/>
                      <a:pt x="333" y="11"/>
                    </a:cubicBezTo>
                    <a:cubicBezTo>
                      <a:pt x="356" y="19"/>
                      <a:pt x="374" y="32"/>
                      <a:pt x="389" y="52"/>
                    </a:cubicBezTo>
                    <a:cubicBezTo>
                      <a:pt x="403" y="73"/>
                      <a:pt x="410" y="97"/>
                      <a:pt x="410" y="126"/>
                    </a:cubicBezTo>
                    <a:cubicBezTo>
                      <a:pt x="410" y="151"/>
                      <a:pt x="404" y="173"/>
                      <a:pt x="393" y="191"/>
                    </a:cubicBezTo>
                    <a:cubicBezTo>
                      <a:pt x="383" y="209"/>
                      <a:pt x="368" y="224"/>
                      <a:pt x="349" y="236"/>
                    </a:cubicBezTo>
                    <a:cubicBezTo>
                      <a:pt x="337" y="243"/>
                      <a:pt x="321" y="249"/>
                      <a:pt x="300" y="253"/>
                    </a:cubicBezTo>
                    <a:cubicBezTo>
                      <a:pt x="317" y="259"/>
                      <a:pt x="329" y="265"/>
                      <a:pt x="337" y="270"/>
                    </a:cubicBezTo>
                    <a:cubicBezTo>
                      <a:pt x="342" y="274"/>
                      <a:pt x="349" y="282"/>
                      <a:pt x="359" y="294"/>
                    </a:cubicBezTo>
                    <a:cubicBezTo>
                      <a:pt x="369" y="306"/>
                      <a:pt x="375" y="316"/>
                      <a:pt x="379" y="322"/>
                    </a:cubicBezTo>
                    <a:lnTo>
                      <a:pt x="446" y="454"/>
                    </a:lnTo>
                    <a:lnTo>
                      <a:pt x="288" y="454"/>
                    </a:lnTo>
                    <a:lnTo>
                      <a:pt x="213" y="315"/>
                    </a:lnTo>
                    <a:cubicBezTo>
                      <a:pt x="203" y="297"/>
                      <a:pt x="195" y="285"/>
                      <a:pt x="188" y="280"/>
                    </a:cubicBezTo>
                    <a:cubicBezTo>
                      <a:pt x="177" y="273"/>
                      <a:pt x="166" y="270"/>
                      <a:pt x="153" y="270"/>
                    </a:cubicBezTo>
                    <a:lnTo>
                      <a:pt x="141" y="270"/>
                    </a:lnTo>
                    <a:lnTo>
                      <a:pt x="141" y="454"/>
                    </a:lnTo>
                    <a:lnTo>
                      <a:pt x="0" y="454"/>
                    </a:lnTo>
                    <a:moveTo>
                      <a:pt x="141" y="184"/>
                    </a:moveTo>
                    <a:lnTo>
                      <a:pt x="200" y="184"/>
                    </a:lnTo>
                    <a:cubicBezTo>
                      <a:pt x="206" y="184"/>
                      <a:pt x="219" y="182"/>
                      <a:pt x="237" y="178"/>
                    </a:cubicBezTo>
                    <a:cubicBezTo>
                      <a:pt x="246" y="176"/>
                      <a:pt x="254" y="171"/>
                      <a:pt x="260" y="163"/>
                    </a:cubicBezTo>
                    <a:cubicBezTo>
                      <a:pt x="266" y="156"/>
                      <a:pt x="269" y="147"/>
                      <a:pt x="269" y="137"/>
                    </a:cubicBezTo>
                    <a:cubicBezTo>
                      <a:pt x="269" y="122"/>
                      <a:pt x="264" y="111"/>
                      <a:pt x="255" y="103"/>
                    </a:cubicBezTo>
                    <a:cubicBezTo>
                      <a:pt x="245" y="96"/>
                      <a:pt x="228" y="92"/>
                      <a:pt x="202" y="92"/>
                    </a:cubicBezTo>
                    <a:lnTo>
                      <a:pt x="141" y="92"/>
                    </a:lnTo>
                    <a:lnTo>
                      <a:pt x="141" y="184"/>
                    </a:ln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36" name="CustomShape 49"/>
              <p:cNvSpPr/>
              <p:nvPr/>
            </p:nvSpPr>
            <p:spPr>
              <a:xfrm>
                <a:off x="6042960" y="4322520"/>
                <a:ext cx="170640" cy="160920"/>
              </a:xfrm>
              <a:custGeom>
                <a:avLst/>
                <a:gdLst/>
                <a:ahLst/>
                <a:cxnLst/>
                <a:rect l="l" t="t" r="r" b="b"/>
                <a:pathLst>
                  <a:path w="482" h="455">
                    <a:moveTo>
                      <a:pt x="0" y="0"/>
                    </a:moveTo>
                    <a:cubicBezTo>
                      <a:pt x="47" y="0"/>
                      <a:pt x="93" y="0"/>
                      <a:pt x="140" y="0"/>
                    </a:cubicBezTo>
                    <a:cubicBezTo>
                      <a:pt x="140" y="57"/>
                      <a:pt x="140" y="114"/>
                      <a:pt x="140" y="171"/>
                    </a:cubicBezTo>
                    <a:cubicBezTo>
                      <a:pt x="189" y="114"/>
                      <a:pt x="238" y="57"/>
                      <a:pt x="287" y="0"/>
                    </a:cubicBezTo>
                    <a:cubicBezTo>
                      <a:pt x="349" y="0"/>
                      <a:pt x="412" y="0"/>
                      <a:pt x="474" y="0"/>
                    </a:cubicBezTo>
                    <a:cubicBezTo>
                      <a:pt x="419" y="57"/>
                      <a:pt x="363" y="114"/>
                      <a:pt x="308" y="171"/>
                    </a:cubicBezTo>
                    <a:cubicBezTo>
                      <a:pt x="366" y="265"/>
                      <a:pt x="423" y="359"/>
                      <a:pt x="481" y="454"/>
                    </a:cubicBezTo>
                    <a:cubicBezTo>
                      <a:pt x="423" y="454"/>
                      <a:pt x="366" y="454"/>
                      <a:pt x="308" y="454"/>
                    </a:cubicBezTo>
                    <a:cubicBezTo>
                      <a:pt x="276" y="391"/>
                      <a:pt x="245" y="329"/>
                      <a:pt x="213" y="267"/>
                    </a:cubicBezTo>
                    <a:cubicBezTo>
                      <a:pt x="189" y="292"/>
                      <a:pt x="164" y="318"/>
                      <a:pt x="140" y="343"/>
                    </a:cubicBezTo>
                    <a:cubicBezTo>
                      <a:pt x="140" y="380"/>
                      <a:pt x="140" y="417"/>
                      <a:pt x="140" y="454"/>
                    </a:cubicBezTo>
                    <a:cubicBezTo>
                      <a:pt x="93" y="454"/>
                      <a:pt x="47" y="454"/>
                      <a:pt x="0" y="454"/>
                    </a:cubicBezTo>
                    <a:cubicBezTo>
                      <a:pt x="0" y="302"/>
                      <a:pt x="0" y="151"/>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37" name="CustomShape 50"/>
              <p:cNvSpPr/>
              <p:nvPr/>
            </p:nvSpPr>
            <p:spPr>
              <a:xfrm>
                <a:off x="6224400" y="4320000"/>
                <a:ext cx="145800" cy="166320"/>
              </a:xfrm>
              <a:custGeom>
                <a:avLst/>
                <a:gdLst/>
                <a:ahLst/>
                <a:cxnLst/>
                <a:rect l="l" t="t" r="r" b="b"/>
                <a:pathLst>
                  <a:path w="413" h="470">
                    <a:moveTo>
                      <a:pt x="0" y="311"/>
                    </a:moveTo>
                    <a:lnTo>
                      <a:pt x="133" y="303"/>
                    </a:lnTo>
                    <a:cubicBezTo>
                      <a:pt x="136" y="325"/>
                      <a:pt x="142" y="341"/>
                      <a:pt x="151" y="352"/>
                    </a:cubicBezTo>
                    <a:cubicBezTo>
                      <a:pt x="166" y="371"/>
                      <a:pt x="186" y="380"/>
                      <a:pt x="213" y="380"/>
                    </a:cubicBezTo>
                    <a:cubicBezTo>
                      <a:pt x="233" y="380"/>
                      <a:pt x="248" y="375"/>
                      <a:pt x="259" y="366"/>
                    </a:cubicBezTo>
                    <a:cubicBezTo>
                      <a:pt x="270" y="356"/>
                      <a:pt x="276" y="346"/>
                      <a:pt x="276" y="333"/>
                    </a:cubicBezTo>
                    <a:cubicBezTo>
                      <a:pt x="276" y="321"/>
                      <a:pt x="270" y="311"/>
                      <a:pt x="260" y="302"/>
                    </a:cubicBezTo>
                    <a:cubicBezTo>
                      <a:pt x="250" y="292"/>
                      <a:pt x="226" y="284"/>
                      <a:pt x="188" y="275"/>
                    </a:cubicBezTo>
                    <a:cubicBezTo>
                      <a:pt x="127" y="262"/>
                      <a:pt x="83" y="243"/>
                      <a:pt x="57" y="220"/>
                    </a:cubicBezTo>
                    <a:cubicBezTo>
                      <a:pt x="30" y="197"/>
                      <a:pt x="17" y="168"/>
                      <a:pt x="17" y="133"/>
                    </a:cubicBezTo>
                    <a:cubicBezTo>
                      <a:pt x="17" y="109"/>
                      <a:pt x="24" y="87"/>
                      <a:pt x="37" y="67"/>
                    </a:cubicBezTo>
                    <a:cubicBezTo>
                      <a:pt x="51" y="46"/>
                      <a:pt x="71" y="30"/>
                      <a:pt x="98" y="18"/>
                    </a:cubicBezTo>
                    <a:cubicBezTo>
                      <a:pt x="125" y="6"/>
                      <a:pt x="163" y="0"/>
                      <a:pt x="210" y="0"/>
                    </a:cubicBezTo>
                    <a:cubicBezTo>
                      <a:pt x="268" y="0"/>
                      <a:pt x="312" y="11"/>
                      <a:pt x="343" y="32"/>
                    </a:cubicBezTo>
                    <a:cubicBezTo>
                      <a:pt x="373" y="54"/>
                      <a:pt x="391" y="88"/>
                      <a:pt x="397" y="135"/>
                    </a:cubicBezTo>
                    <a:lnTo>
                      <a:pt x="265" y="143"/>
                    </a:lnTo>
                    <a:cubicBezTo>
                      <a:pt x="261" y="123"/>
                      <a:pt x="254" y="108"/>
                      <a:pt x="243" y="98"/>
                    </a:cubicBezTo>
                    <a:cubicBezTo>
                      <a:pt x="231" y="89"/>
                      <a:pt x="216" y="84"/>
                      <a:pt x="196" y="84"/>
                    </a:cubicBezTo>
                    <a:cubicBezTo>
                      <a:pt x="180" y="84"/>
                      <a:pt x="167" y="88"/>
                      <a:pt x="159" y="95"/>
                    </a:cubicBezTo>
                    <a:cubicBezTo>
                      <a:pt x="151" y="102"/>
                      <a:pt x="147" y="110"/>
                      <a:pt x="147" y="120"/>
                    </a:cubicBezTo>
                    <a:cubicBezTo>
                      <a:pt x="147" y="127"/>
                      <a:pt x="150" y="134"/>
                      <a:pt x="157" y="140"/>
                    </a:cubicBezTo>
                    <a:cubicBezTo>
                      <a:pt x="164" y="146"/>
                      <a:pt x="179" y="151"/>
                      <a:pt x="204" y="156"/>
                    </a:cubicBezTo>
                    <a:cubicBezTo>
                      <a:pt x="265" y="169"/>
                      <a:pt x="309" y="183"/>
                      <a:pt x="336" y="196"/>
                    </a:cubicBezTo>
                    <a:cubicBezTo>
                      <a:pt x="362" y="210"/>
                      <a:pt x="382" y="227"/>
                      <a:pt x="394" y="247"/>
                    </a:cubicBezTo>
                    <a:cubicBezTo>
                      <a:pt x="406" y="267"/>
                      <a:pt x="412" y="289"/>
                      <a:pt x="412" y="314"/>
                    </a:cubicBezTo>
                    <a:cubicBezTo>
                      <a:pt x="412" y="343"/>
                      <a:pt x="404" y="370"/>
                      <a:pt x="388" y="394"/>
                    </a:cubicBezTo>
                    <a:cubicBezTo>
                      <a:pt x="371" y="419"/>
                      <a:pt x="349" y="437"/>
                      <a:pt x="320" y="450"/>
                    </a:cubicBezTo>
                    <a:cubicBezTo>
                      <a:pt x="291" y="463"/>
                      <a:pt x="255" y="469"/>
                      <a:pt x="211" y="469"/>
                    </a:cubicBezTo>
                    <a:cubicBezTo>
                      <a:pt x="134" y="469"/>
                      <a:pt x="80" y="454"/>
                      <a:pt x="50" y="424"/>
                    </a:cubicBezTo>
                    <a:cubicBezTo>
                      <a:pt x="21" y="395"/>
                      <a:pt x="4" y="357"/>
                      <a:pt x="0" y="311"/>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38" name="CustomShape 51"/>
              <p:cNvSpPr/>
              <p:nvPr/>
            </p:nvSpPr>
            <p:spPr>
              <a:xfrm>
                <a:off x="6397560" y="4322880"/>
                <a:ext cx="136080" cy="160920"/>
              </a:xfrm>
              <a:custGeom>
                <a:avLst/>
                <a:gdLst/>
                <a:ahLst/>
                <a:cxnLst/>
                <a:rect l="l" t="t" r="r" b="b"/>
                <a:pathLst>
                  <a:path w="386" h="455">
                    <a:moveTo>
                      <a:pt x="0" y="0"/>
                    </a:moveTo>
                    <a:lnTo>
                      <a:pt x="233" y="0"/>
                    </a:lnTo>
                    <a:cubicBezTo>
                      <a:pt x="284" y="0"/>
                      <a:pt x="322" y="12"/>
                      <a:pt x="347" y="36"/>
                    </a:cubicBezTo>
                    <a:cubicBezTo>
                      <a:pt x="372" y="60"/>
                      <a:pt x="385" y="95"/>
                      <a:pt x="385" y="139"/>
                    </a:cubicBezTo>
                    <a:cubicBezTo>
                      <a:pt x="385" y="185"/>
                      <a:pt x="371" y="221"/>
                      <a:pt x="344" y="247"/>
                    </a:cubicBezTo>
                    <a:cubicBezTo>
                      <a:pt x="316" y="272"/>
                      <a:pt x="274" y="285"/>
                      <a:pt x="218" y="285"/>
                    </a:cubicBezTo>
                    <a:lnTo>
                      <a:pt x="141" y="285"/>
                    </a:lnTo>
                    <a:lnTo>
                      <a:pt x="141" y="454"/>
                    </a:lnTo>
                    <a:lnTo>
                      <a:pt x="0" y="454"/>
                    </a:lnTo>
                    <a:lnTo>
                      <a:pt x="0" y="0"/>
                    </a:lnTo>
                    <a:moveTo>
                      <a:pt x="141" y="193"/>
                    </a:moveTo>
                    <a:lnTo>
                      <a:pt x="175" y="193"/>
                    </a:lnTo>
                    <a:cubicBezTo>
                      <a:pt x="202" y="193"/>
                      <a:pt x="221" y="189"/>
                      <a:pt x="232" y="179"/>
                    </a:cubicBezTo>
                    <a:cubicBezTo>
                      <a:pt x="243" y="170"/>
                      <a:pt x="249" y="158"/>
                      <a:pt x="249" y="143"/>
                    </a:cubicBezTo>
                    <a:cubicBezTo>
                      <a:pt x="249" y="129"/>
                      <a:pt x="244" y="117"/>
                      <a:pt x="234" y="107"/>
                    </a:cubicBezTo>
                    <a:cubicBezTo>
                      <a:pt x="225" y="97"/>
                      <a:pt x="207" y="92"/>
                      <a:pt x="181" y="92"/>
                    </a:cubicBezTo>
                    <a:lnTo>
                      <a:pt x="141" y="92"/>
                    </a:lnTo>
                    <a:lnTo>
                      <a:pt x="141" y="193"/>
                    </a:ln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39" name="CustomShape 52"/>
              <p:cNvSpPr/>
              <p:nvPr/>
            </p:nvSpPr>
            <p:spPr>
              <a:xfrm>
                <a:off x="6527160" y="4322880"/>
                <a:ext cx="175320" cy="160920"/>
              </a:xfrm>
              <a:custGeom>
                <a:avLst/>
                <a:gdLst/>
                <a:ahLst/>
                <a:cxnLst/>
                <a:rect l="l" t="t" r="r" b="b"/>
                <a:pathLst>
                  <a:path w="495" h="455">
                    <a:moveTo>
                      <a:pt x="325" y="379"/>
                    </a:moveTo>
                    <a:cubicBezTo>
                      <a:pt x="272" y="379"/>
                      <a:pt x="219" y="379"/>
                      <a:pt x="165" y="379"/>
                    </a:cubicBezTo>
                    <a:cubicBezTo>
                      <a:pt x="158" y="404"/>
                      <a:pt x="151" y="429"/>
                      <a:pt x="143" y="454"/>
                    </a:cubicBezTo>
                    <a:cubicBezTo>
                      <a:pt x="96" y="454"/>
                      <a:pt x="48" y="454"/>
                      <a:pt x="0" y="454"/>
                    </a:cubicBezTo>
                    <a:cubicBezTo>
                      <a:pt x="57" y="302"/>
                      <a:pt x="114" y="151"/>
                      <a:pt x="171" y="0"/>
                    </a:cubicBezTo>
                    <a:cubicBezTo>
                      <a:pt x="222" y="0"/>
                      <a:pt x="273" y="0"/>
                      <a:pt x="324" y="0"/>
                    </a:cubicBezTo>
                    <a:cubicBezTo>
                      <a:pt x="380" y="151"/>
                      <a:pt x="437" y="302"/>
                      <a:pt x="494" y="454"/>
                    </a:cubicBezTo>
                    <a:cubicBezTo>
                      <a:pt x="445" y="454"/>
                      <a:pt x="396" y="454"/>
                      <a:pt x="347" y="454"/>
                    </a:cubicBezTo>
                    <a:cubicBezTo>
                      <a:pt x="340" y="429"/>
                      <a:pt x="332" y="404"/>
                      <a:pt x="325" y="379"/>
                    </a:cubicBezTo>
                    <a:moveTo>
                      <a:pt x="296" y="280"/>
                    </a:moveTo>
                    <a:cubicBezTo>
                      <a:pt x="279" y="226"/>
                      <a:pt x="262" y="172"/>
                      <a:pt x="245" y="117"/>
                    </a:cubicBezTo>
                    <a:cubicBezTo>
                      <a:pt x="229" y="172"/>
                      <a:pt x="212" y="226"/>
                      <a:pt x="196" y="280"/>
                    </a:cubicBezTo>
                    <a:cubicBezTo>
                      <a:pt x="229" y="280"/>
                      <a:pt x="262" y="280"/>
                      <a:pt x="296" y="28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40" name="CustomShape 53"/>
              <p:cNvSpPr/>
              <p:nvPr/>
            </p:nvSpPr>
            <p:spPr>
              <a:xfrm>
                <a:off x="6711480" y="4320000"/>
                <a:ext cx="156240" cy="166320"/>
              </a:xfrm>
              <a:custGeom>
                <a:avLst/>
                <a:gdLst/>
                <a:ahLst/>
                <a:cxnLst/>
                <a:rect l="l" t="t" r="r" b="b"/>
                <a:pathLst>
                  <a:path w="442" h="470">
                    <a:moveTo>
                      <a:pt x="319" y="276"/>
                    </a:moveTo>
                    <a:lnTo>
                      <a:pt x="441" y="313"/>
                    </a:lnTo>
                    <a:cubicBezTo>
                      <a:pt x="433" y="347"/>
                      <a:pt x="420" y="376"/>
                      <a:pt x="402" y="399"/>
                    </a:cubicBezTo>
                    <a:cubicBezTo>
                      <a:pt x="385" y="422"/>
                      <a:pt x="363" y="440"/>
                      <a:pt x="336" y="451"/>
                    </a:cubicBezTo>
                    <a:cubicBezTo>
                      <a:pt x="310" y="463"/>
                      <a:pt x="277" y="469"/>
                      <a:pt x="236" y="469"/>
                    </a:cubicBezTo>
                    <a:cubicBezTo>
                      <a:pt x="187" y="469"/>
                      <a:pt x="146" y="462"/>
                      <a:pt x="115" y="448"/>
                    </a:cubicBezTo>
                    <a:cubicBezTo>
                      <a:pt x="84" y="433"/>
                      <a:pt x="57" y="408"/>
                      <a:pt x="34" y="372"/>
                    </a:cubicBezTo>
                    <a:cubicBezTo>
                      <a:pt x="11" y="336"/>
                      <a:pt x="0" y="290"/>
                      <a:pt x="0" y="233"/>
                    </a:cubicBezTo>
                    <a:cubicBezTo>
                      <a:pt x="0" y="158"/>
                      <a:pt x="20" y="101"/>
                      <a:pt x="60" y="60"/>
                    </a:cubicBezTo>
                    <a:cubicBezTo>
                      <a:pt x="100" y="20"/>
                      <a:pt x="156" y="0"/>
                      <a:pt x="229" y="0"/>
                    </a:cubicBezTo>
                    <a:cubicBezTo>
                      <a:pt x="287" y="0"/>
                      <a:pt x="332" y="12"/>
                      <a:pt x="364" y="35"/>
                    </a:cubicBezTo>
                    <a:cubicBezTo>
                      <a:pt x="397" y="58"/>
                      <a:pt x="421" y="93"/>
                      <a:pt x="437" y="141"/>
                    </a:cubicBezTo>
                    <a:lnTo>
                      <a:pt x="313" y="169"/>
                    </a:lnTo>
                    <a:cubicBezTo>
                      <a:pt x="309" y="155"/>
                      <a:pt x="304" y="145"/>
                      <a:pt x="300" y="138"/>
                    </a:cubicBezTo>
                    <a:cubicBezTo>
                      <a:pt x="292" y="128"/>
                      <a:pt x="282" y="119"/>
                      <a:pt x="271" y="114"/>
                    </a:cubicBezTo>
                    <a:cubicBezTo>
                      <a:pt x="260" y="108"/>
                      <a:pt x="247" y="105"/>
                      <a:pt x="233" y="105"/>
                    </a:cubicBezTo>
                    <a:cubicBezTo>
                      <a:pt x="201" y="105"/>
                      <a:pt x="177" y="118"/>
                      <a:pt x="160" y="143"/>
                    </a:cubicBezTo>
                    <a:cubicBezTo>
                      <a:pt x="147" y="162"/>
                      <a:pt x="141" y="192"/>
                      <a:pt x="141" y="233"/>
                    </a:cubicBezTo>
                    <a:cubicBezTo>
                      <a:pt x="141" y="283"/>
                      <a:pt x="148" y="317"/>
                      <a:pt x="163" y="336"/>
                    </a:cubicBezTo>
                    <a:cubicBezTo>
                      <a:pt x="179" y="354"/>
                      <a:pt x="200" y="364"/>
                      <a:pt x="228" y="364"/>
                    </a:cubicBezTo>
                    <a:cubicBezTo>
                      <a:pt x="255" y="364"/>
                      <a:pt x="275" y="356"/>
                      <a:pt x="289" y="341"/>
                    </a:cubicBezTo>
                    <a:cubicBezTo>
                      <a:pt x="302" y="326"/>
                      <a:pt x="312" y="304"/>
                      <a:pt x="319" y="276"/>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41" name="CustomShape 54"/>
              <p:cNvSpPr/>
              <p:nvPr/>
            </p:nvSpPr>
            <p:spPr>
              <a:xfrm>
                <a:off x="6894360" y="4322520"/>
                <a:ext cx="135360" cy="160920"/>
              </a:xfrm>
              <a:custGeom>
                <a:avLst/>
                <a:gdLst/>
                <a:ahLst/>
                <a:cxnLst/>
                <a:rect l="l" t="t" r="r" b="b"/>
                <a:pathLst>
                  <a:path w="384" h="455">
                    <a:moveTo>
                      <a:pt x="0" y="0"/>
                    </a:moveTo>
                    <a:cubicBezTo>
                      <a:pt x="125" y="0"/>
                      <a:pt x="251" y="0"/>
                      <a:pt x="376" y="0"/>
                    </a:cubicBezTo>
                    <a:cubicBezTo>
                      <a:pt x="376" y="32"/>
                      <a:pt x="376" y="65"/>
                      <a:pt x="376" y="97"/>
                    </a:cubicBezTo>
                    <a:cubicBezTo>
                      <a:pt x="297" y="97"/>
                      <a:pt x="219" y="97"/>
                      <a:pt x="141" y="97"/>
                    </a:cubicBezTo>
                    <a:cubicBezTo>
                      <a:pt x="141" y="121"/>
                      <a:pt x="141" y="145"/>
                      <a:pt x="141" y="169"/>
                    </a:cubicBezTo>
                    <a:cubicBezTo>
                      <a:pt x="213" y="169"/>
                      <a:pt x="286" y="169"/>
                      <a:pt x="359" y="169"/>
                    </a:cubicBezTo>
                    <a:cubicBezTo>
                      <a:pt x="359" y="200"/>
                      <a:pt x="359" y="231"/>
                      <a:pt x="359" y="262"/>
                    </a:cubicBezTo>
                    <a:cubicBezTo>
                      <a:pt x="286" y="262"/>
                      <a:pt x="213" y="262"/>
                      <a:pt x="141" y="262"/>
                    </a:cubicBezTo>
                    <a:cubicBezTo>
                      <a:pt x="141" y="292"/>
                      <a:pt x="141" y="321"/>
                      <a:pt x="141" y="351"/>
                    </a:cubicBezTo>
                    <a:cubicBezTo>
                      <a:pt x="221" y="351"/>
                      <a:pt x="302" y="351"/>
                      <a:pt x="383" y="351"/>
                    </a:cubicBezTo>
                    <a:cubicBezTo>
                      <a:pt x="383" y="385"/>
                      <a:pt x="383" y="420"/>
                      <a:pt x="383" y="454"/>
                    </a:cubicBezTo>
                    <a:cubicBezTo>
                      <a:pt x="255" y="454"/>
                      <a:pt x="128" y="454"/>
                      <a:pt x="0" y="454"/>
                    </a:cubicBezTo>
                    <a:cubicBezTo>
                      <a:pt x="0" y="303"/>
                      <a:pt x="0" y="151"/>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grpSp>
      </p:grpSp>
    </p:spTree>
    <p:extLst>
      <p:ext uri="{BB962C8B-B14F-4D97-AF65-F5344CB8AC3E}">
        <p14:creationId xmlns:p14="http://schemas.microsoft.com/office/powerpoint/2010/main" val="747284751"/>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 name="CustomShape 1"/>
          <p:cNvSpPr/>
          <p:nvPr/>
        </p:nvSpPr>
        <p:spPr>
          <a:xfrm>
            <a:off x="453960" y="408600"/>
            <a:ext cx="8222760" cy="8841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 multiple workspaces?</a:t>
            </a:r>
            <a:endParaRPr lang="en-US" sz="2600" b="0" strike="noStrike" spc="-1">
              <a:latin typeface="Arial"/>
            </a:endParaRPr>
          </a:p>
        </p:txBody>
      </p:sp>
      <p:grpSp>
        <p:nvGrpSpPr>
          <p:cNvPr id="343" name="Group 2"/>
          <p:cNvGrpSpPr/>
          <p:nvPr/>
        </p:nvGrpSpPr>
        <p:grpSpPr>
          <a:xfrm>
            <a:off x="1134360" y="248040"/>
            <a:ext cx="7632720" cy="5286960"/>
            <a:chOff x="1134360" y="248040"/>
            <a:chExt cx="7632720" cy="5286960"/>
          </a:xfrm>
        </p:grpSpPr>
        <p:grpSp>
          <p:nvGrpSpPr>
            <p:cNvPr id="344" name="Group 3"/>
            <p:cNvGrpSpPr/>
            <p:nvPr/>
          </p:nvGrpSpPr>
          <p:grpSpPr>
            <a:xfrm>
              <a:off x="6522120" y="248040"/>
              <a:ext cx="2008800" cy="2008800"/>
              <a:chOff x="6522120" y="248040"/>
              <a:chExt cx="2008800" cy="2008800"/>
            </a:xfrm>
          </p:grpSpPr>
          <p:sp>
            <p:nvSpPr>
              <p:cNvPr id="345" name="CustomShape 4"/>
              <p:cNvSpPr/>
              <p:nvPr/>
            </p:nvSpPr>
            <p:spPr>
              <a:xfrm>
                <a:off x="6750720" y="476640"/>
                <a:ext cx="1780200" cy="1780200"/>
              </a:xfrm>
              <a:custGeom>
                <a:avLst/>
                <a:gdLst/>
                <a:ahLst/>
                <a:cxnLst/>
                <a:rect l="l" t="t" r="r" b="b"/>
                <a:pathLst>
                  <a:path w="4955" h="4955">
                    <a:moveTo>
                      <a:pt x="0" y="2477"/>
                    </a:moveTo>
                    <a:lnTo>
                      <a:pt x="711" y="3190"/>
                    </a:lnTo>
                    <a:lnTo>
                      <a:pt x="725" y="4228"/>
                    </a:lnTo>
                    <a:lnTo>
                      <a:pt x="1733" y="4229"/>
                    </a:lnTo>
                    <a:lnTo>
                      <a:pt x="2477" y="4954"/>
                    </a:lnTo>
                    <a:lnTo>
                      <a:pt x="3190" y="4242"/>
                    </a:lnTo>
                    <a:lnTo>
                      <a:pt x="4228" y="4228"/>
                    </a:lnTo>
                    <a:lnTo>
                      <a:pt x="4229" y="3220"/>
                    </a:lnTo>
                    <a:lnTo>
                      <a:pt x="4954" y="2477"/>
                    </a:lnTo>
                    <a:lnTo>
                      <a:pt x="4242" y="1763"/>
                    </a:lnTo>
                    <a:lnTo>
                      <a:pt x="4228" y="725"/>
                    </a:lnTo>
                    <a:lnTo>
                      <a:pt x="3220" y="724"/>
                    </a:lnTo>
                    <a:lnTo>
                      <a:pt x="2477" y="0"/>
                    </a:lnTo>
                    <a:lnTo>
                      <a:pt x="1763" y="711"/>
                    </a:lnTo>
                    <a:lnTo>
                      <a:pt x="725" y="725"/>
                    </a:lnTo>
                    <a:lnTo>
                      <a:pt x="724" y="1733"/>
                    </a:lnTo>
                    <a:lnTo>
                      <a:pt x="0" y="2477"/>
                    </a:lnTo>
                  </a:path>
                </a:pathLst>
              </a:custGeom>
              <a:solidFill>
                <a:srgbClr val="BEE3D3"/>
              </a:solidFill>
              <a:ln>
                <a:solidFill>
                  <a:srgbClr val="000000"/>
                </a:solidFill>
              </a:ln>
            </p:spPr>
            <p:style>
              <a:lnRef idx="0">
                <a:scrgbClr r="0" g="0" b="0"/>
              </a:lnRef>
              <a:fillRef idx="0">
                <a:scrgbClr r="0" g="0" b="0"/>
              </a:fillRef>
              <a:effectRef idx="0">
                <a:scrgbClr r="0" g="0" b="0"/>
              </a:effectRef>
              <a:fontRef idx="minor"/>
            </p:style>
          </p:sp>
          <p:sp>
            <p:nvSpPr>
              <p:cNvPr id="346" name="CustomShape 5"/>
              <p:cNvSpPr/>
              <p:nvPr/>
            </p:nvSpPr>
            <p:spPr>
              <a:xfrm>
                <a:off x="6705000" y="430920"/>
                <a:ext cx="1780200" cy="1780200"/>
              </a:xfrm>
              <a:custGeom>
                <a:avLst/>
                <a:gdLst/>
                <a:ahLst/>
                <a:cxnLst/>
                <a:rect l="l" t="t" r="r" b="b"/>
                <a:pathLst>
                  <a:path w="4955" h="4955">
                    <a:moveTo>
                      <a:pt x="0" y="2477"/>
                    </a:moveTo>
                    <a:lnTo>
                      <a:pt x="711" y="3190"/>
                    </a:lnTo>
                    <a:lnTo>
                      <a:pt x="725" y="4228"/>
                    </a:lnTo>
                    <a:lnTo>
                      <a:pt x="1733" y="4229"/>
                    </a:lnTo>
                    <a:lnTo>
                      <a:pt x="2477" y="4954"/>
                    </a:lnTo>
                    <a:lnTo>
                      <a:pt x="3190" y="4242"/>
                    </a:lnTo>
                    <a:lnTo>
                      <a:pt x="4228" y="4228"/>
                    </a:lnTo>
                    <a:lnTo>
                      <a:pt x="4229" y="3220"/>
                    </a:lnTo>
                    <a:lnTo>
                      <a:pt x="4954" y="2477"/>
                    </a:lnTo>
                    <a:lnTo>
                      <a:pt x="4242" y="1763"/>
                    </a:lnTo>
                    <a:lnTo>
                      <a:pt x="4228" y="725"/>
                    </a:lnTo>
                    <a:lnTo>
                      <a:pt x="3220" y="724"/>
                    </a:lnTo>
                    <a:lnTo>
                      <a:pt x="2477" y="0"/>
                    </a:lnTo>
                    <a:lnTo>
                      <a:pt x="1763" y="711"/>
                    </a:lnTo>
                    <a:lnTo>
                      <a:pt x="725" y="725"/>
                    </a:lnTo>
                    <a:lnTo>
                      <a:pt x="724" y="1733"/>
                    </a:lnTo>
                    <a:lnTo>
                      <a:pt x="0" y="2477"/>
                    </a:lnTo>
                  </a:path>
                </a:pathLst>
              </a:custGeom>
              <a:solidFill>
                <a:srgbClr val="BEE3D3"/>
              </a:solidFill>
              <a:ln>
                <a:solidFill>
                  <a:srgbClr val="000000"/>
                </a:solidFill>
              </a:ln>
            </p:spPr>
            <p:style>
              <a:lnRef idx="0">
                <a:scrgbClr r="0" g="0" b="0"/>
              </a:lnRef>
              <a:fillRef idx="0">
                <a:scrgbClr r="0" g="0" b="0"/>
              </a:fillRef>
              <a:effectRef idx="0">
                <a:scrgbClr r="0" g="0" b="0"/>
              </a:effectRef>
              <a:fontRef idx="minor"/>
            </p:style>
          </p:sp>
          <p:sp>
            <p:nvSpPr>
              <p:cNvPr id="347" name="CustomShape 6"/>
              <p:cNvSpPr/>
              <p:nvPr/>
            </p:nvSpPr>
            <p:spPr>
              <a:xfrm>
                <a:off x="6659280" y="385200"/>
                <a:ext cx="1780200" cy="1780200"/>
              </a:xfrm>
              <a:custGeom>
                <a:avLst/>
                <a:gdLst/>
                <a:ahLst/>
                <a:cxnLst/>
                <a:rect l="l" t="t" r="r" b="b"/>
                <a:pathLst>
                  <a:path w="4955" h="4955">
                    <a:moveTo>
                      <a:pt x="0" y="2477"/>
                    </a:moveTo>
                    <a:lnTo>
                      <a:pt x="711" y="3190"/>
                    </a:lnTo>
                    <a:lnTo>
                      <a:pt x="725" y="4228"/>
                    </a:lnTo>
                    <a:lnTo>
                      <a:pt x="1733" y="4229"/>
                    </a:lnTo>
                    <a:lnTo>
                      <a:pt x="2477" y="4954"/>
                    </a:lnTo>
                    <a:lnTo>
                      <a:pt x="3190" y="4242"/>
                    </a:lnTo>
                    <a:lnTo>
                      <a:pt x="4228" y="4228"/>
                    </a:lnTo>
                    <a:lnTo>
                      <a:pt x="4229" y="3220"/>
                    </a:lnTo>
                    <a:lnTo>
                      <a:pt x="4954" y="2477"/>
                    </a:lnTo>
                    <a:lnTo>
                      <a:pt x="4242" y="1763"/>
                    </a:lnTo>
                    <a:lnTo>
                      <a:pt x="4228" y="725"/>
                    </a:lnTo>
                    <a:lnTo>
                      <a:pt x="3220" y="724"/>
                    </a:lnTo>
                    <a:lnTo>
                      <a:pt x="2477" y="0"/>
                    </a:lnTo>
                    <a:lnTo>
                      <a:pt x="1763" y="711"/>
                    </a:lnTo>
                    <a:lnTo>
                      <a:pt x="725" y="725"/>
                    </a:lnTo>
                    <a:lnTo>
                      <a:pt x="724" y="1733"/>
                    </a:lnTo>
                    <a:lnTo>
                      <a:pt x="0" y="2477"/>
                    </a:lnTo>
                  </a:path>
                </a:pathLst>
              </a:custGeom>
              <a:solidFill>
                <a:srgbClr val="BEE3D3"/>
              </a:solidFill>
              <a:ln>
                <a:solidFill>
                  <a:srgbClr val="000000"/>
                </a:solidFill>
              </a:ln>
            </p:spPr>
            <p:style>
              <a:lnRef idx="0">
                <a:scrgbClr r="0" g="0" b="0"/>
              </a:lnRef>
              <a:fillRef idx="0">
                <a:scrgbClr r="0" g="0" b="0"/>
              </a:fillRef>
              <a:effectRef idx="0">
                <a:scrgbClr r="0" g="0" b="0"/>
              </a:effectRef>
              <a:fontRef idx="minor"/>
            </p:style>
          </p:sp>
          <p:sp>
            <p:nvSpPr>
              <p:cNvPr id="348" name="CustomShape 7"/>
              <p:cNvSpPr/>
              <p:nvPr/>
            </p:nvSpPr>
            <p:spPr>
              <a:xfrm>
                <a:off x="6613560" y="339480"/>
                <a:ext cx="1780200" cy="1780200"/>
              </a:xfrm>
              <a:custGeom>
                <a:avLst/>
                <a:gdLst/>
                <a:ahLst/>
                <a:cxnLst/>
                <a:rect l="l" t="t" r="r" b="b"/>
                <a:pathLst>
                  <a:path w="4955" h="4955">
                    <a:moveTo>
                      <a:pt x="0" y="2477"/>
                    </a:moveTo>
                    <a:lnTo>
                      <a:pt x="711" y="3190"/>
                    </a:lnTo>
                    <a:lnTo>
                      <a:pt x="725" y="4228"/>
                    </a:lnTo>
                    <a:lnTo>
                      <a:pt x="1733" y="4229"/>
                    </a:lnTo>
                    <a:lnTo>
                      <a:pt x="2477" y="4954"/>
                    </a:lnTo>
                    <a:lnTo>
                      <a:pt x="3190" y="4242"/>
                    </a:lnTo>
                    <a:lnTo>
                      <a:pt x="4228" y="4228"/>
                    </a:lnTo>
                    <a:lnTo>
                      <a:pt x="4229" y="3220"/>
                    </a:lnTo>
                    <a:lnTo>
                      <a:pt x="4954" y="2477"/>
                    </a:lnTo>
                    <a:lnTo>
                      <a:pt x="4242" y="1763"/>
                    </a:lnTo>
                    <a:lnTo>
                      <a:pt x="4228" y="725"/>
                    </a:lnTo>
                    <a:lnTo>
                      <a:pt x="3220" y="724"/>
                    </a:lnTo>
                    <a:lnTo>
                      <a:pt x="2477" y="0"/>
                    </a:lnTo>
                    <a:lnTo>
                      <a:pt x="1763" y="711"/>
                    </a:lnTo>
                    <a:lnTo>
                      <a:pt x="725" y="725"/>
                    </a:lnTo>
                    <a:lnTo>
                      <a:pt x="724" y="1733"/>
                    </a:lnTo>
                    <a:lnTo>
                      <a:pt x="0" y="2477"/>
                    </a:lnTo>
                  </a:path>
                </a:pathLst>
              </a:custGeom>
              <a:solidFill>
                <a:srgbClr val="BEE3D3"/>
              </a:solidFill>
              <a:ln>
                <a:solidFill>
                  <a:srgbClr val="000000"/>
                </a:solidFill>
              </a:ln>
            </p:spPr>
            <p:style>
              <a:lnRef idx="0">
                <a:scrgbClr r="0" g="0" b="0"/>
              </a:lnRef>
              <a:fillRef idx="0">
                <a:scrgbClr r="0" g="0" b="0"/>
              </a:fillRef>
              <a:effectRef idx="0">
                <a:scrgbClr r="0" g="0" b="0"/>
              </a:effectRef>
              <a:fontRef idx="minor"/>
            </p:style>
          </p:sp>
          <p:sp>
            <p:nvSpPr>
              <p:cNvPr id="349" name="CustomShape 8"/>
              <p:cNvSpPr/>
              <p:nvPr/>
            </p:nvSpPr>
            <p:spPr>
              <a:xfrm>
                <a:off x="6567840" y="293760"/>
                <a:ext cx="1780200" cy="1780200"/>
              </a:xfrm>
              <a:custGeom>
                <a:avLst/>
                <a:gdLst/>
                <a:ahLst/>
                <a:cxnLst/>
                <a:rect l="l" t="t" r="r" b="b"/>
                <a:pathLst>
                  <a:path w="4955" h="4955">
                    <a:moveTo>
                      <a:pt x="0" y="2477"/>
                    </a:moveTo>
                    <a:lnTo>
                      <a:pt x="711" y="3190"/>
                    </a:lnTo>
                    <a:lnTo>
                      <a:pt x="725" y="4228"/>
                    </a:lnTo>
                    <a:lnTo>
                      <a:pt x="1733" y="4229"/>
                    </a:lnTo>
                    <a:lnTo>
                      <a:pt x="2477" y="4954"/>
                    </a:lnTo>
                    <a:lnTo>
                      <a:pt x="3190" y="4242"/>
                    </a:lnTo>
                    <a:lnTo>
                      <a:pt x="4228" y="4228"/>
                    </a:lnTo>
                    <a:lnTo>
                      <a:pt x="4229" y="3220"/>
                    </a:lnTo>
                    <a:lnTo>
                      <a:pt x="4954" y="2477"/>
                    </a:lnTo>
                    <a:lnTo>
                      <a:pt x="4242" y="1763"/>
                    </a:lnTo>
                    <a:lnTo>
                      <a:pt x="4228" y="725"/>
                    </a:lnTo>
                    <a:lnTo>
                      <a:pt x="3220" y="724"/>
                    </a:lnTo>
                    <a:lnTo>
                      <a:pt x="2477" y="0"/>
                    </a:lnTo>
                    <a:lnTo>
                      <a:pt x="1763" y="711"/>
                    </a:lnTo>
                    <a:lnTo>
                      <a:pt x="725" y="725"/>
                    </a:lnTo>
                    <a:lnTo>
                      <a:pt x="724" y="1733"/>
                    </a:lnTo>
                    <a:lnTo>
                      <a:pt x="0" y="2477"/>
                    </a:lnTo>
                  </a:path>
                </a:pathLst>
              </a:custGeom>
              <a:solidFill>
                <a:srgbClr val="BEE3D3"/>
              </a:solidFill>
              <a:ln>
                <a:solidFill>
                  <a:srgbClr val="000000"/>
                </a:solidFill>
              </a:ln>
            </p:spPr>
            <p:style>
              <a:lnRef idx="0">
                <a:scrgbClr r="0" g="0" b="0"/>
              </a:lnRef>
              <a:fillRef idx="0">
                <a:scrgbClr r="0" g="0" b="0"/>
              </a:fillRef>
              <a:effectRef idx="0">
                <a:scrgbClr r="0" g="0" b="0"/>
              </a:effectRef>
              <a:fontRef idx="minor"/>
            </p:style>
          </p:sp>
          <p:sp>
            <p:nvSpPr>
              <p:cNvPr id="350" name="CustomShape 9"/>
              <p:cNvSpPr/>
              <p:nvPr/>
            </p:nvSpPr>
            <p:spPr>
              <a:xfrm>
                <a:off x="6522120" y="248040"/>
                <a:ext cx="1780200" cy="1780200"/>
              </a:xfrm>
              <a:custGeom>
                <a:avLst/>
                <a:gdLst/>
                <a:ahLst/>
                <a:cxnLst/>
                <a:rect l="l" t="t" r="r" b="b"/>
                <a:pathLst>
                  <a:path w="4955" h="4955">
                    <a:moveTo>
                      <a:pt x="0" y="2477"/>
                    </a:moveTo>
                    <a:lnTo>
                      <a:pt x="711" y="3190"/>
                    </a:lnTo>
                    <a:lnTo>
                      <a:pt x="725" y="4228"/>
                    </a:lnTo>
                    <a:lnTo>
                      <a:pt x="1733" y="4229"/>
                    </a:lnTo>
                    <a:lnTo>
                      <a:pt x="2477" y="4954"/>
                    </a:lnTo>
                    <a:lnTo>
                      <a:pt x="3190" y="4242"/>
                    </a:lnTo>
                    <a:lnTo>
                      <a:pt x="4228" y="4228"/>
                    </a:lnTo>
                    <a:lnTo>
                      <a:pt x="4229" y="3220"/>
                    </a:lnTo>
                    <a:lnTo>
                      <a:pt x="4954" y="2477"/>
                    </a:lnTo>
                    <a:lnTo>
                      <a:pt x="4242" y="1763"/>
                    </a:lnTo>
                    <a:lnTo>
                      <a:pt x="4228" y="725"/>
                    </a:lnTo>
                    <a:lnTo>
                      <a:pt x="3220" y="724"/>
                    </a:lnTo>
                    <a:lnTo>
                      <a:pt x="2477" y="0"/>
                    </a:lnTo>
                    <a:lnTo>
                      <a:pt x="1763" y="711"/>
                    </a:lnTo>
                    <a:lnTo>
                      <a:pt x="725" y="725"/>
                    </a:lnTo>
                    <a:lnTo>
                      <a:pt x="724" y="1733"/>
                    </a:lnTo>
                    <a:lnTo>
                      <a:pt x="0" y="2477"/>
                    </a:lnTo>
                  </a:path>
                </a:pathLst>
              </a:custGeom>
              <a:solidFill>
                <a:srgbClr val="BEE3D3"/>
              </a:solidFill>
              <a:ln>
                <a:solidFill>
                  <a:srgbClr val="000000"/>
                </a:solidFill>
              </a:ln>
            </p:spPr>
            <p:style>
              <a:lnRef idx="0">
                <a:scrgbClr r="0" g="0" b="0"/>
              </a:lnRef>
              <a:fillRef idx="0">
                <a:scrgbClr r="0" g="0" b="0"/>
              </a:fillRef>
              <a:effectRef idx="0">
                <a:scrgbClr r="0" g="0" b="0"/>
              </a:effectRef>
              <a:fontRef idx="minor"/>
            </p:style>
          </p:sp>
          <p:grpSp>
            <p:nvGrpSpPr>
              <p:cNvPr id="351" name="Group 10"/>
              <p:cNvGrpSpPr/>
              <p:nvPr/>
            </p:nvGrpSpPr>
            <p:grpSpPr>
              <a:xfrm>
                <a:off x="6908760" y="1064160"/>
                <a:ext cx="1007280" cy="166320"/>
                <a:chOff x="6908760" y="1064160"/>
                <a:chExt cx="1007280" cy="166320"/>
              </a:xfrm>
            </p:grpSpPr>
            <p:sp>
              <p:nvSpPr>
                <p:cNvPr id="352" name="CustomShape 11"/>
                <p:cNvSpPr/>
                <p:nvPr/>
              </p:nvSpPr>
              <p:spPr>
                <a:xfrm>
                  <a:off x="6908760" y="1066680"/>
                  <a:ext cx="150840" cy="160920"/>
                </a:xfrm>
                <a:custGeom>
                  <a:avLst/>
                  <a:gdLst/>
                  <a:ahLst/>
                  <a:cxnLst/>
                  <a:rect l="l" t="t" r="r" b="b"/>
                  <a:pathLst>
                    <a:path w="427" h="455">
                      <a:moveTo>
                        <a:pt x="0" y="0"/>
                      </a:moveTo>
                      <a:cubicBezTo>
                        <a:pt x="142" y="0"/>
                        <a:pt x="284" y="0"/>
                        <a:pt x="426" y="0"/>
                      </a:cubicBezTo>
                      <a:cubicBezTo>
                        <a:pt x="426" y="37"/>
                        <a:pt x="426" y="75"/>
                        <a:pt x="426" y="112"/>
                      </a:cubicBezTo>
                      <a:cubicBezTo>
                        <a:pt x="379" y="112"/>
                        <a:pt x="331" y="112"/>
                        <a:pt x="283" y="112"/>
                      </a:cubicBezTo>
                      <a:cubicBezTo>
                        <a:pt x="283" y="226"/>
                        <a:pt x="283" y="340"/>
                        <a:pt x="283" y="454"/>
                      </a:cubicBezTo>
                      <a:cubicBezTo>
                        <a:pt x="237" y="454"/>
                        <a:pt x="190" y="454"/>
                        <a:pt x="143" y="454"/>
                      </a:cubicBezTo>
                      <a:cubicBezTo>
                        <a:pt x="143" y="340"/>
                        <a:pt x="143" y="226"/>
                        <a:pt x="143" y="112"/>
                      </a:cubicBezTo>
                      <a:cubicBezTo>
                        <a:pt x="95" y="112"/>
                        <a:pt x="48" y="112"/>
                        <a:pt x="0" y="112"/>
                      </a:cubicBezTo>
                      <a:cubicBezTo>
                        <a:pt x="0" y="75"/>
                        <a:pt x="0" y="37"/>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53" name="CustomShape 12"/>
                <p:cNvSpPr/>
                <p:nvPr/>
              </p:nvSpPr>
              <p:spPr>
                <a:xfrm>
                  <a:off x="7053120" y="1067040"/>
                  <a:ext cx="175320" cy="160920"/>
                </a:xfrm>
                <a:custGeom>
                  <a:avLst/>
                  <a:gdLst/>
                  <a:ahLst/>
                  <a:cxnLst/>
                  <a:rect l="l" t="t" r="r" b="b"/>
                  <a:pathLst>
                    <a:path w="495" h="455">
                      <a:moveTo>
                        <a:pt x="325" y="379"/>
                      </a:moveTo>
                      <a:cubicBezTo>
                        <a:pt x="272" y="379"/>
                        <a:pt x="219" y="379"/>
                        <a:pt x="165" y="379"/>
                      </a:cubicBezTo>
                      <a:cubicBezTo>
                        <a:pt x="158" y="404"/>
                        <a:pt x="151" y="429"/>
                        <a:pt x="143" y="454"/>
                      </a:cubicBezTo>
                      <a:cubicBezTo>
                        <a:pt x="96" y="454"/>
                        <a:pt x="48" y="454"/>
                        <a:pt x="0" y="454"/>
                      </a:cubicBezTo>
                      <a:cubicBezTo>
                        <a:pt x="57" y="302"/>
                        <a:pt x="114" y="151"/>
                        <a:pt x="171" y="0"/>
                      </a:cubicBezTo>
                      <a:cubicBezTo>
                        <a:pt x="222" y="0"/>
                        <a:pt x="273" y="0"/>
                        <a:pt x="324" y="0"/>
                      </a:cubicBezTo>
                      <a:cubicBezTo>
                        <a:pt x="380" y="151"/>
                        <a:pt x="437" y="302"/>
                        <a:pt x="494" y="454"/>
                      </a:cubicBezTo>
                      <a:cubicBezTo>
                        <a:pt x="445" y="454"/>
                        <a:pt x="396" y="454"/>
                        <a:pt x="347" y="454"/>
                      </a:cubicBezTo>
                      <a:cubicBezTo>
                        <a:pt x="340" y="429"/>
                        <a:pt x="332" y="404"/>
                        <a:pt x="325" y="379"/>
                      </a:cubicBezTo>
                      <a:moveTo>
                        <a:pt x="296" y="280"/>
                      </a:moveTo>
                      <a:cubicBezTo>
                        <a:pt x="279" y="226"/>
                        <a:pt x="262" y="172"/>
                        <a:pt x="245" y="117"/>
                      </a:cubicBezTo>
                      <a:cubicBezTo>
                        <a:pt x="229" y="172"/>
                        <a:pt x="212" y="226"/>
                        <a:pt x="196" y="280"/>
                      </a:cubicBezTo>
                      <a:cubicBezTo>
                        <a:pt x="229" y="280"/>
                        <a:pt x="262" y="280"/>
                        <a:pt x="296" y="28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54" name="CustomShape 13"/>
                <p:cNvSpPr/>
                <p:nvPr/>
              </p:nvSpPr>
              <p:spPr>
                <a:xfrm>
                  <a:off x="7248240" y="1066680"/>
                  <a:ext cx="158040" cy="160920"/>
                </a:xfrm>
                <a:custGeom>
                  <a:avLst/>
                  <a:gdLst/>
                  <a:ahLst/>
                  <a:cxnLst/>
                  <a:rect l="l" t="t" r="r" b="b"/>
                  <a:pathLst>
                    <a:path w="447" h="455">
                      <a:moveTo>
                        <a:pt x="0" y="454"/>
                      </a:moveTo>
                      <a:lnTo>
                        <a:pt x="0" y="0"/>
                      </a:lnTo>
                      <a:lnTo>
                        <a:pt x="234" y="0"/>
                      </a:lnTo>
                      <a:cubicBezTo>
                        <a:pt x="277" y="0"/>
                        <a:pt x="310" y="4"/>
                        <a:pt x="333" y="11"/>
                      </a:cubicBezTo>
                      <a:cubicBezTo>
                        <a:pt x="356" y="19"/>
                        <a:pt x="374" y="32"/>
                        <a:pt x="389" y="52"/>
                      </a:cubicBezTo>
                      <a:cubicBezTo>
                        <a:pt x="403" y="73"/>
                        <a:pt x="410" y="97"/>
                        <a:pt x="410" y="126"/>
                      </a:cubicBezTo>
                      <a:cubicBezTo>
                        <a:pt x="410" y="151"/>
                        <a:pt x="404" y="173"/>
                        <a:pt x="393" y="191"/>
                      </a:cubicBezTo>
                      <a:cubicBezTo>
                        <a:pt x="383" y="209"/>
                        <a:pt x="368" y="224"/>
                        <a:pt x="349" y="236"/>
                      </a:cubicBezTo>
                      <a:cubicBezTo>
                        <a:pt x="337" y="243"/>
                        <a:pt x="321" y="249"/>
                        <a:pt x="300" y="253"/>
                      </a:cubicBezTo>
                      <a:cubicBezTo>
                        <a:pt x="317" y="259"/>
                        <a:pt x="329" y="265"/>
                        <a:pt x="337" y="270"/>
                      </a:cubicBezTo>
                      <a:cubicBezTo>
                        <a:pt x="342" y="274"/>
                        <a:pt x="349" y="282"/>
                        <a:pt x="359" y="294"/>
                      </a:cubicBezTo>
                      <a:cubicBezTo>
                        <a:pt x="369" y="306"/>
                        <a:pt x="375" y="316"/>
                        <a:pt x="379" y="322"/>
                      </a:cubicBezTo>
                      <a:lnTo>
                        <a:pt x="446" y="454"/>
                      </a:lnTo>
                      <a:lnTo>
                        <a:pt x="288" y="454"/>
                      </a:lnTo>
                      <a:lnTo>
                        <a:pt x="213" y="315"/>
                      </a:lnTo>
                      <a:cubicBezTo>
                        <a:pt x="203" y="297"/>
                        <a:pt x="195" y="285"/>
                        <a:pt x="188" y="280"/>
                      </a:cubicBezTo>
                      <a:cubicBezTo>
                        <a:pt x="177" y="273"/>
                        <a:pt x="166" y="270"/>
                        <a:pt x="153" y="270"/>
                      </a:cubicBezTo>
                      <a:lnTo>
                        <a:pt x="141" y="270"/>
                      </a:lnTo>
                      <a:lnTo>
                        <a:pt x="141" y="454"/>
                      </a:lnTo>
                      <a:lnTo>
                        <a:pt x="0" y="454"/>
                      </a:lnTo>
                      <a:moveTo>
                        <a:pt x="141" y="184"/>
                      </a:moveTo>
                      <a:lnTo>
                        <a:pt x="200" y="184"/>
                      </a:lnTo>
                      <a:cubicBezTo>
                        <a:pt x="206" y="184"/>
                        <a:pt x="219" y="182"/>
                        <a:pt x="237" y="178"/>
                      </a:cubicBezTo>
                      <a:cubicBezTo>
                        <a:pt x="246" y="176"/>
                        <a:pt x="254" y="171"/>
                        <a:pt x="260" y="163"/>
                      </a:cubicBezTo>
                      <a:cubicBezTo>
                        <a:pt x="266" y="156"/>
                        <a:pt x="269" y="147"/>
                        <a:pt x="269" y="137"/>
                      </a:cubicBezTo>
                      <a:cubicBezTo>
                        <a:pt x="269" y="122"/>
                        <a:pt x="264" y="111"/>
                        <a:pt x="255" y="103"/>
                      </a:cubicBezTo>
                      <a:cubicBezTo>
                        <a:pt x="245" y="96"/>
                        <a:pt x="228" y="92"/>
                        <a:pt x="202" y="92"/>
                      </a:cubicBezTo>
                      <a:lnTo>
                        <a:pt x="141" y="92"/>
                      </a:lnTo>
                      <a:lnTo>
                        <a:pt x="141" y="184"/>
                      </a:ln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55" name="CustomShape 14"/>
                <p:cNvSpPr/>
                <p:nvPr/>
              </p:nvSpPr>
              <p:spPr>
                <a:xfrm>
                  <a:off x="7414560" y="1064160"/>
                  <a:ext cx="163800" cy="166320"/>
                </a:xfrm>
                <a:custGeom>
                  <a:avLst/>
                  <a:gdLst/>
                  <a:ahLst/>
                  <a:cxnLst/>
                  <a:rect l="l" t="t" r="r" b="b"/>
                  <a:pathLst>
                    <a:path w="463" h="470">
                      <a:moveTo>
                        <a:pt x="246" y="297"/>
                      </a:moveTo>
                      <a:lnTo>
                        <a:pt x="246" y="203"/>
                      </a:lnTo>
                      <a:lnTo>
                        <a:pt x="462" y="203"/>
                      </a:lnTo>
                      <a:lnTo>
                        <a:pt x="462" y="396"/>
                      </a:lnTo>
                      <a:cubicBezTo>
                        <a:pt x="421" y="424"/>
                        <a:pt x="384" y="443"/>
                        <a:pt x="352" y="454"/>
                      </a:cubicBezTo>
                      <a:cubicBezTo>
                        <a:pt x="320" y="464"/>
                        <a:pt x="282" y="469"/>
                        <a:pt x="239" y="469"/>
                      </a:cubicBezTo>
                      <a:cubicBezTo>
                        <a:pt x="185" y="469"/>
                        <a:pt x="141" y="460"/>
                        <a:pt x="107" y="441"/>
                      </a:cubicBezTo>
                      <a:cubicBezTo>
                        <a:pt x="73" y="423"/>
                        <a:pt x="47" y="396"/>
                        <a:pt x="28" y="359"/>
                      </a:cubicBezTo>
                      <a:cubicBezTo>
                        <a:pt x="9" y="323"/>
                        <a:pt x="0" y="282"/>
                        <a:pt x="0" y="235"/>
                      </a:cubicBezTo>
                      <a:cubicBezTo>
                        <a:pt x="0" y="185"/>
                        <a:pt x="10" y="142"/>
                        <a:pt x="31" y="105"/>
                      </a:cubicBezTo>
                      <a:cubicBezTo>
                        <a:pt x="51" y="69"/>
                        <a:pt x="81" y="41"/>
                        <a:pt x="120" y="22"/>
                      </a:cubicBezTo>
                      <a:cubicBezTo>
                        <a:pt x="151" y="7"/>
                        <a:pt x="193" y="0"/>
                        <a:pt x="245" y="0"/>
                      </a:cubicBezTo>
                      <a:cubicBezTo>
                        <a:pt x="295" y="0"/>
                        <a:pt x="332" y="5"/>
                        <a:pt x="357" y="14"/>
                      </a:cubicBezTo>
                      <a:cubicBezTo>
                        <a:pt x="382" y="23"/>
                        <a:pt x="403" y="37"/>
                        <a:pt x="419" y="56"/>
                      </a:cubicBezTo>
                      <a:cubicBezTo>
                        <a:pt x="435" y="75"/>
                        <a:pt x="448" y="99"/>
                        <a:pt x="456" y="128"/>
                      </a:cubicBezTo>
                      <a:lnTo>
                        <a:pt x="321" y="153"/>
                      </a:lnTo>
                      <a:cubicBezTo>
                        <a:pt x="315" y="135"/>
                        <a:pt x="306" y="122"/>
                        <a:pt x="292" y="113"/>
                      </a:cubicBezTo>
                      <a:cubicBezTo>
                        <a:pt x="279" y="104"/>
                        <a:pt x="262" y="100"/>
                        <a:pt x="241" y="100"/>
                      </a:cubicBezTo>
                      <a:cubicBezTo>
                        <a:pt x="211" y="100"/>
                        <a:pt x="186" y="110"/>
                        <a:pt x="168" y="132"/>
                      </a:cubicBezTo>
                      <a:cubicBezTo>
                        <a:pt x="150" y="153"/>
                        <a:pt x="141" y="187"/>
                        <a:pt x="141" y="233"/>
                      </a:cubicBezTo>
                      <a:cubicBezTo>
                        <a:pt x="141" y="282"/>
                        <a:pt x="150" y="317"/>
                        <a:pt x="168" y="338"/>
                      </a:cubicBezTo>
                      <a:cubicBezTo>
                        <a:pt x="187" y="359"/>
                        <a:pt x="212" y="370"/>
                        <a:pt x="246" y="370"/>
                      </a:cubicBezTo>
                      <a:cubicBezTo>
                        <a:pt x="261" y="370"/>
                        <a:pt x="276" y="367"/>
                        <a:pt x="290" y="363"/>
                      </a:cubicBezTo>
                      <a:cubicBezTo>
                        <a:pt x="305" y="358"/>
                        <a:pt x="321" y="351"/>
                        <a:pt x="339" y="340"/>
                      </a:cubicBezTo>
                      <a:lnTo>
                        <a:pt x="339" y="297"/>
                      </a:lnTo>
                      <a:lnTo>
                        <a:pt x="246" y="297"/>
                      </a:ln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56" name="CustomShape 15"/>
                <p:cNvSpPr/>
                <p:nvPr/>
              </p:nvSpPr>
              <p:spPr>
                <a:xfrm>
                  <a:off x="7611840" y="1066680"/>
                  <a:ext cx="135360" cy="160920"/>
                </a:xfrm>
                <a:custGeom>
                  <a:avLst/>
                  <a:gdLst/>
                  <a:ahLst/>
                  <a:cxnLst/>
                  <a:rect l="l" t="t" r="r" b="b"/>
                  <a:pathLst>
                    <a:path w="384" h="455">
                      <a:moveTo>
                        <a:pt x="0" y="0"/>
                      </a:moveTo>
                      <a:cubicBezTo>
                        <a:pt x="125" y="0"/>
                        <a:pt x="251" y="0"/>
                        <a:pt x="376" y="0"/>
                      </a:cubicBezTo>
                      <a:cubicBezTo>
                        <a:pt x="376" y="32"/>
                        <a:pt x="376" y="65"/>
                        <a:pt x="376" y="97"/>
                      </a:cubicBezTo>
                      <a:cubicBezTo>
                        <a:pt x="297" y="97"/>
                        <a:pt x="219" y="97"/>
                        <a:pt x="141" y="97"/>
                      </a:cubicBezTo>
                      <a:cubicBezTo>
                        <a:pt x="141" y="121"/>
                        <a:pt x="141" y="145"/>
                        <a:pt x="141" y="169"/>
                      </a:cubicBezTo>
                      <a:cubicBezTo>
                        <a:pt x="213" y="169"/>
                        <a:pt x="286" y="169"/>
                        <a:pt x="359" y="169"/>
                      </a:cubicBezTo>
                      <a:cubicBezTo>
                        <a:pt x="359" y="200"/>
                        <a:pt x="359" y="231"/>
                        <a:pt x="359" y="262"/>
                      </a:cubicBezTo>
                      <a:cubicBezTo>
                        <a:pt x="286" y="262"/>
                        <a:pt x="213" y="262"/>
                        <a:pt x="141" y="262"/>
                      </a:cubicBezTo>
                      <a:cubicBezTo>
                        <a:pt x="141" y="292"/>
                        <a:pt x="141" y="321"/>
                        <a:pt x="141" y="351"/>
                      </a:cubicBezTo>
                      <a:cubicBezTo>
                        <a:pt x="221" y="351"/>
                        <a:pt x="302" y="351"/>
                        <a:pt x="383" y="351"/>
                      </a:cubicBezTo>
                      <a:cubicBezTo>
                        <a:pt x="383" y="385"/>
                        <a:pt x="383" y="420"/>
                        <a:pt x="383" y="454"/>
                      </a:cubicBezTo>
                      <a:cubicBezTo>
                        <a:pt x="255" y="454"/>
                        <a:pt x="128" y="454"/>
                        <a:pt x="0" y="454"/>
                      </a:cubicBezTo>
                      <a:cubicBezTo>
                        <a:pt x="0" y="303"/>
                        <a:pt x="0" y="151"/>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57" name="CustomShape 16"/>
                <p:cNvSpPr/>
                <p:nvPr/>
              </p:nvSpPr>
              <p:spPr>
                <a:xfrm>
                  <a:off x="7765200" y="1066680"/>
                  <a:ext cx="150840" cy="160920"/>
                </a:xfrm>
                <a:custGeom>
                  <a:avLst/>
                  <a:gdLst/>
                  <a:ahLst/>
                  <a:cxnLst/>
                  <a:rect l="l" t="t" r="r" b="b"/>
                  <a:pathLst>
                    <a:path w="427" h="455">
                      <a:moveTo>
                        <a:pt x="0" y="0"/>
                      </a:moveTo>
                      <a:cubicBezTo>
                        <a:pt x="142" y="0"/>
                        <a:pt x="284" y="0"/>
                        <a:pt x="426" y="0"/>
                      </a:cubicBezTo>
                      <a:cubicBezTo>
                        <a:pt x="426" y="37"/>
                        <a:pt x="426" y="75"/>
                        <a:pt x="426" y="112"/>
                      </a:cubicBezTo>
                      <a:cubicBezTo>
                        <a:pt x="379" y="112"/>
                        <a:pt x="331" y="112"/>
                        <a:pt x="283" y="112"/>
                      </a:cubicBezTo>
                      <a:cubicBezTo>
                        <a:pt x="283" y="226"/>
                        <a:pt x="283" y="340"/>
                        <a:pt x="283" y="454"/>
                      </a:cubicBezTo>
                      <a:cubicBezTo>
                        <a:pt x="237" y="454"/>
                        <a:pt x="190" y="454"/>
                        <a:pt x="143" y="454"/>
                      </a:cubicBezTo>
                      <a:cubicBezTo>
                        <a:pt x="143" y="340"/>
                        <a:pt x="143" y="226"/>
                        <a:pt x="143" y="112"/>
                      </a:cubicBezTo>
                      <a:cubicBezTo>
                        <a:pt x="95" y="112"/>
                        <a:pt x="48" y="112"/>
                        <a:pt x="0" y="112"/>
                      </a:cubicBezTo>
                      <a:cubicBezTo>
                        <a:pt x="0" y="75"/>
                        <a:pt x="0" y="37"/>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grpSp>
        </p:grpSp>
        <p:grpSp>
          <p:nvGrpSpPr>
            <p:cNvPr id="358" name="Group 17"/>
            <p:cNvGrpSpPr/>
            <p:nvPr/>
          </p:nvGrpSpPr>
          <p:grpSpPr>
            <a:xfrm>
              <a:off x="1134360" y="2931480"/>
              <a:ext cx="1277280" cy="2603160"/>
              <a:chOff x="1134360" y="2931480"/>
              <a:chExt cx="1277280" cy="2603160"/>
            </a:xfrm>
          </p:grpSpPr>
          <p:sp>
            <p:nvSpPr>
              <p:cNvPr id="359" name="CustomShape 18"/>
              <p:cNvSpPr/>
              <p:nvPr/>
            </p:nvSpPr>
            <p:spPr>
              <a:xfrm>
                <a:off x="1362960" y="3160080"/>
                <a:ext cx="1048680" cy="2374560"/>
              </a:xfrm>
              <a:prstGeom prst="rect">
                <a:avLst/>
              </a:prstGeom>
              <a:solidFill>
                <a:srgbClr val="BCAED5"/>
              </a:solidFill>
              <a:ln>
                <a:solidFill>
                  <a:srgbClr val="000000"/>
                </a:solidFill>
              </a:ln>
            </p:spPr>
            <p:style>
              <a:lnRef idx="0">
                <a:scrgbClr r="0" g="0" b="0"/>
              </a:lnRef>
              <a:fillRef idx="0">
                <a:scrgbClr r="0" g="0" b="0"/>
              </a:fillRef>
              <a:effectRef idx="0">
                <a:scrgbClr r="0" g="0" b="0"/>
              </a:effectRef>
              <a:fontRef idx="minor"/>
            </p:style>
          </p:sp>
          <p:sp>
            <p:nvSpPr>
              <p:cNvPr id="360" name="CustomShape 19"/>
              <p:cNvSpPr/>
              <p:nvPr/>
            </p:nvSpPr>
            <p:spPr>
              <a:xfrm>
                <a:off x="1317240" y="3114360"/>
                <a:ext cx="1048680" cy="2374560"/>
              </a:xfrm>
              <a:prstGeom prst="rect">
                <a:avLst/>
              </a:prstGeom>
              <a:solidFill>
                <a:srgbClr val="BCAED5"/>
              </a:solidFill>
              <a:ln>
                <a:solidFill>
                  <a:srgbClr val="000000"/>
                </a:solidFill>
              </a:ln>
            </p:spPr>
            <p:style>
              <a:lnRef idx="0">
                <a:scrgbClr r="0" g="0" b="0"/>
              </a:lnRef>
              <a:fillRef idx="0">
                <a:scrgbClr r="0" g="0" b="0"/>
              </a:fillRef>
              <a:effectRef idx="0">
                <a:scrgbClr r="0" g="0" b="0"/>
              </a:effectRef>
              <a:fontRef idx="minor"/>
            </p:style>
          </p:sp>
          <p:sp>
            <p:nvSpPr>
              <p:cNvPr id="361" name="CustomShape 20"/>
              <p:cNvSpPr/>
              <p:nvPr/>
            </p:nvSpPr>
            <p:spPr>
              <a:xfrm>
                <a:off x="1271520" y="3068640"/>
                <a:ext cx="1048680" cy="2374560"/>
              </a:xfrm>
              <a:prstGeom prst="rect">
                <a:avLst/>
              </a:prstGeom>
              <a:solidFill>
                <a:srgbClr val="BCAED5"/>
              </a:solidFill>
              <a:ln>
                <a:solidFill>
                  <a:srgbClr val="000000"/>
                </a:solidFill>
              </a:ln>
            </p:spPr>
            <p:style>
              <a:lnRef idx="0">
                <a:scrgbClr r="0" g="0" b="0"/>
              </a:lnRef>
              <a:fillRef idx="0">
                <a:scrgbClr r="0" g="0" b="0"/>
              </a:fillRef>
              <a:effectRef idx="0">
                <a:scrgbClr r="0" g="0" b="0"/>
              </a:effectRef>
              <a:fontRef idx="minor"/>
            </p:style>
          </p:sp>
          <p:sp>
            <p:nvSpPr>
              <p:cNvPr id="362" name="CustomShape 21"/>
              <p:cNvSpPr/>
              <p:nvPr/>
            </p:nvSpPr>
            <p:spPr>
              <a:xfrm>
                <a:off x="1225800" y="3022920"/>
                <a:ext cx="1048680" cy="2374560"/>
              </a:xfrm>
              <a:prstGeom prst="rect">
                <a:avLst/>
              </a:prstGeom>
              <a:solidFill>
                <a:srgbClr val="BCAED5"/>
              </a:solidFill>
              <a:ln>
                <a:solidFill>
                  <a:srgbClr val="000000"/>
                </a:solidFill>
              </a:ln>
            </p:spPr>
            <p:style>
              <a:lnRef idx="0">
                <a:scrgbClr r="0" g="0" b="0"/>
              </a:lnRef>
              <a:fillRef idx="0">
                <a:scrgbClr r="0" g="0" b="0"/>
              </a:fillRef>
              <a:effectRef idx="0">
                <a:scrgbClr r="0" g="0" b="0"/>
              </a:effectRef>
              <a:fontRef idx="minor"/>
            </p:style>
          </p:sp>
          <p:sp>
            <p:nvSpPr>
              <p:cNvPr id="363" name="CustomShape 22"/>
              <p:cNvSpPr/>
              <p:nvPr/>
            </p:nvSpPr>
            <p:spPr>
              <a:xfrm>
                <a:off x="1180080" y="2977200"/>
                <a:ext cx="1048680" cy="2374560"/>
              </a:xfrm>
              <a:prstGeom prst="rect">
                <a:avLst/>
              </a:prstGeom>
              <a:solidFill>
                <a:srgbClr val="BCAED5"/>
              </a:solidFill>
              <a:ln>
                <a:solidFill>
                  <a:srgbClr val="000000"/>
                </a:solidFill>
              </a:ln>
            </p:spPr>
            <p:style>
              <a:lnRef idx="0">
                <a:scrgbClr r="0" g="0" b="0"/>
              </a:lnRef>
              <a:fillRef idx="0">
                <a:scrgbClr r="0" g="0" b="0"/>
              </a:fillRef>
              <a:effectRef idx="0">
                <a:scrgbClr r="0" g="0" b="0"/>
              </a:effectRef>
              <a:fontRef idx="minor"/>
            </p:style>
          </p:sp>
          <p:grpSp>
            <p:nvGrpSpPr>
              <p:cNvPr id="364" name="Group 23"/>
              <p:cNvGrpSpPr/>
              <p:nvPr/>
            </p:nvGrpSpPr>
            <p:grpSpPr>
              <a:xfrm>
                <a:off x="1134360" y="2931480"/>
                <a:ext cx="1048680" cy="2374560"/>
                <a:chOff x="1134360" y="2931480"/>
                <a:chExt cx="1048680" cy="2374560"/>
              </a:xfrm>
            </p:grpSpPr>
            <p:sp>
              <p:nvSpPr>
                <p:cNvPr id="365" name="CustomShape 24"/>
                <p:cNvSpPr/>
                <p:nvPr/>
              </p:nvSpPr>
              <p:spPr>
                <a:xfrm>
                  <a:off x="1134360" y="2931480"/>
                  <a:ext cx="1048680" cy="2374560"/>
                </a:xfrm>
                <a:prstGeom prst="rect">
                  <a:avLst/>
                </a:prstGeom>
                <a:solidFill>
                  <a:srgbClr val="BCAED5"/>
                </a:solidFill>
                <a:ln>
                  <a:solidFill>
                    <a:srgbClr val="000000"/>
                  </a:solidFill>
                </a:ln>
              </p:spPr>
              <p:style>
                <a:lnRef idx="0">
                  <a:scrgbClr r="0" g="0" b="0"/>
                </a:lnRef>
                <a:fillRef idx="0">
                  <a:scrgbClr r="0" g="0" b="0"/>
                </a:fillRef>
                <a:effectRef idx="0">
                  <a:scrgbClr r="0" g="0" b="0"/>
                </a:effectRef>
                <a:fontRef idx="minor"/>
              </p:style>
            </p:sp>
            <p:grpSp>
              <p:nvGrpSpPr>
                <p:cNvPr id="366" name="Group 25"/>
                <p:cNvGrpSpPr/>
                <p:nvPr/>
              </p:nvGrpSpPr>
              <p:grpSpPr>
                <a:xfrm>
                  <a:off x="1175040" y="3884040"/>
                  <a:ext cx="967680" cy="488160"/>
                  <a:chOff x="1175040" y="3884040"/>
                  <a:chExt cx="967680" cy="488160"/>
                </a:xfrm>
              </p:grpSpPr>
              <p:sp>
                <p:nvSpPr>
                  <p:cNvPr id="367" name="CustomShape 26"/>
                  <p:cNvSpPr/>
                  <p:nvPr/>
                </p:nvSpPr>
                <p:spPr>
                  <a:xfrm>
                    <a:off x="1295280" y="3886920"/>
                    <a:ext cx="175320" cy="160920"/>
                  </a:xfrm>
                  <a:custGeom>
                    <a:avLst/>
                    <a:gdLst/>
                    <a:ahLst/>
                    <a:cxnLst/>
                    <a:rect l="l" t="t" r="r" b="b"/>
                    <a:pathLst>
                      <a:path w="495" h="455">
                        <a:moveTo>
                          <a:pt x="0" y="0"/>
                        </a:moveTo>
                        <a:cubicBezTo>
                          <a:pt x="52" y="0"/>
                          <a:pt x="104" y="0"/>
                          <a:pt x="156" y="0"/>
                        </a:cubicBezTo>
                        <a:cubicBezTo>
                          <a:pt x="186" y="51"/>
                          <a:pt x="217" y="102"/>
                          <a:pt x="247" y="153"/>
                        </a:cubicBezTo>
                        <a:cubicBezTo>
                          <a:pt x="278" y="102"/>
                          <a:pt x="308" y="51"/>
                          <a:pt x="339" y="0"/>
                        </a:cubicBezTo>
                        <a:cubicBezTo>
                          <a:pt x="391" y="0"/>
                          <a:pt x="442" y="0"/>
                          <a:pt x="494" y="0"/>
                        </a:cubicBezTo>
                        <a:cubicBezTo>
                          <a:pt x="435" y="88"/>
                          <a:pt x="376" y="176"/>
                          <a:pt x="317" y="264"/>
                        </a:cubicBezTo>
                        <a:cubicBezTo>
                          <a:pt x="317" y="327"/>
                          <a:pt x="317" y="390"/>
                          <a:pt x="317" y="454"/>
                        </a:cubicBezTo>
                        <a:cubicBezTo>
                          <a:pt x="270" y="454"/>
                          <a:pt x="224" y="454"/>
                          <a:pt x="177" y="454"/>
                        </a:cubicBezTo>
                        <a:cubicBezTo>
                          <a:pt x="177" y="390"/>
                          <a:pt x="177" y="327"/>
                          <a:pt x="177" y="264"/>
                        </a:cubicBezTo>
                        <a:cubicBezTo>
                          <a:pt x="118" y="176"/>
                          <a:pt x="59" y="88"/>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68" name="CustomShape 27"/>
                  <p:cNvSpPr/>
                  <p:nvPr/>
                </p:nvSpPr>
                <p:spPr>
                  <a:xfrm>
                    <a:off x="1469160" y="3884040"/>
                    <a:ext cx="166680" cy="166320"/>
                  </a:xfrm>
                  <a:custGeom>
                    <a:avLst/>
                    <a:gdLst/>
                    <a:ahLst/>
                    <a:cxnLst/>
                    <a:rect l="l" t="t" r="r" b="b"/>
                    <a:pathLst>
                      <a:path w="471" h="470">
                        <a:moveTo>
                          <a:pt x="0" y="235"/>
                        </a:moveTo>
                        <a:cubicBezTo>
                          <a:pt x="0" y="161"/>
                          <a:pt x="21" y="103"/>
                          <a:pt x="62" y="62"/>
                        </a:cubicBezTo>
                        <a:cubicBezTo>
                          <a:pt x="103" y="21"/>
                          <a:pt x="161" y="0"/>
                          <a:pt x="234" y="0"/>
                        </a:cubicBezTo>
                        <a:cubicBezTo>
                          <a:pt x="310" y="0"/>
                          <a:pt x="368" y="20"/>
                          <a:pt x="409" y="61"/>
                        </a:cubicBezTo>
                        <a:cubicBezTo>
                          <a:pt x="450" y="101"/>
                          <a:pt x="470" y="158"/>
                          <a:pt x="470" y="231"/>
                        </a:cubicBezTo>
                        <a:cubicBezTo>
                          <a:pt x="470" y="284"/>
                          <a:pt x="461" y="328"/>
                          <a:pt x="443" y="362"/>
                        </a:cubicBezTo>
                        <a:cubicBezTo>
                          <a:pt x="426" y="395"/>
                          <a:pt x="400" y="422"/>
                          <a:pt x="366" y="441"/>
                        </a:cubicBezTo>
                        <a:cubicBezTo>
                          <a:pt x="332" y="460"/>
                          <a:pt x="290" y="469"/>
                          <a:pt x="240" y="469"/>
                        </a:cubicBezTo>
                        <a:cubicBezTo>
                          <a:pt x="189" y="469"/>
                          <a:pt x="146" y="461"/>
                          <a:pt x="113" y="445"/>
                        </a:cubicBezTo>
                        <a:cubicBezTo>
                          <a:pt x="79" y="428"/>
                          <a:pt x="52" y="402"/>
                          <a:pt x="31" y="367"/>
                        </a:cubicBezTo>
                        <a:cubicBezTo>
                          <a:pt x="10" y="332"/>
                          <a:pt x="0" y="288"/>
                          <a:pt x="0" y="235"/>
                        </a:cubicBezTo>
                        <a:moveTo>
                          <a:pt x="140" y="235"/>
                        </a:moveTo>
                        <a:cubicBezTo>
                          <a:pt x="140" y="281"/>
                          <a:pt x="149" y="314"/>
                          <a:pt x="166" y="334"/>
                        </a:cubicBezTo>
                        <a:cubicBezTo>
                          <a:pt x="183" y="354"/>
                          <a:pt x="206" y="364"/>
                          <a:pt x="235" y="364"/>
                        </a:cubicBezTo>
                        <a:cubicBezTo>
                          <a:pt x="265" y="364"/>
                          <a:pt x="289" y="354"/>
                          <a:pt x="305" y="335"/>
                        </a:cubicBezTo>
                        <a:cubicBezTo>
                          <a:pt x="322" y="315"/>
                          <a:pt x="330" y="280"/>
                          <a:pt x="330" y="229"/>
                        </a:cubicBezTo>
                        <a:cubicBezTo>
                          <a:pt x="330" y="187"/>
                          <a:pt x="321" y="155"/>
                          <a:pt x="304" y="136"/>
                        </a:cubicBezTo>
                        <a:cubicBezTo>
                          <a:pt x="287" y="116"/>
                          <a:pt x="264" y="106"/>
                          <a:pt x="234" y="106"/>
                        </a:cubicBezTo>
                        <a:cubicBezTo>
                          <a:pt x="206" y="106"/>
                          <a:pt x="183" y="116"/>
                          <a:pt x="166" y="136"/>
                        </a:cubicBezTo>
                        <a:cubicBezTo>
                          <a:pt x="149" y="156"/>
                          <a:pt x="140" y="189"/>
                          <a:pt x="140" y="235"/>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69" name="CustomShape 28"/>
                  <p:cNvSpPr/>
                  <p:nvPr/>
                </p:nvSpPr>
                <p:spPr>
                  <a:xfrm>
                    <a:off x="1665360" y="3886920"/>
                    <a:ext cx="154080" cy="163800"/>
                  </a:xfrm>
                  <a:custGeom>
                    <a:avLst/>
                    <a:gdLst/>
                    <a:ahLst/>
                    <a:cxnLst/>
                    <a:rect l="l" t="t" r="r" b="b"/>
                    <a:pathLst>
                      <a:path w="436" h="463">
                        <a:moveTo>
                          <a:pt x="295" y="0"/>
                        </a:moveTo>
                        <a:lnTo>
                          <a:pt x="435" y="0"/>
                        </a:lnTo>
                        <a:lnTo>
                          <a:pt x="435" y="270"/>
                        </a:lnTo>
                        <a:cubicBezTo>
                          <a:pt x="435" y="297"/>
                          <a:pt x="431" y="322"/>
                          <a:pt x="422" y="346"/>
                        </a:cubicBezTo>
                        <a:cubicBezTo>
                          <a:pt x="414" y="370"/>
                          <a:pt x="401" y="391"/>
                          <a:pt x="383" y="409"/>
                        </a:cubicBezTo>
                        <a:cubicBezTo>
                          <a:pt x="365" y="427"/>
                          <a:pt x="347" y="439"/>
                          <a:pt x="327" y="446"/>
                        </a:cubicBezTo>
                        <a:cubicBezTo>
                          <a:pt x="300" y="456"/>
                          <a:pt x="267" y="461"/>
                          <a:pt x="229" y="462"/>
                        </a:cubicBezTo>
                        <a:cubicBezTo>
                          <a:pt x="207" y="461"/>
                          <a:pt x="183" y="460"/>
                          <a:pt x="156" y="457"/>
                        </a:cubicBezTo>
                        <a:cubicBezTo>
                          <a:pt x="130" y="454"/>
                          <a:pt x="109" y="448"/>
                          <a:pt x="91" y="438"/>
                        </a:cubicBezTo>
                        <a:cubicBezTo>
                          <a:pt x="73" y="429"/>
                          <a:pt x="57" y="416"/>
                          <a:pt x="43" y="399"/>
                        </a:cubicBezTo>
                        <a:cubicBezTo>
                          <a:pt x="28" y="382"/>
                          <a:pt x="18" y="365"/>
                          <a:pt x="13" y="347"/>
                        </a:cubicBezTo>
                        <a:cubicBezTo>
                          <a:pt x="4" y="318"/>
                          <a:pt x="0" y="293"/>
                          <a:pt x="0" y="270"/>
                        </a:cubicBezTo>
                        <a:lnTo>
                          <a:pt x="0" y="0"/>
                        </a:lnTo>
                        <a:lnTo>
                          <a:pt x="140" y="0"/>
                        </a:lnTo>
                        <a:lnTo>
                          <a:pt x="140" y="277"/>
                        </a:lnTo>
                        <a:cubicBezTo>
                          <a:pt x="140" y="302"/>
                          <a:pt x="147" y="321"/>
                          <a:pt x="161" y="335"/>
                        </a:cubicBezTo>
                        <a:cubicBezTo>
                          <a:pt x="174" y="349"/>
                          <a:pt x="193" y="356"/>
                          <a:pt x="218" y="356"/>
                        </a:cubicBezTo>
                        <a:cubicBezTo>
                          <a:pt x="242" y="356"/>
                          <a:pt x="261" y="349"/>
                          <a:pt x="274" y="335"/>
                        </a:cubicBezTo>
                        <a:cubicBezTo>
                          <a:pt x="288" y="321"/>
                          <a:pt x="295" y="302"/>
                          <a:pt x="295" y="277"/>
                        </a:cubicBezTo>
                        <a:lnTo>
                          <a:pt x="295" y="0"/>
                        </a:ln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70" name="CustomShape 29"/>
                  <p:cNvSpPr/>
                  <p:nvPr/>
                </p:nvSpPr>
                <p:spPr>
                  <a:xfrm>
                    <a:off x="1856160" y="3886560"/>
                    <a:ext cx="158040" cy="160920"/>
                  </a:xfrm>
                  <a:custGeom>
                    <a:avLst/>
                    <a:gdLst/>
                    <a:ahLst/>
                    <a:cxnLst/>
                    <a:rect l="l" t="t" r="r" b="b"/>
                    <a:pathLst>
                      <a:path w="447" h="455">
                        <a:moveTo>
                          <a:pt x="0" y="454"/>
                        </a:moveTo>
                        <a:lnTo>
                          <a:pt x="0" y="0"/>
                        </a:lnTo>
                        <a:lnTo>
                          <a:pt x="234" y="0"/>
                        </a:lnTo>
                        <a:cubicBezTo>
                          <a:pt x="277" y="0"/>
                          <a:pt x="310" y="4"/>
                          <a:pt x="333" y="11"/>
                        </a:cubicBezTo>
                        <a:cubicBezTo>
                          <a:pt x="356" y="19"/>
                          <a:pt x="374" y="32"/>
                          <a:pt x="389" y="52"/>
                        </a:cubicBezTo>
                        <a:cubicBezTo>
                          <a:pt x="403" y="73"/>
                          <a:pt x="410" y="97"/>
                          <a:pt x="410" y="126"/>
                        </a:cubicBezTo>
                        <a:cubicBezTo>
                          <a:pt x="410" y="151"/>
                          <a:pt x="404" y="173"/>
                          <a:pt x="393" y="191"/>
                        </a:cubicBezTo>
                        <a:cubicBezTo>
                          <a:pt x="383" y="209"/>
                          <a:pt x="368" y="224"/>
                          <a:pt x="349" y="236"/>
                        </a:cubicBezTo>
                        <a:cubicBezTo>
                          <a:pt x="337" y="243"/>
                          <a:pt x="321" y="249"/>
                          <a:pt x="300" y="253"/>
                        </a:cubicBezTo>
                        <a:cubicBezTo>
                          <a:pt x="317" y="259"/>
                          <a:pt x="329" y="265"/>
                          <a:pt x="337" y="270"/>
                        </a:cubicBezTo>
                        <a:cubicBezTo>
                          <a:pt x="342" y="274"/>
                          <a:pt x="349" y="282"/>
                          <a:pt x="359" y="294"/>
                        </a:cubicBezTo>
                        <a:cubicBezTo>
                          <a:pt x="369" y="306"/>
                          <a:pt x="375" y="316"/>
                          <a:pt x="379" y="322"/>
                        </a:cubicBezTo>
                        <a:lnTo>
                          <a:pt x="446" y="454"/>
                        </a:lnTo>
                        <a:lnTo>
                          <a:pt x="288" y="454"/>
                        </a:lnTo>
                        <a:lnTo>
                          <a:pt x="213" y="315"/>
                        </a:lnTo>
                        <a:cubicBezTo>
                          <a:pt x="203" y="297"/>
                          <a:pt x="195" y="285"/>
                          <a:pt x="188" y="280"/>
                        </a:cubicBezTo>
                        <a:cubicBezTo>
                          <a:pt x="177" y="273"/>
                          <a:pt x="166" y="270"/>
                          <a:pt x="153" y="270"/>
                        </a:cubicBezTo>
                        <a:lnTo>
                          <a:pt x="141" y="270"/>
                        </a:lnTo>
                        <a:lnTo>
                          <a:pt x="141" y="454"/>
                        </a:lnTo>
                        <a:lnTo>
                          <a:pt x="0" y="454"/>
                        </a:lnTo>
                        <a:moveTo>
                          <a:pt x="141" y="184"/>
                        </a:moveTo>
                        <a:lnTo>
                          <a:pt x="200" y="184"/>
                        </a:lnTo>
                        <a:cubicBezTo>
                          <a:pt x="206" y="184"/>
                          <a:pt x="219" y="182"/>
                          <a:pt x="237" y="178"/>
                        </a:cubicBezTo>
                        <a:cubicBezTo>
                          <a:pt x="246" y="176"/>
                          <a:pt x="254" y="171"/>
                          <a:pt x="260" y="163"/>
                        </a:cubicBezTo>
                        <a:cubicBezTo>
                          <a:pt x="266" y="156"/>
                          <a:pt x="269" y="147"/>
                          <a:pt x="269" y="137"/>
                        </a:cubicBezTo>
                        <a:cubicBezTo>
                          <a:pt x="269" y="122"/>
                          <a:pt x="264" y="111"/>
                          <a:pt x="255" y="103"/>
                        </a:cubicBezTo>
                        <a:cubicBezTo>
                          <a:pt x="245" y="96"/>
                          <a:pt x="228" y="92"/>
                          <a:pt x="202" y="92"/>
                        </a:cubicBezTo>
                        <a:lnTo>
                          <a:pt x="141" y="92"/>
                        </a:lnTo>
                        <a:lnTo>
                          <a:pt x="141" y="184"/>
                        </a:ln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71" name="CustomShape 30"/>
                  <p:cNvSpPr/>
                  <p:nvPr/>
                </p:nvSpPr>
                <p:spPr>
                  <a:xfrm>
                    <a:off x="1175040" y="4208760"/>
                    <a:ext cx="126720" cy="160920"/>
                  </a:xfrm>
                  <a:custGeom>
                    <a:avLst/>
                    <a:gdLst/>
                    <a:ahLst/>
                    <a:cxnLst/>
                    <a:rect l="l" t="t" r="r" b="b"/>
                    <a:pathLst>
                      <a:path w="360" h="455">
                        <a:moveTo>
                          <a:pt x="0" y="0"/>
                        </a:moveTo>
                        <a:cubicBezTo>
                          <a:pt x="47" y="0"/>
                          <a:pt x="93" y="0"/>
                          <a:pt x="140" y="0"/>
                        </a:cubicBezTo>
                        <a:cubicBezTo>
                          <a:pt x="140" y="114"/>
                          <a:pt x="140" y="228"/>
                          <a:pt x="140" y="342"/>
                        </a:cubicBezTo>
                        <a:cubicBezTo>
                          <a:pt x="213" y="342"/>
                          <a:pt x="286" y="342"/>
                          <a:pt x="359" y="342"/>
                        </a:cubicBezTo>
                        <a:cubicBezTo>
                          <a:pt x="359" y="379"/>
                          <a:pt x="359" y="416"/>
                          <a:pt x="359" y="454"/>
                        </a:cubicBezTo>
                        <a:cubicBezTo>
                          <a:pt x="239" y="454"/>
                          <a:pt x="120" y="454"/>
                          <a:pt x="0" y="454"/>
                        </a:cubicBezTo>
                        <a:cubicBezTo>
                          <a:pt x="0" y="302"/>
                          <a:pt x="0" y="151"/>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72" name="CustomShape 31"/>
                  <p:cNvSpPr/>
                  <p:nvPr/>
                </p:nvSpPr>
                <p:spPr>
                  <a:xfrm>
                    <a:off x="1311120" y="4208760"/>
                    <a:ext cx="175320" cy="160920"/>
                  </a:xfrm>
                  <a:custGeom>
                    <a:avLst/>
                    <a:gdLst/>
                    <a:ahLst/>
                    <a:cxnLst/>
                    <a:rect l="l" t="t" r="r" b="b"/>
                    <a:pathLst>
                      <a:path w="495" h="455">
                        <a:moveTo>
                          <a:pt x="325" y="379"/>
                        </a:moveTo>
                        <a:cubicBezTo>
                          <a:pt x="272" y="379"/>
                          <a:pt x="219" y="379"/>
                          <a:pt x="165" y="379"/>
                        </a:cubicBezTo>
                        <a:cubicBezTo>
                          <a:pt x="158" y="404"/>
                          <a:pt x="151" y="429"/>
                          <a:pt x="143" y="454"/>
                        </a:cubicBezTo>
                        <a:cubicBezTo>
                          <a:pt x="96" y="454"/>
                          <a:pt x="48" y="454"/>
                          <a:pt x="0" y="454"/>
                        </a:cubicBezTo>
                        <a:cubicBezTo>
                          <a:pt x="57" y="302"/>
                          <a:pt x="114" y="151"/>
                          <a:pt x="171" y="0"/>
                        </a:cubicBezTo>
                        <a:cubicBezTo>
                          <a:pt x="222" y="0"/>
                          <a:pt x="273" y="0"/>
                          <a:pt x="324" y="0"/>
                        </a:cubicBezTo>
                        <a:cubicBezTo>
                          <a:pt x="380" y="151"/>
                          <a:pt x="437" y="302"/>
                          <a:pt x="494" y="454"/>
                        </a:cubicBezTo>
                        <a:cubicBezTo>
                          <a:pt x="445" y="454"/>
                          <a:pt x="396" y="454"/>
                          <a:pt x="347" y="454"/>
                        </a:cubicBezTo>
                        <a:cubicBezTo>
                          <a:pt x="340" y="429"/>
                          <a:pt x="332" y="404"/>
                          <a:pt x="325" y="379"/>
                        </a:cubicBezTo>
                        <a:moveTo>
                          <a:pt x="296" y="280"/>
                        </a:moveTo>
                        <a:cubicBezTo>
                          <a:pt x="279" y="226"/>
                          <a:pt x="262" y="172"/>
                          <a:pt x="245" y="117"/>
                        </a:cubicBezTo>
                        <a:cubicBezTo>
                          <a:pt x="229" y="172"/>
                          <a:pt x="212" y="226"/>
                          <a:pt x="196" y="280"/>
                        </a:cubicBezTo>
                        <a:cubicBezTo>
                          <a:pt x="229" y="280"/>
                          <a:pt x="262" y="280"/>
                          <a:pt x="296" y="28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73" name="CustomShape 32"/>
                  <p:cNvSpPr/>
                  <p:nvPr/>
                </p:nvSpPr>
                <p:spPr>
                  <a:xfrm>
                    <a:off x="1469160" y="4208760"/>
                    <a:ext cx="175320" cy="160920"/>
                  </a:xfrm>
                  <a:custGeom>
                    <a:avLst/>
                    <a:gdLst/>
                    <a:ahLst/>
                    <a:cxnLst/>
                    <a:rect l="l" t="t" r="r" b="b"/>
                    <a:pathLst>
                      <a:path w="495" h="455">
                        <a:moveTo>
                          <a:pt x="0" y="0"/>
                        </a:moveTo>
                        <a:cubicBezTo>
                          <a:pt x="52" y="0"/>
                          <a:pt x="104" y="0"/>
                          <a:pt x="156" y="0"/>
                        </a:cubicBezTo>
                        <a:cubicBezTo>
                          <a:pt x="186" y="51"/>
                          <a:pt x="217" y="102"/>
                          <a:pt x="247" y="153"/>
                        </a:cubicBezTo>
                        <a:cubicBezTo>
                          <a:pt x="278" y="102"/>
                          <a:pt x="308" y="51"/>
                          <a:pt x="339" y="0"/>
                        </a:cubicBezTo>
                        <a:cubicBezTo>
                          <a:pt x="391" y="0"/>
                          <a:pt x="442" y="0"/>
                          <a:pt x="494" y="0"/>
                        </a:cubicBezTo>
                        <a:cubicBezTo>
                          <a:pt x="435" y="88"/>
                          <a:pt x="376" y="176"/>
                          <a:pt x="317" y="264"/>
                        </a:cubicBezTo>
                        <a:cubicBezTo>
                          <a:pt x="317" y="327"/>
                          <a:pt x="317" y="390"/>
                          <a:pt x="317" y="454"/>
                        </a:cubicBezTo>
                        <a:cubicBezTo>
                          <a:pt x="270" y="454"/>
                          <a:pt x="224" y="454"/>
                          <a:pt x="177" y="454"/>
                        </a:cubicBezTo>
                        <a:cubicBezTo>
                          <a:pt x="177" y="390"/>
                          <a:pt x="177" y="327"/>
                          <a:pt x="177" y="264"/>
                        </a:cubicBezTo>
                        <a:cubicBezTo>
                          <a:pt x="118" y="176"/>
                          <a:pt x="59" y="88"/>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74" name="CustomShape 33"/>
                  <p:cNvSpPr/>
                  <p:nvPr/>
                </p:nvSpPr>
                <p:spPr>
                  <a:xfrm>
                    <a:off x="1662840" y="4208400"/>
                    <a:ext cx="135360" cy="160920"/>
                  </a:xfrm>
                  <a:custGeom>
                    <a:avLst/>
                    <a:gdLst/>
                    <a:ahLst/>
                    <a:cxnLst/>
                    <a:rect l="l" t="t" r="r" b="b"/>
                    <a:pathLst>
                      <a:path w="384" h="455">
                        <a:moveTo>
                          <a:pt x="0" y="0"/>
                        </a:moveTo>
                        <a:cubicBezTo>
                          <a:pt x="125" y="0"/>
                          <a:pt x="251" y="0"/>
                          <a:pt x="376" y="0"/>
                        </a:cubicBezTo>
                        <a:cubicBezTo>
                          <a:pt x="376" y="32"/>
                          <a:pt x="376" y="65"/>
                          <a:pt x="376" y="97"/>
                        </a:cubicBezTo>
                        <a:cubicBezTo>
                          <a:pt x="297" y="97"/>
                          <a:pt x="219" y="97"/>
                          <a:pt x="141" y="97"/>
                        </a:cubicBezTo>
                        <a:cubicBezTo>
                          <a:pt x="141" y="121"/>
                          <a:pt x="141" y="145"/>
                          <a:pt x="141" y="169"/>
                        </a:cubicBezTo>
                        <a:cubicBezTo>
                          <a:pt x="213" y="169"/>
                          <a:pt x="286" y="169"/>
                          <a:pt x="359" y="169"/>
                        </a:cubicBezTo>
                        <a:cubicBezTo>
                          <a:pt x="359" y="200"/>
                          <a:pt x="359" y="231"/>
                          <a:pt x="359" y="262"/>
                        </a:cubicBezTo>
                        <a:cubicBezTo>
                          <a:pt x="286" y="262"/>
                          <a:pt x="213" y="262"/>
                          <a:pt x="141" y="262"/>
                        </a:cubicBezTo>
                        <a:cubicBezTo>
                          <a:pt x="141" y="292"/>
                          <a:pt x="141" y="321"/>
                          <a:pt x="141" y="351"/>
                        </a:cubicBezTo>
                        <a:cubicBezTo>
                          <a:pt x="221" y="351"/>
                          <a:pt x="302" y="351"/>
                          <a:pt x="383" y="351"/>
                        </a:cubicBezTo>
                        <a:cubicBezTo>
                          <a:pt x="383" y="385"/>
                          <a:pt x="383" y="420"/>
                          <a:pt x="383" y="454"/>
                        </a:cubicBezTo>
                        <a:cubicBezTo>
                          <a:pt x="255" y="454"/>
                          <a:pt x="128" y="454"/>
                          <a:pt x="0" y="454"/>
                        </a:cubicBezTo>
                        <a:cubicBezTo>
                          <a:pt x="0" y="303"/>
                          <a:pt x="0" y="151"/>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75" name="CustomShape 34"/>
                  <p:cNvSpPr/>
                  <p:nvPr/>
                </p:nvSpPr>
                <p:spPr>
                  <a:xfrm>
                    <a:off x="1828080" y="4208400"/>
                    <a:ext cx="158040" cy="160920"/>
                  </a:xfrm>
                  <a:custGeom>
                    <a:avLst/>
                    <a:gdLst/>
                    <a:ahLst/>
                    <a:cxnLst/>
                    <a:rect l="l" t="t" r="r" b="b"/>
                    <a:pathLst>
                      <a:path w="447" h="455">
                        <a:moveTo>
                          <a:pt x="0" y="454"/>
                        </a:moveTo>
                        <a:lnTo>
                          <a:pt x="0" y="0"/>
                        </a:lnTo>
                        <a:lnTo>
                          <a:pt x="234" y="0"/>
                        </a:lnTo>
                        <a:cubicBezTo>
                          <a:pt x="277" y="0"/>
                          <a:pt x="310" y="4"/>
                          <a:pt x="333" y="11"/>
                        </a:cubicBezTo>
                        <a:cubicBezTo>
                          <a:pt x="356" y="19"/>
                          <a:pt x="374" y="32"/>
                          <a:pt x="389" y="52"/>
                        </a:cubicBezTo>
                        <a:cubicBezTo>
                          <a:pt x="403" y="73"/>
                          <a:pt x="410" y="97"/>
                          <a:pt x="410" y="126"/>
                        </a:cubicBezTo>
                        <a:cubicBezTo>
                          <a:pt x="410" y="151"/>
                          <a:pt x="404" y="173"/>
                          <a:pt x="393" y="191"/>
                        </a:cubicBezTo>
                        <a:cubicBezTo>
                          <a:pt x="383" y="209"/>
                          <a:pt x="368" y="224"/>
                          <a:pt x="349" y="236"/>
                        </a:cubicBezTo>
                        <a:cubicBezTo>
                          <a:pt x="337" y="243"/>
                          <a:pt x="321" y="249"/>
                          <a:pt x="300" y="253"/>
                        </a:cubicBezTo>
                        <a:cubicBezTo>
                          <a:pt x="317" y="259"/>
                          <a:pt x="329" y="265"/>
                          <a:pt x="337" y="270"/>
                        </a:cubicBezTo>
                        <a:cubicBezTo>
                          <a:pt x="342" y="274"/>
                          <a:pt x="349" y="282"/>
                          <a:pt x="359" y="294"/>
                        </a:cubicBezTo>
                        <a:cubicBezTo>
                          <a:pt x="369" y="306"/>
                          <a:pt x="375" y="316"/>
                          <a:pt x="379" y="322"/>
                        </a:cubicBezTo>
                        <a:lnTo>
                          <a:pt x="446" y="454"/>
                        </a:lnTo>
                        <a:lnTo>
                          <a:pt x="288" y="454"/>
                        </a:lnTo>
                        <a:lnTo>
                          <a:pt x="213" y="315"/>
                        </a:lnTo>
                        <a:cubicBezTo>
                          <a:pt x="203" y="297"/>
                          <a:pt x="195" y="285"/>
                          <a:pt x="188" y="280"/>
                        </a:cubicBezTo>
                        <a:cubicBezTo>
                          <a:pt x="177" y="273"/>
                          <a:pt x="166" y="270"/>
                          <a:pt x="153" y="270"/>
                        </a:cubicBezTo>
                        <a:lnTo>
                          <a:pt x="141" y="270"/>
                        </a:lnTo>
                        <a:lnTo>
                          <a:pt x="141" y="454"/>
                        </a:lnTo>
                        <a:lnTo>
                          <a:pt x="0" y="454"/>
                        </a:lnTo>
                        <a:moveTo>
                          <a:pt x="141" y="184"/>
                        </a:moveTo>
                        <a:lnTo>
                          <a:pt x="200" y="184"/>
                        </a:lnTo>
                        <a:cubicBezTo>
                          <a:pt x="206" y="184"/>
                          <a:pt x="219" y="182"/>
                          <a:pt x="237" y="178"/>
                        </a:cubicBezTo>
                        <a:cubicBezTo>
                          <a:pt x="246" y="176"/>
                          <a:pt x="254" y="171"/>
                          <a:pt x="260" y="163"/>
                        </a:cubicBezTo>
                        <a:cubicBezTo>
                          <a:pt x="266" y="156"/>
                          <a:pt x="269" y="147"/>
                          <a:pt x="269" y="137"/>
                        </a:cubicBezTo>
                        <a:cubicBezTo>
                          <a:pt x="269" y="122"/>
                          <a:pt x="264" y="111"/>
                          <a:pt x="255" y="103"/>
                        </a:cubicBezTo>
                        <a:cubicBezTo>
                          <a:pt x="245" y="96"/>
                          <a:pt x="228" y="92"/>
                          <a:pt x="202" y="92"/>
                        </a:cubicBezTo>
                        <a:lnTo>
                          <a:pt x="141" y="92"/>
                        </a:lnTo>
                        <a:lnTo>
                          <a:pt x="141" y="184"/>
                        </a:ln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76" name="CustomShape 35"/>
                  <p:cNvSpPr/>
                  <p:nvPr/>
                </p:nvSpPr>
                <p:spPr>
                  <a:xfrm>
                    <a:off x="1996920" y="4205880"/>
                    <a:ext cx="145800" cy="166320"/>
                  </a:xfrm>
                  <a:custGeom>
                    <a:avLst/>
                    <a:gdLst/>
                    <a:ahLst/>
                    <a:cxnLst/>
                    <a:rect l="l" t="t" r="r" b="b"/>
                    <a:pathLst>
                      <a:path w="413" h="470">
                        <a:moveTo>
                          <a:pt x="0" y="311"/>
                        </a:moveTo>
                        <a:lnTo>
                          <a:pt x="133" y="303"/>
                        </a:lnTo>
                        <a:cubicBezTo>
                          <a:pt x="136" y="325"/>
                          <a:pt x="142" y="341"/>
                          <a:pt x="151" y="352"/>
                        </a:cubicBezTo>
                        <a:cubicBezTo>
                          <a:pt x="166" y="371"/>
                          <a:pt x="186" y="380"/>
                          <a:pt x="213" y="380"/>
                        </a:cubicBezTo>
                        <a:cubicBezTo>
                          <a:pt x="233" y="380"/>
                          <a:pt x="248" y="375"/>
                          <a:pt x="259" y="366"/>
                        </a:cubicBezTo>
                        <a:cubicBezTo>
                          <a:pt x="270" y="356"/>
                          <a:pt x="276" y="346"/>
                          <a:pt x="276" y="333"/>
                        </a:cubicBezTo>
                        <a:cubicBezTo>
                          <a:pt x="276" y="321"/>
                          <a:pt x="270" y="311"/>
                          <a:pt x="260" y="302"/>
                        </a:cubicBezTo>
                        <a:cubicBezTo>
                          <a:pt x="250" y="292"/>
                          <a:pt x="226" y="284"/>
                          <a:pt x="188" y="275"/>
                        </a:cubicBezTo>
                        <a:cubicBezTo>
                          <a:pt x="127" y="262"/>
                          <a:pt x="83" y="243"/>
                          <a:pt x="57" y="220"/>
                        </a:cubicBezTo>
                        <a:cubicBezTo>
                          <a:pt x="30" y="197"/>
                          <a:pt x="17" y="168"/>
                          <a:pt x="17" y="133"/>
                        </a:cubicBezTo>
                        <a:cubicBezTo>
                          <a:pt x="17" y="109"/>
                          <a:pt x="24" y="87"/>
                          <a:pt x="37" y="67"/>
                        </a:cubicBezTo>
                        <a:cubicBezTo>
                          <a:pt x="51" y="46"/>
                          <a:pt x="71" y="30"/>
                          <a:pt x="98" y="18"/>
                        </a:cubicBezTo>
                        <a:cubicBezTo>
                          <a:pt x="125" y="6"/>
                          <a:pt x="163" y="0"/>
                          <a:pt x="210" y="0"/>
                        </a:cubicBezTo>
                        <a:cubicBezTo>
                          <a:pt x="268" y="0"/>
                          <a:pt x="312" y="11"/>
                          <a:pt x="343" y="32"/>
                        </a:cubicBezTo>
                        <a:cubicBezTo>
                          <a:pt x="373" y="54"/>
                          <a:pt x="391" y="88"/>
                          <a:pt x="397" y="135"/>
                        </a:cubicBezTo>
                        <a:lnTo>
                          <a:pt x="265" y="143"/>
                        </a:lnTo>
                        <a:cubicBezTo>
                          <a:pt x="261" y="123"/>
                          <a:pt x="254" y="108"/>
                          <a:pt x="243" y="98"/>
                        </a:cubicBezTo>
                        <a:cubicBezTo>
                          <a:pt x="231" y="89"/>
                          <a:pt x="216" y="84"/>
                          <a:pt x="196" y="84"/>
                        </a:cubicBezTo>
                        <a:cubicBezTo>
                          <a:pt x="180" y="84"/>
                          <a:pt x="167" y="88"/>
                          <a:pt x="159" y="95"/>
                        </a:cubicBezTo>
                        <a:cubicBezTo>
                          <a:pt x="151" y="102"/>
                          <a:pt x="147" y="110"/>
                          <a:pt x="147" y="120"/>
                        </a:cubicBezTo>
                        <a:cubicBezTo>
                          <a:pt x="147" y="127"/>
                          <a:pt x="150" y="134"/>
                          <a:pt x="157" y="140"/>
                        </a:cubicBezTo>
                        <a:cubicBezTo>
                          <a:pt x="164" y="146"/>
                          <a:pt x="179" y="151"/>
                          <a:pt x="204" y="156"/>
                        </a:cubicBezTo>
                        <a:cubicBezTo>
                          <a:pt x="265" y="169"/>
                          <a:pt x="309" y="183"/>
                          <a:pt x="336" y="196"/>
                        </a:cubicBezTo>
                        <a:cubicBezTo>
                          <a:pt x="362" y="210"/>
                          <a:pt x="382" y="227"/>
                          <a:pt x="394" y="247"/>
                        </a:cubicBezTo>
                        <a:cubicBezTo>
                          <a:pt x="406" y="267"/>
                          <a:pt x="412" y="289"/>
                          <a:pt x="412" y="314"/>
                        </a:cubicBezTo>
                        <a:cubicBezTo>
                          <a:pt x="412" y="343"/>
                          <a:pt x="404" y="370"/>
                          <a:pt x="388" y="394"/>
                        </a:cubicBezTo>
                        <a:cubicBezTo>
                          <a:pt x="371" y="419"/>
                          <a:pt x="349" y="437"/>
                          <a:pt x="320" y="450"/>
                        </a:cubicBezTo>
                        <a:cubicBezTo>
                          <a:pt x="291" y="463"/>
                          <a:pt x="255" y="469"/>
                          <a:pt x="211" y="469"/>
                        </a:cubicBezTo>
                        <a:cubicBezTo>
                          <a:pt x="134" y="469"/>
                          <a:pt x="80" y="454"/>
                          <a:pt x="50" y="424"/>
                        </a:cubicBezTo>
                        <a:cubicBezTo>
                          <a:pt x="21" y="395"/>
                          <a:pt x="4" y="357"/>
                          <a:pt x="0" y="311"/>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grpSp>
          </p:grpSp>
        </p:grpSp>
        <p:grpSp>
          <p:nvGrpSpPr>
            <p:cNvPr id="377" name="Group 36"/>
            <p:cNvGrpSpPr/>
            <p:nvPr/>
          </p:nvGrpSpPr>
          <p:grpSpPr>
            <a:xfrm>
              <a:off x="3923280" y="2931480"/>
              <a:ext cx="4843800" cy="2603520"/>
              <a:chOff x="3923280" y="2931480"/>
              <a:chExt cx="4843800" cy="2603520"/>
            </a:xfrm>
          </p:grpSpPr>
          <p:sp>
            <p:nvSpPr>
              <p:cNvPr id="378" name="CustomShape 37"/>
              <p:cNvSpPr/>
              <p:nvPr/>
            </p:nvSpPr>
            <p:spPr>
              <a:xfrm>
                <a:off x="4151880" y="3160080"/>
                <a:ext cx="4615200" cy="2374920"/>
              </a:xfrm>
              <a:custGeom>
                <a:avLst/>
                <a:gdLst/>
                <a:ahLst/>
                <a:cxnLst/>
                <a:rect l="l" t="t" r="r" b="b"/>
                <a:pathLst>
                  <a:path w="12828" h="6605">
                    <a:moveTo>
                      <a:pt x="0" y="6604"/>
                    </a:moveTo>
                    <a:cubicBezTo>
                      <a:pt x="0" y="4403"/>
                      <a:pt x="0" y="2201"/>
                      <a:pt x="0" y="0"/>
                    </a:cubicBezTo>
                    <a:cubicBezTo>
                      <a:pt x="4276" y="0"/>
                      <a:pt x="8551" y="0"/>
                      <a:pt x="12827" y="0"/>
                    </a:cubicBezTo>
                    <a:cubicBezTo>
                      <a:pt x="12827" y="2201"/>
                      <a:pt x="12827" y="4403"/>
                      <a:pt x="12827" y="6604"/>
                    </a:cubicBezTo>
                    <a:cubicBezTo>
                      <a:pt x="8551" y="6604"/>
                      <a:pt x="4276" y="6604"/>
                      <a:pt x="0" y="6604"/>
                    </a:cubicBezTo>
                  </a:path>
                </a:pathLst>
              </a:custGeom>
              <a:solidFill>
                <a:srgbClr val="729FCF"/>
              </a:solidFill>
              <a:ln>
                <a:solidFill>
                  <a:srgbClr val="000000"/>
                </a:solidFill>
              </a:ln>
            </p:spPr>
            <p:style>
              <a:lnRef idx="0">
                <a:scrgbClr r="0" g="0" b="0"/>
              </a:lnRef>
              <a:fillRef idx="0">
                <a:scrgbClr r="0" g="0" b="0"/>
              </a:fillRef>
              <a:effectRef idx="0">
                <a:scrgbClr r="0" g="0" b="0"/>
              </a:effectRef>
              <a:fontRef idx="minor"/>
            </p:style>
          </p:sp>
          <p:sp>
            <p:nvSpPr>
              <p:cNvPr id="379" name="CustomShape 38"/>
              <p:cNvSpPr/>
              <p:nvPr/>
            </p:nvSpPr>
            <p:spPr>
              <a:xfrm>
                <a:off x="4106160" y="3114360"/>
                <a:ext cx="4615200" cy="2374920"/>
              </a:xfrm>
              <a:custGeom>
                <a:avLst/>
                <a:gdLst/>
                <a:ahLst/>
                <a:cxnLst/>
                <a:rect l="l" t="t" r="r" b="b"/>
                <a:pathLst>
                  <a:path w="12828" h="6605">
                    <a:moveTo>
                      <a:pt x="0" y="6604"/>
                    </a:moveTo>
                    <a:cubicBezTo>
                      <a:pt x="0" y="4403"/>
                      <a:pt x="0" y="2201"/>
                      <a:pt x="0" y="0"/>
                    </a:cubicBezTo>
                    <a:cubicBezTo>
                      <a:pt x="4276" y="0"/>
                      <a:pt x="8551" y="0"/>
                      <a:pt x="12827" y="0"/>
                    </a:cubicBezTo>
                    <a:cubicBezTo>
                      <a:pt x="12827" y="2201"/>
                      <a:pt x="12827" y="4403"/>
                      <a:pt x="12827" y="6604"/>
                    </a:cubicBezTo>
                    <a:cubicBezTo>
                      <a:pt x="8551" y="6604"/>
                      <a:pt x="4276" y="6604"/>
                      <a:pt x="0" y="6604"/>
                    </a:cubicBezTo>
                  </a:path>
                </a:pathLst>
              </a:custGeom>
              <a:solidFill>
                <a:srgbClr val="729FCF"/>
              </a:solidFill>
              <a:ln>
                <a:solidFill>
                  <a:srgbClr val="000000"/>
                </a:solidFill>
              </a:ln>
            </p:spPr>
            <p:style>
              <a:lnRef idx="0">
                <a:scrgbClr r="0" g="0" b="0"/>
              </a:lnRef>
              <a:fillRef idx="0">
                <a:scrgbClr r="0" g="0" b="0"/>
              </a:fillRef>
              <a:effectRef idx="0">
                <a:scrgbClr r="0" g="0" b="0"/>
              </a:effectRef>
              <a:fontRef idx="minor"/>
            </p:style>
          </p:sp>
          <p:sp>
            <p:nvSpPr>
              <p:cNvPr id="380" name="CustomShape 39"/>
              <p:cNvSpPr/>
              <p:nvPr/>
            </p:nvSpPr>
            <p:spPr>
              <a:xfrm>
                <a:off x="4060440" y="3068640"/>
                <a:ext cx="4615200" cy="2374920"/>
              </a:xfrm>
              <a:custGeom>
                <a:avLst/>
                <a:gdLst/>
                <a:ahLst/>
                <a:cxnLst/>
                <a:rect l="l" t="t" r="r" b="b"/>
                <a:pathLst>
                  <a:path w="12828" h="6605">
                    <a:moveTo>
                      <a:pt x="0" y="6604"/>
                    </a:moveTo>
                    <a:cubicBezTo>
                      <a:pt x="0" y="4403"/>
                      <a:pt x="0" y="2201"/>
                      <a:pt x="0" y="0"/>
                    </a:cubicBezTo>
                    <a:cubicBezTo>
                      <a:pt x="4276" y="0"/>
                      <a:pt x="8551" y="0"/>
                      <a:pt x="12827" y="0"/>
                    </a:cubicBezTo>
                    <a:cubicBezTo>
                      <a:pt x="12827" y="2201"/>
                      <a:pt x="12827" y="4403"/>
                      <a:pt x="12827" y="6604"/>
                    </a:cubicBezTo>
                    <a:cubicBezTo>
                      <a:pt x="8551" y="6604"/>
                      <a:pt x="4276" y="6604"/>
                      <a:pt x="0" y="6604"/>
                    </a:cubicBezTo>
                  </a:path>
                </a:pathLst>
              </a:custGeom>
              <a:solidFill>
                <a:srgbClr val="729FCF"/>
              </a:solidFill>
              <a:ln>
                <a:solidFill>
                  <a:srgbClr val="000000"/>
                </a:solidFill>
              </a:ln>
            </p:spPr>
            <p:style>
              <a:lnRef idx="0">
                <a:scrgbClr r="0" g="0" b="0"/>
              </a:lnRef>
              <a:fillRef idx="0">
                <a:scrgbClr r="0" g="0" b="0"/>
              </a:fillRef>
              <a:effectRef idx="0">
                <a:scrgbClr r="0" g="0" b="0"/>
              </a:effectRef>
              <a:fontRef idx="minor"/>
            </p:style>
          </p:sp>
          <p:sp>
            <p:nvSpPr>
              <p:cNvPr id="381" name="CustomShape 40"/>
              <p:cNvSpPr/>
              <p:nvPr/>
            </p:nvSpPr>
            <p:spPr>
              <a:xfrm>
                <a:off x="4014720" y="3022920"/>
                <a:ext cx="4615200" cy="2374920"/>
              </a:xfrm>
              <a:custGeom>
                <a:avLst/>
                <a:gdLst/>
                <a:ahLst/>
                <a:cxnLst/>
                <a:rect l="l" t="t" r="r" b="b"/>
                <a:pathLst>
                  <a:path w="12828" h="6605">
                    <a:moveTo>
                      <a:pt x="0" y="6604"/>
                    </a:moveTo>
                    <a:cubicBezTo>
                      <a:pt x="0" y="4403"/>
                      <a:pt x="0" y="2201"/>
                      <a:pt x="0" y="0"/>
                    </a:cubicBezTo>
                    <a:cubicBezTo>
                      <a:pt x="4276" y="0"/>
                      <a:pt x="8551" y="0"/>
                      <a:pt x="12827" y="0"/>
                    </a:cubicBezTo>
                    <a:cubicBezTo>
                      <a:pt x="12827" y="2201"/>
                      <a:pt x="12827" y="4403"/>
                      <a:pt x="12827" y="6604"/>
                    </a:cubicBezTo>
                    <a:cubicBezTo>
                      <a:pt x="8551" y="6604"/>
                      <a:pt x="4276" y="6604"/>
                      <a:pt x="0" y="6604"/>
                    </a:cubicBezTo>
                  </a:path>
                </a:pathLst>
              </a:custGeom>
              <a:solidFill>
                <a:srgbClr val="729FCF"/>
              </a:solidFill>
              <a:ln>
                <a:solidFill>
                  <a:srgbClr val="000000"/>
                </a:solidFill>
              </a:ln>
            </p:spPr>
            <p:style>
              <a:lnRef idx="0">
                <a:scrgbClr r="0" g="0" b="0"/>
              </a:lnRef>
              <a:fillRef idx="0">
                <a:scrgbClr r="0" g="0" b="0"/>
              </a:fillRef>
              <a:effectRef idx="0">
                <a:scrgbClr r="0" g="0" b="0"/>
              </a:effectRef>
              <a:fontRef idx="minor"/>
            </p:style>
          </p:sp>
          <p:sp>
            <p:nvSpPr>
              <p:cNvPr id="382" name="CustomShape 41"/>
              <p:cNvSpPr/>
              <p:nvPr/>
            </p:nvSpPr>
            <p:spPr>
              <a:xfrm>
                <a:off x="3969000" y="2977200"/>
                <a:ext cx="4615200" cy="2374920"/>
              </a:xfrm>
              <a:custGeom>
                <a:avLst/>
                <a:gdLst/>
                <a:ahLst/>
                <a:cxnLst/>
                <a:rect l="l" t="t" r="r" b="b"/>
                <a:pathLst>
                  <a:path w="12828" h="6605">
                    <a:moveTo>
                      <a:pt x="0" y="6604"/>
                    </a:moveTo>
                    <a:cubicBezTo>
                      <a:pt x="0" y="4403"/>
                      <a:pt x="0" y="2201"/>
                      <a:pt x="0" y="0"/>
                    </a:cubicBezTo>
                    <a:cubicBezTo>
                      <a:pt x="4276" y="0"/>
                      <a:pt x="8551" y="0"/>
                      <a:pt x="12827" y="0"/>
                    </a:cubicBezTo>
                    <a:cubicBezTo>
                      <a:pt x="12827" y="2201"/>
                      <a:pt x="12827" y="4403"/>
                      <a:pt x="12827" y="6604"/>
                    </a:cubicBezTo>
                    <a:cubicBezTo>
                      <a:pt x="8551" y="6604"/>
                      <a:pt x="4276" y="6604"/>
                      <a:pt x="0" y="6604"/>
                    </a:cubicBezTo>
                  </a:path>
                </a:pathLst>
              </a:custGeom>
              <a:solidFill>
                <a:srgbClr val="729FCF"/>
              </a:solidFill>
              <a:ln>
                <a:solidFill>
                  <a:srgbClr val="000000"/>
                </a:solidFill>
              </a:ln>
            </p:spPr>
            <p:style>
              <a:lnRef idx="0">
                <a:scrgbClr r="0" g="0" b="0"/>
              </a:lnRef>
              <a:fillRef idx="0">
                <a:scrgbClr r="0" g="0" b="0"/>
              </a:fillRef>
              <a:effectRef idx="0">
                <a:scrgbClr r="0" g="0" b="0"/>
              </a:effectRef>
              <a:fontRef idx="minor"/>
            </p:style>
          </p:sp>
          <p:sp>
            <p:nvSpPr>
              <p:cNvPr id="383" name="CustomShape 42"/>
              <p:cNvSpPr/>
              <p:nvPr/>
            </p:nvSpPr>
            <p:spPr>
              <a:xfrm>
                <a:off x="3923280" y="2931480"/>
                <a:ext cx="4615200" cy="2374920"/>
              </a:xfrm>
              <a:custGeom>
                <a:avLst/>
                <a:gdLst/>
                <a:ahLst/>
                <a:cxnLst/>
                <a:rect l="l" t="t" r="r" b="b"/>
                <a:pathLst>
                  <a:path w="12828" h="6605">
                    <a:moveTo>
                      <a:pt x="0" y="6604"/>
                    </a:moveTo>
                    <a:cubicBezTo>
                      <a:pt x="0" y="4403"/>
                      <a:pt x="0" y="2201"/>
                      <a:pt x="0" y="0"/>
                    </a:cubicBezTo>
                    <a:cubicBezTo>
                      <a:pt x="4276" y="0"/>
                      <a:pt x="8551" y="0"/>
                      <a:pt x="12827" y="0"/>
                    </a:cubicBezTo>
                    <a:cubicBezTo>
                      <a:pt x="12827" y="2201"/>
                      <a:pt x="12827" y="4403"/>
                      <a:pt x="12827" y="6604"/>
                    </a:cubicBezTo>
                    <a:cubicBezTo>
                      <a:pt x="8551" y="6604"/>
                      <a:pt x="4276" y="6604"/>
                      <a:pt x="0" y="6604"/>
                    </a:cubicBezTo>
                  </a:path>
                </a:pathLst>
              </a:custGeom>
              <a:solidFill>
                <a:srgbClr val="729FCF"/>
              </a:solidFill>
              <a:ln>
                <a:solidFill>
                  <a:srgbClr val="000000"/>
                </a:solidFill>
              </a:ln>
            </p:spPr>
            <p:style>
              <a:lnRef idx="0">
                <a:scrgbClr r="0" g="0" b="0"/>
              </a:lnRef>
              <a:fillRef idx="0">
                <a:scrgbClr r="0" g="0" b="0"/>
              </a:fillRef>
              <a:effectRef idx="0">
                <a:scrgbClr r="0" g="0" b="0"/>
              </a:effectRef>
              <a:fontRef idx="minor"/>
            </p:style>
          </p:sp>
          <p:grpSp>
            <p:nvGrpSpPr>
              <p:cNvPr id="384" name="Group 43"/>
              <p:cNvGrpSpPr/>
              <p:nvPr/>
            </p:nvGrpSpPr>
            <p:grpSpPr>
              <a:xfrm>
                <a:off x="5431680" y="3884040"/>
                <a:ext cx="1598040" cy="488160"/>
                <a:chOff x="5431680" y="3884040"/>
                <a:chExt cx="1598040" cy="488160"/>
              </a:xfrm>
            </p:grpSpPr>
            <p:sp>
              <p:nvSpPr>
                <p:cNvPr id="385" name="CustomShape 44"/>
                <p:cNvSpPr/>
                <p:nvPr/>
              </p:nvSpPr>
              <p:spPr>
                <a:xfrm>
                  <a:off x="5648760" y="3886560"/>
                  <a:ext cx="147960" cy="160920"/>
                </a:xfrm>
                <a:custGeom>
                  <a:avLst/>
                  <a:gdLst/>
                  <a:ahLst/>
                  <a:cxnLst/>
                  <a:rect l="l" t="t" r="r" b="b"/>
                  <a:pathLst>
                    <a:path w="419" h="455">
                      <a:moveTo>
                        <a:pt x="0" y="0"/>
                      </a:moveTo>
                      <a:lnTo>
                        <a:pt x="208" y="0"/>
                      </a:lnTo>
                      <a:cubicBezTo>
                        <a:pt x="249" y="0"/>
                        <a:pt x="283" y="6"/>
                        <a:pt x="308" y="17"/>
                      </a:cubicBezTo>
                      <a:cubicBezTo>
                        <a:pt x="333" y="28"/>
                        <a:pt x="354" y="44"/>
                        <a:pt x="371" y="65"/>
                      </a:cubicBezTo>
                      <a:cubicBezTo>
                        <a:pt x="387" y="86"/>
                        <a:pt x="399" y="110"/>
                        <a:pt x="406" y="137"/>
                      </a:cubicBezTo>
                      <a:cubicBezTo>
                        <a:pt x="414" y="165"/>
                        <a:pt x="418" y="194"/>
                        <a:pt x="418" y="225"/>
                      </a:cubicBezTo>
                      <a:cubicBezTo>
                        <a:pt x="418" y="274"/>
                        <a:pt x="412" y="311"/>
                        <a:pt x="401" y="338"/>
                      </a:cubicBezTo>
                      <a:cubicBezTo>
                        <a:pt x="390" y="365"/>
                        <a:pt x="375" y="387"/>
                        <a:pt x="355" y="405"/>
                      </a:cubicBezTo>
                      <a:cubicBezTo>
                        <a:pt x="335" y="423"/>
                        <a:pt x="314" y="435"/>
                        <a:pt x="292" y="441"/>
                      </a:cubicBezTo>
                      <a:cubicBezTo>
                        <a:pt x="261" y="450"/>
                        <a:pt x="233" y="454"/>
                        <a:pt x="208" y="454"/>
                      </a:cubicBezTo>
                      <a:lnTo>
                        <a:pt x="0" y="454"/>
                      </a:lnTo>
                      <a:lnTo>
                        <a:pt x="0" y="0"/>
                      </a:lnTo>
                      <a:moveTo>
                        <a:pt x="140" y="103"/>
                      </a:moveTo>
                      <a:lnTo>
                        <a:pt x="140" y="351"/>
                      </a:lnTo>
                      <a:lnTo>
                        <a:pt x="175" y="351"/>
                      </a:lnTo>
                      <a:cubicBezTo>
                        <a:pt x="204" y="351"/>
                        <a:pt x="225" y="347"/>
                        <a:pt x="237" y="341"/>
                      </a:cubicBezTo>
                      <a:cubicBezTo>
                        <a:pt x="250" y="334"/>
                        <a:pt x="259" y="323"/>
                        <a:pt x="266" y="307"/>
                      </a:cubicBezTo>
                      <a:cubicBezTo>
                        <a:pt x="273" y="291"/>
                        <a:pt x="277" y="264"/>
                        <a:pt x="277" y="228"/>
                      </a:cubicBezTo>
                      <a:cubicBezTo>
                        <a:pt x="277" y="180"/>
                        <a:pt x="269" y="147"/>
                        <a:pt x="253" y="129"/>
                      </a:cubicBezTo>
                      <a:cubicBezTo>
                        <a:pt x="238" y="112"/>
                        <a:pt x="212" y="103"/>
                        <a:pt x="175" y="103"/>
                      </a:cubicBezTo>
                      <a:lnTo>
                        <a:pt x="140" y="103"/>
                      </a:ln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86" name="CustomShape 45"/>
                <p:cNvSpPr/>
                <p:nvPr/>
              </p:nvSpPr>
              <p:spPr>
                <a:xfrm>
                  <a:off x="5826240" y="3886560"/>
                  <a:ext cx="135360" cy="160920"/>
                </a:xfrm>
                <a:custGeom>
                  <a:avLst/>
                  <a:gdLst/>
                  <a:ahLst/>
                  <a:cxnLst/>
                  <a:rect l="l" t="t" r="r" b="b"/>
                  <a:pathLst>
                    <a:path w="384" h="455">
                      <a:moveTo>
                        <a:pt x="0" y="0"/>
                      </a:moveTo>
                      <a:cubicBezTo>
                        <a:pt x="125" y="0"/>
                        <a:pt x="251" y="0"/>
                        <a:pt x="376" y="0"/>
                      </a:cubicBezTo>
                      <a:cubicBezTo>
                        <a:pt x="376" y="32"/>
                        <a:pt x="376" y="65"/>
                        <a:pt x="376" y="97"/>
                      </a:cubicBezTo>
                      <a:cubicBezTo>
                        <a:pt x="297" y="97"/>
                        <a:pt x="219" y="97"/>
                        <a:pt x="141" y="97"/>
                      </a:cubicBezTo>
                      <a:cubicBezTo>
                        <a:pt x="141" y="121"/>
                        <a:pt x="141" y="145"/>
                        <a:pt x="141" y="169"/>
                      </a:cubicBezTo>
                      <a:cubicBezTo>
                        <a:pt x="213" y="169"/>
                        <a:pt x="286" y="169"/>
                        <a:pt x="359" y="169"/>
                      </a:cubicBezTo>
                      <a:cubicBezTo>
                        <a:pt x="359" y="200"/>
                        <a:pt x="359" y="231"/>
                        <a:pt x="359" y="262"/>
                      </a:cubicBezTo>
                      <a:cubicBezTo>
                        <a:pt x="286" y="262"/>
                        <a:pt x="213" y="262"/>
                        <a:pt x="141" y="262"/>
                      </a:cubicBezTo>
                      <a:cubicBezTo>
                        <a:pt x="141" y="292"/>
                        <a:pt x="141" y="321"/>
                        <a:pt x="141" y="351"/>
                      </a:cubicBezTo>
                      <a:cubicBezTo>
                        <a:pt x="221" y="351"/>
                        <a:pt x="302" y="351"/>
                        <a:pt x="383" y="351"/>
                      </a:cubicBezTo>
                      <a:cubicBezTo>
                        <a:pt x="383" y="385"/>
                        <a:pt x="383" y="420"/>
                        <a:pt x="383" y="454"/>
                      </a:cubicBezTo>
                      <a:cubicBezTo>
                        <a:pt x="255" y="454"/>
                        <a:pt x="128" y="454"/>
                        <a:pt x="0" y="454"/>
                      </a:cubicBezTo>
                      <a:cubicBezTo>
                        <a:pt x="0" y="303"/>
                        <a:pt x="0" y="151"/>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87" name="CustomShape 46"/>
                <p:cNvSpPr/>
                <p:nvPr/>
              </p:nvSpPr>
              <p:spPr>
                <a:xfrm>
                  <a:off x="5975280" y="3886920"/>
                  <a:ext cx="174600" cy="160920"/>
                </a:xfrm>
                <a:custGeom>
                  <a:avLst/>
                  <a:gdLst/>
                  <a:ahLst/>
                  <a:cxnLst/>
                  <a:rect l="l" t="t" r="r" b="b"/>
                  <a:pathLst>
                    <a:path w="493" h="455">
                      <a:moveTo>
                        <a:pt x="0" y="0"/>
                      </a:moveTo>
                      <a:cubicBezTo>
                        <a:pt x="49" y="0"/>
                        <a:pt x="98" y="0"/>
                        <a:pt x="147" y="0"/>
                      </a:cubicBezTo>
                      <a:cubicBezTo>
                        <a:pt x="181" y="109"/>
                        <a:pt x="215" y="218"/>
                        <a:pt x="249" y="326"/>
                      </a:cubicBezTo>
                      <a:cubicBezTo>
                        <a:pt x="282" y="218"/>
                        <a:pt x="316" y="109"/>
                        <a:pt x="350" y="0"/>
                      </a:cubicBezTo>
                      <a:cubicBezTo>
                        <a:pt x="397" y="0"/>
                        <a:pt x="444" y="0"/>
                        <a:pt x="492" y="0"/>
                      </a:cubicBezTo>
                      <a:cubicBezTo>
                        <a:pt x="436" y="151"/>
                        <a:pt x="380" y="302"/>
                        <a:pt x="324" y="454"/>
                      </a:cubicBezTo>
                      <a:cubicBezTo>
                        <a:pt x="273" y="454"/>
                        <a:pt x="222" y="454"/>
                        <a:pt x="172" y="454"/>
                      </a:cubicBezTo>
                      <a:cubicBezTo>
                        <a:pt x="114" y="302"/>
                        <a:pt x="57" y="151"/>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88" name="CustomShape 47"/>
                <p:cNvSpPr/>
                <p:nvPr/>
              </p:nvSpPr>
              <p:spPr>
                <a:xfrm>
                  <a:off x="6158160" y="3886560"/>
                  <a:ext cx="150840" cy="160920"/>
                </a:xfrm>
                <a:custGeom>
                  <a:avLst/>
                  <a:gdLst/>
                  <a:ahLst/>
                  <a:cxnLst/>
                  <a:rect l="l" t="t" r="r" b="b"/>
                  <a:pathLst>
                    <a:path w="427" h="455">
                      <a:moveTo>
                        <a:pt x="0" y="0"/>
                      </a:moveTo>
                      <a:cubicBezTo>
                        <a:pt x="142" y="0"/>
                        <a:pt x="284" y="0"/>
                        <a:pt x="426" y="0"/>
                      </a:cubicBezTo>
                      <a:cubicBezTo>
                        <a:pt x="426" y="37"/>
                        <a:pt x="426" y="75"/>
                        <a:pt x="426" y="112"/>
                      </a:cubicBezTo>
                      <a:cubicBezTo>
                        <a:pt x="379" y="112"/>
                        <a:pt x="331" y="112"/>
                        <a:pt x="283" y="112"/>
                      </a:cubicBezTo>
                      <a:cubicBezTo>
                        <a:pt x="283" y="226"/>
                        <a:pt x="283" y="340"/>
                        <a:pt x="283" y="454"/>
                      </a:cubicBezTo>
                      <a:cubicBezTo>
                        <a:pt x="237" y="454"/>
                        <a:pt x="190" y="454"/>
                        <a:pt x="143" y="454"/>
                      </a:cubicBezTo>
                      <a:cubicBezTo>
                        <a:pt x="143" y="340"/>
                        <a:pt x="143" y="226"/>
                        <a:pt x="143" y="112"/>
                      </a:cubicBezTo>
                      <a:cubicBezTo>
                        <a:pt x="95" y="112"/>
                        <a:pt x="48" y="112"/>
                        <a:pt x="0" y="112"/>
                      </a:cubicBezTo>
                      <a:cubicBezTo>
                        <a:pt x="0" y="75"/>
                        <a:pt x="0" y="37"/>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89" name="CustomShape 48"/>
                <p:cNvSpPr/>
                <p:nvPr/>
              </p:nvSpPr>
              <p:spPr>
                <a:xfrm>
                  <a:off x="6320880" y="3884040"/>
                  <a:ext cx="166680" cy="166320"/>
                </a:xfrm>
                <a:custGeom>
                  <a:avLst/>
                  <a:gdLst/>
                  <a:ahLst/>
                  <a:cxnLst/>
                  <a:rect l="l" t="t" r="r" b="b"/>
                  <a:pathLst>
                    <a:path w="471" h="470">
                      <a:moveTo>
                        <a:pt x="0" y="235"/>
                      </a:moveTo>
                      <a:cubicBezTo>
                        <a:pt x="0" y="161"/>
                        <a:pt x="21" y="103"/>
                        <a:pt x="62" y="62"/>
                      </a:cubicBezTo>
                      <a:cubicBezTo>
                        <a:pt x="103" y="21"/>
                        <a:pt x="161" y="0"/>
                        <a:pt x="234" y="0"/>
                      </a:cubicBezTo>
                      <a:cubicBezTo>
                        <a:pt x="310" y="0"/>
                        <a:pt x="368" y="20"/>
                        <a:pt x="409" y="61"/>
                      </a:cubicBezTo>
                      <a:cubicBezTo>
                        <a:pt x="450" y="101"/>
                        <a:pt x="470" y="158"/>
                        <a:pt x="470" y="231"/>
                      </a:cubicBezTo>
                      <a:cubicBezTo>
                        <a:pt x="470" y="284"/>
                        <a:pt x="461" y="328"/>
                        <a:pt x="443" y="362"/>
                      </a:cubicBezTo>
                      <a:cubicBezTo>
                        <a:pt x="426" y="395"/>
                        <a:pt x="400" y="422"/>
                        <a:pt x="366" y="441"/>
                      </a:cubicBezTo>
                      <a:cubicBezTo>
                        <a:pt x="332" y="460"/>
                        <a:pt x="290" y="469"/>
                        <a:pt x="240" y="469"/>
                      </a:cubicBezTo>
                      <a:cubicBezTo>
                        <a:pt x="189" y="469"/>
                        <a:pt x="146" y="461"/>
                        <a:pt x="113" y="445"/>
                      </a:cubicBezTo>
                      <a:cubicBezTo>
                        <a:pt x="79" y="428"/>
                        <a:pt x="52" y="402"/>
                        <a:pt x="31" y="367"/>
                      </a:cubicBezTo>
                      <a:cubicBezTo>
                        <a:pt x="10" y="332"/>
                        <a:pt x="0" y="288"/>
                        <a:pt x="0" y="235"/>
                      </a:cubicBezTo>
                      <a:moveTo>
                        <a:pt x="140" y="235"/>
                      </a:moveTo>
                      <a:cubicBezTo>
                        <a:pt x="140" y="281"/>
                        <a:pt x="149" y="314"/>
                        <a:pt x="166" y="334"/>
                      </a:cubicBezTo>
                      <a:cubicBezTo>
                        <a:pt x="183" y="354"/>
                        <a:pt x="206" y="364"/>
                        <a:pt x="235" y="364"/>
                      </a:cubicBezTo>
                      <a:cubicBezTo>
                        <a:pt x="265" y="364"/>
                        <a:pt x="289" y="354"/>
                        <a:pt x="305" y="335"/>
                      </a:cubicBezTo>
                      <a:cubicBezTo>
                        <a:pt x="322" y="315"/>
                        <a:pt x="330" y="280"/>
                        <a:pt x="330" y="229"/>
                      </a:cubicBezTo>
                      <a:cubicBezTo>
                        <a:pt x="330" y="187"/>
                        <a:pt x="321" y="155"/>
                        <a:pt x="304" y="136"/>
                      </a:cubicBezTo>
                      <a:cubicBezTo>
                        <a:pt x="287" y="116"/>
                        <a:pt x="264" y="106"/>
                        <a:pt x="234" y="106"/>
                      </a:cubicBezTo>
                      <a:cubicBezTo>
                        <a:pt x="206" y="106"/>
                        <a:pt x="183" y="116"/>
                        <a:pt x="166" y="136"/>
                      </a:cubicBezTo>
                      <a:cubicBezTo>
                        <a:pt x="149" y="156"/>
                        <a:pt x="140" y="189"/>
                        <a:pt x="140" y="235"/>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90" name="CustomShape 49"/>
                <p:cNvSpPr/>
                <p:nvPr/>
              </p:nvSpPr>
              <p:spPr>
                <a:xfrm>
                  <a:off x="6510600" y="3884040"/>
                  <a:ext cx="166680" cy="166320"/>
                </a:xfrm>
                <a:custGeom>
                  <a:avLst/>
                  <a:gdLst/>
                  <a:ahLst/>
                  <a:cxnLst/>
                  <a:rect l="l" t="t" r="r" b="b"/>
                  <a:pathLst>
                    <a:path w="471" h="470">
                      <a:moveTo>
                        <a:pt x="0" y="235"/>
                      </a:moveTo>
                      <a:cubicBezTo>
                        <a:pt x="0" y="161"/>
                        <a:pt x="21" y="103"/>
                        <a:pt x="62" y="62"/>
                      </a:cubicBezTo>
                      <a:cubicBezTo>
                        <a:pt x="103" y="21"/>
                        <a:pt x="161" y="0"/>
                        <a:pt x="234" y="0"/>
                      </a:cubicBezTo>
                      <a:cubicBezTo>
                        <a:pt x="310" y="0"/>
                        <a:pt x="368" y="20"/>
                        <a:pt x="409" y="61"/>
                      </a:cubicBezTo>
                      <a:cubicBezTo>
                        <a:pt x="450" y="101"/>
                        <a:pt x="470" y="158"/>
                        <a:pt x="470" y="231"/>
                      </a:cubicBezTo>
                      <a:cubicBezTo>
                        <a:pt x="470" y="284"/>
                        <a:pt x="461" y="328"/>
                        <a:pt x="443" y="362"/>
                      </a:cubicBezTo>
                      <a:cubicBezTo>
                        <a:pt x="426" y="395"/>
                        <a:pt x="400" y="422"/>
                        <a:pt x="366" y="441"/>
                      </a:cubicBezTo>
                      <a:cubicBezTo>
                        <a:pt x="332" y="460"/>
                        <a:pt x="290" y="469"/>
                        <a:pt x="240" y="469"/>
                      </a:cubicBezTo>
                      <a:cubicBezTo>
                        <a:pt x="189" y="469"/>
                        <a:pt x="146" y="461"/>
                        <a:pt x="113" y="445"/>
                      </a:cubicBezTo>
                      <a:cubicBezTo>
                        <a:pt x="79" y="428"/>
                        <a:pt x="52" y="402"/>
                        <a:pt x="31" y="367"/>
                      </a:cubicBezTo>
                      <a:cubicBezTo>
                        <a:pt x="10" y="332"/>
                        <a:pt x="0" y="288"/>
                        <a:pt x="0" y="235"/>
                      </a:cubicBezTo>
                      <a:moveTo>
                        <a:pt x="140" y="235"/>
                      </a:moveTo>
                      <a:cubicBezTo>
                        <a:pt x="140" y="281"/>
                        <a:pt x="149" y="314"/>
                        <a:pt x="166" y="334"/>
                      </a:cubicBezTo>
                      <a:cubicBezTo>
                        <a:pt x="183" y="354"/>
                        <a:pt x="206" y="364"/>
                        <a:pt x="235" y="364"/>
                      </a:cubicBezTo>
                      <a:cubicBezTo>
                        <a:pt x="265" y="364"/>
                        <a:pt x="289" y="354"/>
                        <a:pt x="305" y="335"/>
                      </a:cubicBezTo>
                      <a:cubicBezTo>
                        <a:pt x="322" y="315"/>
                        <a:pt x="330" y="280"/>
                        <a:pt x="330" y="229"/>
                      </a:cubicBezTo>
                      <a:cubicBezTo>
                        <a:pt x="330" y="187"/>
                        <a:pt x="321" y="155"/>
                        <a:pt x="304" y="136"/>
                      </a:cubicBezTo>
                      <a:cubicBezTo>
                        <a:pt x="287" y="116"/>
                        <a:pt x="264" y="106"/>
                        <a:pt x="234" y="106"/>
                      </a:cubicBezTo>
                      <a:cubicBezTo>
                        <a:pt x="206" y="106"/>
                        <a:pt x="183" y="116"/>
                        <a:pt x="166" y="136"/>
                      </a:cubicBezTo>
                      <a:cubicBezTo>
                        <a:pt x="149" y="156"/>
                        <a:pt x="140" y="189"/>
                        <a:pt x="140" y="235"/>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91" name="CustomShape 50"/>
                <p:cNvSpPr/>
                <p:nvPr/>
              </p:nvSpPr>
              <p:spPr>
                <a:xfrm>
                  <a:off x="6707160" y="3886920"/>
                  <a:ext cx="126720" cy="160920"/>
                </a:xfrm>
                <a:custGeom>
                  <a:avLst/>
                  <a:gdLst/>
                  <a:ahLst/>
                  <a:cxnLst/>
                  <a:rect l="l" t="t" r="r" b="b"/>
                  <a:pathLst>
                    <a:path w="360" h="455">
                      <a:moveTo>
                        <a:pt x="0" y="0"/>
                      </a:moveTo>
                      <a:cubicBezTo>
                        <a:pt x="47" y="0"/>
                        <a:pt x="93" y="0"/>
                        <a:pt x="140" y="0"/>
                      </a:cubicBezTo>
                      <a:cubicBezTo>
                        <a:pt x="140" y="114"/>
                        <a:pt x="140" y="228"/>
                        <a:pt x="140" y="342"/>
                      </a:cubicBezTo>
                      <a:cubicBezTo>
                        <a:pt x="213" y="342"/>
                        <a:pt x="286" y="342"/>
                        <a:pt x="359" y="342"/>
                      </a:cubicBezTo>
                      <a:cubicBezTo>
                        <a:pt x="359" y="379"/>
                        <a:pt x="359" y="416"/>
                        <a:pt x="359" y="454"/>
                      </a:cubicBezTo>
                      <a:cubicBezTo>
                        <a:pt x="239" y="454"/>
                        <a:pt x="120" y="454"/>
                        <a:pt x="0" y="454"/>
                      </a:cubicBezTo>
                      <a:cubicBezTo>
                        <a:pt x="0" y="302"/>
                        <a:pt x="0" y="151"/>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92" name="CustomShape 51"/>
                <p:cNvSpPr/>
                <p:nvPr/>
              </p:nvSpPr>
              <p:spPr>
                <a:xfrm>
                  <a:off x="5431680" y="4208400"/>
                  <a:ext cx="226080" cy="160920"/>
                </a:xfrm>
                <a:custGeom>
                  <a:avLst/>
                  <a:gdLst/>
                  <a:ahLst/>
                  <a:cxnLst/>
                  <a:rect l="l" t="t" r="r" b="b"/>
                  <a:pathLst>
                    <a:path w="636" h="455">
                      <a:moveTo>
                        <a:pt x="0" y="0"/>
                      </a:moveTo>
                      <a:cubicBezTo>
                        <a:pt x="44" y="0"/>
                        <a:pt x="89" y="0"/>
                        <a:pt x="133" y="0"/>
                      </a:cubicBezTo>
                      <a:cubicBezTo>
                        <a:pt x="149" y="84"/>
                        <a:pt x="165" y="169"/>
                        <a:pt x="181" y="253"/>
                      </a:cubicBezTo>
                      <a:cubicBezTo>
                        <a:pt x="204" y="169"/>
                        <a:pt x="228" y="84"/>
                        <a:pt x="251" y="0"/>
                      </a:cubicBezTo>
                      <a:cubicBezTo>
                        <a:pt x="295" y="0"/>
                        <a:pt x="340" y="0"/>
                        <a:pt x="384" y="0"/>
                      </a:cubicBezTo>
                      <a:cubicBezTo>
                        <a:pt x="407" y="84"/>
                        <a:pt x="431" y="169"/>
                        <a:pt x="454" y="253"/>
                      </a:cubicBezTo>
                      <a:cubicBezTo>
                        <a:pt x="470" y="169"/>
                        <a:pt x="486" y="84"/>
                        <a:pt x="502" y="0"/>
                      </a:cubicBezTo>
                      <a:cubicBezTo>
                        <a:pt x="546" y="0"/>
                        <a:pt x="590" y="0"/>
                        <a:pt x="635" y="0"/>
                      </a:cubicBezTo>
                      <a:cubicBezTo>
                        <a:pt x="601" y="151"/>
                        <a:pt x="568" y="302"/>
                        <a:pt x="535" y="454"/>
                      </a:cubicBezTo>
                      <a:cubicBezTo>
                        <a:pt x="489" y="454"/>
                        <a:pt x="443" y="454"/>
                        <a:pt x="397" y="454"/>
                      </a:cubicBezTo>
                      <a:cubicBezTo>
                        <a:pt x="371" y="358"/>
                        <a:pt x="344" y="263"/>
                        <a:pt x="318" y="168"/>
                      </a:cubicBezTo>
                      <a:cubicBezTo>
                        <a:pt x="291" y="263"/>
                        <a:pt x="265" y="358"/>
                        <a:pt x="238" y="454"/>
                      </a:cubicBezTo>
                      <a:cubicBezTo>
                        <a:pt x="193" y="454"/>
                        <a:pt x="147" y="454"/>
                        <a:pt x="101" y="454"/>
                      </a:cubicBezTo>
                      <a:cubicBezTo>
                        <a:pt x="67" y="302"/>
                        <a:pt x="34" y="151"/>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93" name="CustomShape 52"/>
                <p:cNvSpPr/>
                <p:nvPr/>
              </p:nvSpPr>
              <p:spPr>
                <a:xfrm>
                  <a:off x="5667480" y="4205880"/>
                  <a:ext cx="166680" cy="166320"/>
                </a:xfrm>
                <a:custGeom>
                  <a:avLst/>
                  <a:gdLst/>
                  <a:ahLst/>
                  <a:cxnLst/>
                  <a:rect l="l" t="t" r="r" b="b"/>
                  <a:pathLst>
                    <a:path w="471" h="470">
                      <a:moveTo>
                        <a:pt x="0" y="235"/>
                      </a:moveTo>
                      <a:cubicBezTo>
                        <a:pt x="0" y="161"/>
                        <a:pt x="21" y="103"/>
                        <a:pt x="62" y="62"/>
                      </a:cubicBezTo>
                      <a:cubicBezTo>
                        <a:pt x="103" y="21"/>
                        <a:pt x="161" y="0"/>
                        <a:pt x="234" y="0"/>
                      </a:cubicBezTo>
                      <a:cubicBezTo>
                        <a:pt x="310" y="0"/>
                        <a:pt x="368" y="20"/>
                        <a:pt x="409" y="61"/>
                      </a:cubicBezTo>
                      <a:cubicBezTo>
                        <a:pt x="450" y="101"/>
                        <a:pt x="470" y="158"/>
                        <a:pt x="470" y="231"/>
                      </a:cubicBezTo>
                      <a:cubicBezTo>
                        <a:pt x="470" y="284"/>
                        <a:pt x="461" y="328"/>
                        <a:pt x="443" y="362"/>
                      </a:cubicBezTo>
                      <a:cubicBezTo>
                        <a:pt x="426" y="395"/>
                        <a:pt x="400" y="422"/>
                        <a:pt x="366" y="441"/>
                      </a:cubicBezTo>
                      <a:cubicBezTo>
                        <a:pt x="332" y="460"/>
                        <a:pt x="290" y="469"/>
                        <a:pt x="240" y="469"/>
                      </a:cubicBezTo>
                      <a:cubicBezTo>
                        <a:pt x="189" y="469"/>
                        <a:pt x="146" y="461"/>
                        <a:pt x="113" y="445"/>
                      </a:cubicBezTo>
                      <a:cubicBezTo>
                        <a:pt x="79" y="428"/>
                        <a:pt x="52" y="402"/>
                        <a:pt x="31" y="367"/>
                      </a:cubicBezTo>
                      <a:cubicBezTo>
                        <a:pt x="10" y="332"/>
                        <a:pt x="0" y="288"/>
                        <a:pt x="0" y="235"/>
                      </a:cubicBezTo>
                      <a:moveTo>
                        <a:pt x="140" y="235"/>
                      </a:moveTo>
                      <a:cubicBezTo>
                        <a:pt x="140" y="281"/>
                        <a:pt x="149" y="314"/>
                        <a:pt x="166" y="334"/>
                      </a:cubicBezTo>
                      <a:cubicBezTo>
                        <a:pt x="183" y="354"/>
                        <a:pt x="206" y="364"/>
                        <a:pt x="235" y="364"/>
                      </a:cubicBezTo>
                      <a:cubicBezTo>
                        <a:pt x="265" y="364"/>
                        <a:pt x="289" y="354"/>
                        <a:pt x="305" y="335"/>
                      </a:cubicBezTo>
                      <a:cubicBezTo>
                        <a:pt x="322" y="315"/>
                        <a:pt x="330" y="280"/>
                        <a:pt x="330" y="229"/>
                      </a:cubicBezTo>
                      <a:cubicBezTo>
                        <a:pt x="330" y="187"/>
                        <a:pt x="321" y="155"/>
                        <a:pt x="304" y="136"/>
                      </a:cubicBezTo>
                      <a:cubicBezTo>
                        <a:pt x="287" y="116"/>
                        <a:pt x="264" y="106"/>
                        <a:pt x="234" y="106"/>
                      </a:cubicBezTo>
                      <a:cubicBezTo>
                        <a:pt x="206" y="106"/>
                        <a:pt x="183" y="116"/>
                        <a:pt x="166" y="136"/>
                      </a:cubicBezTo>
                      <a:cubicBezTo>
                        <a:pt x="149" y="156"/>
                        <a:pt x="140" y="189"/>
                        <a:pt x="140" y="235"/>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94" name="CustomShape 53"/>
                <p:cNvSpPr/>
                <p:nvPr/>
              </p:nvSpPr>
              <p:spPr>
                <a:xfrm>
                  <a:off x="5865120" y="4208400"/>
                  <a:ext cx="158040" cy="160920"/>
                </a:xfrm>
                <a:custGeom>
                  <a:avLst/>
                  <a:gdLst/>
                  <a:ahLst/>
                  <a:cxnLst/>
                  <a:rect l="l" t="t" r="r" b="b"/>
                  <a:pathLst>
                    <a:path w="447" h="455">
                      <a:moveTo>
                        <a:pt x="0" y="454"/>
                      </a:moveTo>
                      <a:lnTo>
                        <a:pt x="0" y="0"/>
                      </a:lnTo>
                      <a:lnTo>
                        <a:pt x="234" y="0"/>
                      </a:lnTo>
                      <a:cubicBezTo>
                        <a:pt x="277" y="0"/>
                        <a:pt x="310" y="4"/>
                        <a:pt x="333" y="11"/>
                      </a:cubicBezTo>
                      <a:cubicBezTo>
                        <a:pt x="356" y="19"/>
                        <a:pt x="374" y="32"/>
                        <a:pt x="389" y="52"/>
                      </a:cubicBezTo>
                      <a:cubicBezTo>
                        <a:pt x="403" y="73"/>
                        <a:pt x="410" y="97"/>
                        <a:pt x="410" y="126"/>
                      </a:cubicBezTo>
                      <a:cubicBezTo>
                        <a:pt x="410" y="151"/>
                        <a:pt x="404" y="173"/>
                        <a:pt x="393" y="191"/>
                      </a:cubicBezTo>
                      <a:cubicBezTo>
                        <a:pt x="383" y="209"/>
                        <a:pt x="368" y="224"/>
                        <a:pt x="349" y="236"/>
                      </a:cubicBezTo>
                      <a:cubicBezTo>
                        <a:pt x="337" y="243"/>
                        <a:pt x="321" y="249"/>
                        <a:pt x="300" y="253"/>
                      </a:cubicBezTo>
                      <a:cubicBezTo>
                        <a:pt x="317" y="259"/>
                        <a:pt x="329" y="265"/>
                        <a:pt x="337" y="270"/>
                      </a:cubicBezTo>
                      <a:cubicBezTo>
                        <a:pt x="342" y="274"/>
                        <a:pt x="349" y="282"/>
                        <a:pt x="359" y="294"/>
                      </a:cubicBezTo>
                      <a:cubicBezTo>
                        <a:pt x="369" y="306"/>
                        <a:pt x="375" y="316"/>
                        <a:pt x="379" y="322"/>
                      </a:cubicBezTo>
                      <a:lnTo>
                        <a:pt x="446" y="454"/>
                      </a:lnTo>
                      <a:lnTo>
                        <a:pt x="288" y="454"/>
                      </a:lnTo>
                      <a:lnTo>
                        <a:pt x="213" y="315"/>
                      </a:lnTo>
                      <a:cubicBezTo>
                        <a:pt x="203" y="297"/>
                        <a:pt x="195" y="285"/>
                        <a:pt x="188" y="280"/>
                      </a:cubicBezTo>
                      <a:cubicBezTo>
                        <a:pt x="177" y="273"/>
                        <a:pt x="166" y="270"/>
                        <a:pt x="153" y="270"/>
                      </a:cubicBezTo>
                      <a:lnTo>
                        <a:pt x="141" y="270"/>
                      </a:lnTo>
                      <a:lnTo>
                        <a:pt x="141" y="454"/>
                      </a:lnTo>
                      <a:lnTo>
                        <a:pt x="0" y="454"/>
                      </a:lnTo>
                      <a:moveTo>
                        <a:pt x="141" y="184"/>
                      </a:moveTo>
                      <a:lnTo>
                        <a:pt x="200" y="184"/>
                      </a:lnTo>
                      <a:cubicBezTo>
                        <a:pt x="206" y="184"/>
                        <a:pt x="219" y="182"/>
                        <a:pt x="237" y="178"/>
                      </a:cubicBezTo>
                      <a:cubicBezTo>
                        <a:pt x="246" y="176"/>
                        <a:pt x="254" y="171"/>
                        <a:pt x="260" y="163"/>
                      </a:cubicBezTo>
                      <a:cubicBezTo>
                        <a:pt x="266" y="156"/>
                        <a:pt x="269" y="147"/>
                        <a:pt x="269" y="137"/>
                      </a:cubicBezTo>
                      <a:cubicBezTo>
                        <a:pt x="269" y="122"/>
                        <a:pt x="264" y="111"/>
                        <a:pt x="255" y="103"/>
                      </a:cubicBezTo>
                      <a:cubicBezTo>
                        <a:pt x="245" y="96"/>
                        <a:pt x="228" y="92"/>
                        <a:pt x="202" y="92"/>
                      </a:cubicBezTo>
                      <a:lnTo>
                        <a:pt x="141" y="92"/>
                      </a:lnTo>
                      <a:lnTo>
                        <a:pt x="141" y="184"/>
                      </a:ln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95" name="CustomShape 54"/>
                <p:cNvSpPr/>
                <p:nvPr/>
              </p:nvSpPr>
              <p:spPr>
                <a:xfrm>
                  <a:off x="6042960" y="4208400"/>
                  <a:ext cx="170640" cy="160920"/>
                </a:xfrm>
                <a:custGeom>
                  <a:avLst/>
                  <a:gdLst/>
                  <a:ahLst/>
                  <a:cxnLst/>
                  <a:rect l="l" t="t" r="r" b="b"/>
                  <a:pathLst>
                    <a:path w="482" h="455">
                      <a:moveTo>
                        <a:pt x="0" y="0"/>
                      </a:moveTo>
                      <a:cubicBezTo>
                        <a:pt x="47" y="0"/>
                        <a:pt x="93" y="0"/>
                        <a:pt x="140" y="0"/>
                      </a:cubicBezTo>
                      <a:cubicBezTo>
                        <a:pt x="140" y="57"/>
                        <a:pt x="140" y="114"/>
                        <a:pt x="140" y="171"/>
                      </a:cubicBezTo>
                      <a:cubicBezTo>
                        <a:pt x="189" y="114"/>
                        <a:pt x="238" y="57"/>
                        <a:pt x="287" y="0"/>
                      </a:cubicBezTo>
                      <a:cubicBezTo>
                        <a:pt x="349" y="0"/>
                        <a:pt x="412" y="0"/>
                        <a:pt x="474" y="0"/>
                      </a:cubicBezTo>
                      <a:cubicBezTo>
                        <a:pt x="419" y="57"/>
                        <a:pt x="363" y="114"/>
                        <a:pt x="308" y="171"/>
                      </a:cubicBezTo>
                      <a:cubicBezTo>
                        <a:pt x="366" y="265"/>
                        <a:pt x="423" y="359"/>
                        <a:pt x="481" y="454"/>
                      </a:cubicBezTo>
                      <a:cubicBezTo>
                        <a:pt x="423" y="454"/>
                        <a:pt x="366" y="454"/>
                        <a:pt x="308" y="454"/>
                      </a:cubicBezTo>
                      <a:cubicBezTo>
                        <a:pt x="276" y="391"/>
                        <a:pt x="245" y="329"/>
                        <a:pt x="213" y="267"/>
                      </a:cubicBezTo>
                      <a:cubicBezTo>
                        <a:pt x="189" y="292"/>
                        <a:pt x="164" y="318"/>
                        <a:pt x="140" y="343"/>
                      </a:cubicBezTo>
                      <a:cubicBezTo>
                        <a:pt x="140" y="380"/>
                        <a:pt x="140" y="417"/>
                        <a:pt x="140" y="454"/>
                      </a:cubicBezTo>
                      <a:cubicBezTo>
                        <a:pt x="93" y="454"/>
                        <a:pt x="47" y="454"/>
                        <a:pt x="0" y="454"/>
                      </a:cubicBezTo>
                      <a:cubicBezTo>
                        <a:pt x="0" y="302"/>
                        <a:pt x="0" y="151"/>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96" name="CustomShape 55"/>
                <p:cNvSpPr/>
                <p:nvPr/>
              </p:nvSpPr>
              <p:spPr>
                <a:xfrm>
                  <a:off x="6224400" y="4205880"/>
                  <a:ext cx="145800" cy="166320"/>
                </a:xfrm>
                <a:custGeom>
                  <a:avLst/>
                  <a:gdLst/>
                  <a:ahLst/>
                  <a:cxnLst/>
                  <a:rect l="l" t="t" r="r" b="b"/>
                  <a:pathLst>
                    <a:path w="413" h="470">
                      <a:moveTo>
                        <a:pt x="0" y="311"/>
                      </a:moveTo>
                      <a:lnTo>
                        <a:pt x="133" y="303"/>
                      </a:lnTo>
                      <a:cubicBezTo>
                        <a:pt x="136" y="325"/>
                        <a:pt x="142" y="341"/>
                        <a:pt x="151" y="352"/>
                      </a:cubicBezTo>
                      <a:cubicBezTo>
                        <a:pt x="166" y="371"/>
                        <a:pt x="186" y="380"/>
                        <a:pt x="213" y="380"/>
                      </a:cubicBezTo>
                      <a:cubicBezTo>
                        <a:pt x="233" y="380"/>
                        <a:pt x="248" y="375"/>
                        <a:pt x="259" y="366"/>
                      </a:cubicBezTo>
                      <a:cubicBezTo>
                        <a:pt x="270" y="356"/>
                        <a:pt x="276" y="346"/>
                        <a:pt x="276" y="333"/>
                      </a:cubicBezTo>
                      <a:cubicBezTo>
                        <a:pt x="276" y="321"/>
                        <a:pt x="270" y="311"/>
                        <a:pt x="260" y="302"/>
                      </a:cubicBezTo>
                      <a:cubicBezTo>
                        <a:pt x="250" y="292"/>
                        <a:pt x="226" y="284"/>
                        <a:pt x="188" y="275"/>
                      </a:cubicBezTo>
                      <a:cubicBezTo>
                        <a:pt x="127" y="262"/>
                        <a:pt x="83" y="243"/>
                        <a:pt x="57" y="220"/>
                      </a:cubicBezTo>
                      <a:cubicBezTo>
                        <a:pt x="30" y="197"/>
                        <a:pt x="17" y="168"/>
                        <a:pt x="17" y="133"/>
                      </a:cubicBezTo>
                      <a:cubicBezTo>
                        <a:pt x="17" y="109"/>
                        <a:pt x="24" y="87"/>
                        <a:pt x="37" y="67"/>
                      </a:cubicBezTo>
                      <a:cubicBezTo>
                        <a:pt x="51" y="46"/>
                        <a:pt x="71" y="30"/>
                        <a:pt x="98" y="18"/>
                      </a:cubicBezTo>
                      <a:cubicBezTo>
                        <a:pt x="125" y="6"/>
                        <a:pt x="163" y="0"/>
                        <a:pt x="210" y="0"/>
                      </a:cubicBezTo>
                      <a:cubicBezTo>
                        <a:pt x="268" y="0"/>
                        <a:pt x="312" y="11"/>
                        <a:pt x="343" y="32"/>
                      </a:cubicBezTo>
                      <a:cubicBezTo>
                        <a:pt x="373" y="54"/>
                        <a:pt x="391" y="88"/>
                        <a:pt x="397" y="135"/>
                      </a:cubicBezTo>
                      <a:lnTo>
                        <a:pt x="265" y="143"/>
                      </a:lnTo>
                      <a:cubicBezTo>
                        <a:pt x="261" y="123"/>
                        <a:pt x="254" y="108"/>
                        <a:pt x="243" y="98"/>
                      </a:cubicBezTo>
                      <a:cubicBezTo>
                        <a:pt x="231" y="89"/>
                        <a:pt x="216" y="84"/>
                        <a:pt x="196" y="84"/>
                      </a:cubicBezTo>
                      <a:cubicBezTo>
                        <a:pt x="180" y="84"/>
                        <a:pt x="167" y="88"/>
                        <a:pt x="159" y="95"/>
                      </a:cubicBezTo>
                      <a:cubicBezTo>
                        <a:pt x="151" y="102"/>
                        <a:pt x="147" y="110"/>
                        <a:pt x="147" y="120"/>
                      </a:cubicBezTo>
                      <a:cubicBezTo>
                        <a:pt x="147" y="127"/>
                        <a:pt x="150" y="134"/>
                        <a:pt x="157" y="140"/>
                      </a:cubicBezTo>
                      <a:cubicBezTo>
                        <a:pt x="164" y="146"/>
                        <a:pt x="179" y="151"/>
                        <a:pt x="204" y="156"/>
                      </a:cubicBezTo>
                      <a:cubicBezTo>
                        <a:pt x="265" y="169"/>
                        <a:pt x="309" y="183"/>
                        <a:pt x="336" y="196"/>
                      </a:cubicBezTo>
                      <a:cubicBezTo>
                        <a:pt x="362" y="210"/>
                        <a:pt x="382" y="227"/>
                        <a:pt x="394" y="247"/>
                      </a:cubicBezTo>
                      <a:cubicBezTo>
                        <a:pt x="406" y="267"/>
                        <a:pt x="412" y="289"/>
                        <a:pt x="412" y="314"/>
                      </a:cubicBezTo>
                      <a:cubicBezTo>
                        <a:pt x="412" y="343"/>
                        <a:pt x="404" y="370"/>
                        <a:pt x="388" y="394"/>
                      </a:cubicBezTo>
                      <a:cubicBezTo>
                        <a:pt x="371" y="419"/>
                        <a:pt x="349" y="437"/>
                        <a:pt x="320" y="450"/>
                      </a:cubicBezTo>
                      <a:cubicBezTo>
                        <a:pt x="291" y="463"/>
                        <a:pt x="255" y="469"/>
                        <a:pt x="211" y="469"/>
                      </a:cubicBezTo>
                      <a:cubicBezTo>
                        <a:pt x="134" y="469"/>
                        <a:pt x="80" y="454"/>
                        <a:pt x="50" y="424"/>
                      </a:cubicBezTo>
                      <a:cubicBezTo>
                        <a:pt x="21" y="395"/>
                        <a:pt x="4" y="357"/>
                        <a:pt x="0" y="311"/>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97" name="CustomShape 56"/>
                <p:cNvSpPr/>
                <p:nvPr/>
              </p:nvSpPr>
              <p:spPr>
                <a:xfrm>
                  <a:off x="6397560" y="4208760"/>
                  <a:ext cx="136080" cy="160920"/>
                </a:xfrm>
                <a:custGeom>
                  <a:avLst/>
                  <a:gdLst/>
                  <a:ahLst/>
                  <a:cxnLst/>
                  <a:rect l="l" t="t" r="r" b="b"/>
                  <a:pathLst>
                    <a:path w="386" h="455">
                      <a:moveTo>
                        <a:pt x="0" y="0"/>
                      </a:moveTo>
                      <a:lnTo>
                        <a:pt x="233" y="0"/>
                      </a:lnTo>
                      <a:cubicBezTo>
                        <a:pt x="284" y="0"/>
                        <a:pt x="322" y="12"/>
                        <a:pt x="347" y="36"/>
                      </a:cubicBezTo>
                      <a:cubicBezTo>
                        <a:pt x="372" y="60"/>
                        <a:pt x="385" y="95"/>
                        <a:pt x="385" y="139"/>
                      </a:cubicBezTo>
                      <a:cubicBezTo>
                        <a:pt x="385" y="185"/>
                        <a:pt x="371" y="221"/>
                        <a:pt x="344" y="247"/>
                      </a:cubicBezTo>
                      <a:cubicBezTo>
                        <a:pt x="316" y="272"/>
                        <a:pt x="274" y="285"/>
                        <a:pt x="218" y="285"/>
                      </a:cubicBezTo>
                      <a:lnTo>
                        <a:pt x="141" y="285"/>
                      </a:lnTo>
                      <a:lnTo>
                        <a:pt x="141" y="454"/>
                      </a:lnTo>
                      <a:lnTo>
                        <a:pt x="0" y="454"/>
                      </a:lnTo>
                      <a:lnTo>
                        <a:pt x="0" y="0"/>
                      </a:lnTo>
                      <a:moveTo>
                        <a:pt x="141" y="193"/>
                      </a:moveTo>
                      <a:lnTo>
                        <a:pt x="175" y="193"/>
                      </a:lnTo>
                      <a:cubicBezTo>
                        <a:pt x="202" y="193"/>
                        <a:pt x="221" y="189"/>
                        <a:pt x="232" y="179"/>
                      </a:cubicBezTo>
                      <a:cubicBezTo>
                        <a:pt x="243" y="170"/>
                        <a:pt x="249" y="158"/>
                        <a:pt x="249" y="143"/>
                      </a:cubicBezTo>
                      <a:cubicBezTo>
                        <a:pt x="249" y="129"/>
                        <a:pt x="244" y="117"/>
                        <a:pt x="234" y="107"/>
                      </a:cubicBezTo>
                      <a:cubicBezTo>
                        <a:pt x="225" y="97"/>
                        <a:pt x="207" y="92"/>
                        <a:pt x="181" y="92"/>
                      </a:cubicBezTo>
                      <a:lnTo>
                        <a:pt x="141" y="92"/>
                      </a:lnTo>
                      <a:lnTo>
                        <a:pt x="141" y="193"/>
                      </a:ln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98" name="CustomShape 57"/>
                <p:cNvSpPr/>
                <p:nvPr/>
              </p:nvSpPr>
              <p:spPr>
                <a:xfrm>
                  <a:off x="6527160" y="4208760"/>
                  <a:ext cx="175320" cy="160920"/>
                </a:xfrm>
                <a:custGeom>
                  <a:avLst/>
                  <a:gdLst/>
                  <a:ahLst/>
                  <a:cxnLst/>
                  <a:rect l="l" t="t" r="r" b="b"/>
                  <a:pathLst>
                    <a:path w="495" h="455">
                      <a:moveTo>
                        <a:pt x="325" y="379"/>
                      </a:moveTo>
                      <a:cubicBezTo>
                        <a:pt x="272" y="379"/>
                        <a:pt x="219" y="379"/>
                        <a:pt x="165" y="379"/>
                      </a:cubicBezTo>
                      <a:cubicBezTo>
                        <a:pt x="158" y="404"/>
                        <a:pt x="151" y="429"/>
                        <a:pt x="143" y="454"/>
                      </a:cubicBezTo>
                      <a:cubicBezTo>
                        <a:pt x="96" y="454"/>
                        <a:pt x="48" y="454"/>
                        <a:pt x="0" y="454"/>
                      </a:cubicBezTo>
                      <a:cubicBezTo>
                        <a:pt x="57" y="302"/>
                        <a:pt x="114" y="151"/>
                        <a:pt x="171" y="0"/>
                      </a:cubicBezTo>
                      <a:cubicBezTo>
                        <a:pt x="222" y="0"/>
                        <a:pt x="273" y="0"/>
                        <a:pt x="324" y="0"/>
                      </a:cubicBezTo>
                      <a:cubicBezTo>
                        <a:pt x="380" y="151"/>
                        <a:pt x="437" y="302"/>
                        <a:pt x="494" y="454"/>
                      </a:cubicBezTo>
                      <a:cubicBezTo>
                        <a:pt x="445" y="454"/>
                        <a:pt x="396" y="454"/>
                        <a:pt x="347" y="454"/>
                      </a:cubicBezTo>
                      <a:cubicBezTo>
                        <a:pt x="340" y="429"/>
                        <a:pt x="332" y="404"/>
                        <a:pt x="325" y="379"/>
                      </a:cubicBezTo>
                      <a:moveTo>
                        <a:pt x="296" y="280"/>
                      </a:moveTo>
                      <a:cubicBezTo>
                        <a:pt x="279" y="226"/>
                        <a:pt x="262" y="172"/>
                        <a:pt x="245" y="117"/>
                      </a:cubicBezTo>
                      <a:cubicBezTo>
                        <a:pt x="229" y="172"/>
                        <a:pt x="212" y="226"/>
                        <a:pt x="196" y="280"/>
                      </a:cubicBezTo>
                      <a:cubicBezTo>
                        <a:pt x="229" y="280"/>
                        <a:pt x="262" y="280"/>
                        <a:pt x="296" y="28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99" name="CustomShape 58"/>
                <p:cNvSpPr/>
                <p:nvPr/>
              </p:nvSpPr>
              <p:spPr>
                <a:xfrm>
                  <a:off x="6711480" y="4205880"/>
                  <a:ext cx="156240" cy="166320"/>
                </a:xfrm>
                <a:custGeom>
                  <a:avLst/>
                  <a:gdLst/>
                  <a:ahLst/>
                  <a:cxnLst/>
                  <a:rect l="l" t="t" r="r" b="b"/>
                  <a:pathLst>
                    <a:path w="442" h="470">
                      <a:moveTo>
                        <a:pt x="319" y="276"/>
                      </a:moveTo>
                      <a:lnTo>
                        <a:pt x="441" y="313"/>
                      </a:lnTo>
                      <a:cubicBezTo>
                        <a:pt x="433" y="347"/>
                        <a:pt x="420" y="376"/>
                        <a:pt x="402" y="399"/>
                      </a:cubicBezTo>
                      <a:cubicBezTo>
                        <a:pt x="385" y="422"/>
                        <a:pt x="363" y="440"/>
                        <a:pt x="336" y="451"/>
                      </a:cubicBezTo>
                      <a:cubicBezTo>
                        <a:pt x="310" y="463"/>
                        <a:pt x="277" y="469"/>
                        <a:pt x="236" y="469"/>
                      </a:cubicBezTo>
                      <a:cubicBezTo>
                        <a:pt x="187" y="469"/>
                        <a:pt x="146" y="462"/>
                        <a:pt x="115" y="448"/>
                      </a:cubicBezTo>
                      <a:cubicBezTo>
                        <a:pt x="84" y="433"/>
                        <a:pt x="57" y="408"/>
                        <a:pt x="34" y="372"/>
                      </a:cubicBezTo>
                      <a:cubicBezTo>
                        <a:pt x="11" y="336"/>
                        <a:pt x="0" y="290"/>
                        <a:pt x="0" y="233"/>
                      </a:cubicBezTo>
                      <a:cubicBezTo>
                        <a:pt x="0" y="158"/>
                        <a:pt x="20" y="101"/>
                        <a:pt x="60" y="60"/>
                      </a:cubicBezTo>
                      <a:cubicBezTo>
                        <a:pt x="100" y="20"/>
                        <a:pt x="156" y="0"/>
                        <a:pt x="229" y="0"/>
                      </a:cubicBezTo>
                      <a:cubicBezTo>
                        <a:pt x="287" y="0"/>
                        <a:pt x="332" y="12"/>
                        <a:pt x="364" y="35"/>
                      </a:cubicBezTo>
                      <a:cubicBezTo>
                        <a:pt x="397" y="58"/>
                        <a:pt x="421" y="93"/>
                        <a:pt x="437" y="141"/>
                      </a:cubicBezTo>
                      <a:lnTo>
                        <a:pt x="313" y="169"/>
                      </a:lnTo>
                      <a:cubicBezTo>
                        <a:pt x="309" y="155"/>
                        <a:pt x="304" y="145"/>
                        <a:pt x="300" y="138"/>
                      </a:cubicBezTo>
                      <a:cubicBezTo>
                        <a:pt x="292" y="128"/>
                        <a:pt x="282" y="119"/>
                        <a:pt x="271" y="114"/>
                      </a:cubicBezTo>
                      <a:cubicBezTo>
                        <a:pt x="260" y="108"/>
                        <a:pt x="247" y="105"/>
                        <a:pt x="233" y="105"/>
                      </a:cubicBezTo>
                      <a:cubicBezTo>
                        <a:pt x="201" y="105"/>
                        <a:pt x="177" y="118"/>
                        <a:pt x="160" y="143"/>
                      </a:cubicBezTo>
                      <a:cubicBezTo>
                        <a:pt x="147" y="162"/>
                        <a:pt x="141" y="192"/>
                        <a:pt x="141" y="233"/>
                      </a:cubicBezTo>
                      <a:cubicBezTo>
                        <a:pt x="141" y="283"/>
                        <a:pt x="148" y="317"/>
                        <a:pt x="163" y="336"/>
                      </a:cubicBezTo>
                      <a:cubicBezTo>
                        <a:pt x="179" y="354"/>
                        <a:pt x="200" y="364"/>
                        <a:pt x="228" y="364"/>
                      </a:cubicBezTo>
                      <a:cubicBezTo>
                        <a:pt x="255" y="364"/>
                        <a:pt x="275" y="356"/>
                        <a:pt x="289" y="341"/>
                      </a:cubicBezTo>
                      <a:cubicBezTo>
                        <a:pt x="302" y="326"/>
                        <a:pt x="312" y="304"/>
                        <a:pt x="319" y="276"/>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400" name="CustomShape 59"/>
                <p:cNvSpPr/>
                <p:nvPr/>
              </p:nvSpPr>
              <p:spPr>
                <a:xfrm>
                  <a:off x="6894360" y="4208400"/>
                  <a:ext cx="135360" cy="160920"/>
                </a:xfrm>
                <a:custGeom>
                  <a:avLst/>
                  <a:gdLst/>
                  <a:ahLst/>
                  <a:cxnLst/>
                  <a:rect l="l" t="t" r="r" b="b"/>
                  <a:pathLst>
                    <a:path w="384" h="455">
                      <a:moveTo>
                        <a:pt x="0" y="0"/>
                      </a:moveTo>
                      <a:cubicBezTo>
                        <a:pt x="125" y="0"/>
                        <a:pt x="251" y="0"/>
                        <a:pt x="376" y="0"/>
                      </a:cubicBezTo>
                      <a:cubicBezTo>
                        <a:pt x="376" y="32"/>
                        <a:pt x="376" y="65"/>
                        <a:pt x="376" y="97"/>
                      </a:cubicBezTo>
                      <a:cubicBezTo>
                        <a:pt x="297" y="97"/>
                        <a:pt x="219" y="97"/>
                        <a:pt x="141" y="97"/>
                      </a:cubicBezTo>
                      <a:cubicBezTo>
                        <a:pt x="141" y="121"/>
                        <a:pt x="141" y="145"/>
                        <a:pt x="141" y="169"/>
                      </a:cubicBezTo>
                      <a:cubicBezTo>
                        <a:pt x="213" y="169"/>
                        <a:pt x="286" y="169"/>
                        <a:pt x="359" y="169"/>
                      </a:cubicBezTo>
                      <a:cubicBezTo>
                        <a:pt x="359" y="200"/>
                        <a:pt x="359" y="231"/>
                        <a:pt x="359" y="262"/>
                      </a:cubicBezTo>
                      <a:cubicBezTo>
                        <a:pt x="286" y="262"/>
                        <a:pt x="213" y="262"/>
                        <a:pt x="141" y="262"/>
                      </a:cubicBezTo>
                      <a:cubicBezTo>
                        <a:pt x="141" y="292"/>
                        <a:pt x="141" y="321"/>
                        <a:pt x="141" y="351"/>
                      </a:cubicBezTo>
                      <a:cubicBezTo>
                        <a:pt x="221" y="351"/>
                        <a:pt x="302" y="351"/>
                        <a:pt x="383" y="351"/>
                      </a:cubicBezTo>
                      <a:cubicBezTo>
                        <a:pt x="383" y="385"/>
                        <a:pt x="383" y="420"/>
                        <a:pt x="383" y="454"/>
                      </a:cubicBezTo>
                      <a:cubicBezTo>
                        <a:pt x="255" y="454"/>
                        <a:pt x="128" y="454"/>
                        <a:pt x="0" y="454"/>
                      </a:cubicBezTo>
                      <a:cubicBezTo>
                        <a:pt x="0" y="303"/>
                        <a:pt x="0" y="151"/>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grpSp>
        </p:grpSp>
      </p:grpSp>
    </p:spTree>
    <p:extLst>
      <p:ext uri="{BB962C8B-B14F-4D97-AF65-F5344CB8AC3E}">
        <p14:creationId xmlns:p14="http://schemas.microsoft.com/office/powerpoint/2010/main" val="2870192428"/>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 name="CustomShape 1"/>
          <p:cNvSpPr/>
          <p:nvPr/>
        </p:nvSpPr>
        <p:spPr>
          <a:xfrm>
            <a:off x="453960" y="408600"/>
            <a:ext cx="8222760" cy="8841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 multiple workspaces?</a:t>
            </a:r>
            <a:endParaRPr lang="en-US" sz="2600" b="0" strike="noStrike" spc="-1">
              <a:latin typeface="Arial"/>
            </a:endParaRPr>
          </a:p>
        </p:txBody>
      </p:sp>
      <p:sp>
        <p:nvSpPr>
          <p:cNvPr id="402" name="CustomShape 2"/>
          <p:cNvSpPr/>
          <p:nvPr/>
        </p:nvSpPr>
        <p:spPr>
          <a:xfrm>
            <a:off x="442080" y="1075680"/>
            <a:ext cx="8224920" cy="491688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840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technically: yes (i.e. no errors)</a:t>
            </a:r>
            <a:endParaRPr lang="en-US" sz="2400" b="0" strike="noStrike" spc="-1">
              <a:latin typeface="Arial"/>
            </a:endParaRPr>
          </a:p>
          <a:p>
            <a:pPr marL="343080" indent="-33840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practically: no (the next replaces the</a:t>
            </a:r>
            <a:r>
              <a:t/>
            </a:r>
            <a:br/>
            <a:r>
              <a:rPr lang="en-US" sz="2400" b="0" strike="noStrike" spc="-1">
                <a:solidFill>
                  <a:srgbClr val="414141"/>
                </a:solidFill>
                <a:latin typeface="Arial"/>
                <a:ea typeface="ＭＳ Ｐゴシック"/>
              </a:rPr>
              <a:t>previous, so there’s only ever one)</a:t>
            </a:r>
            <a:endParaRPr lang="en-US" sz="2400" b="0" strike="noStrike" spc="-1">
              <a:latin typeface="Arial"/>
            </a:endParaRPr>
          </a:p>
        </p:txBody>
      </p:sp>
      <p:grpSp>
        <p:nvGrpSpPr>
          <p:cNvPr id="403" name="Group 3"/>
          <p:cNvGrpSpPr/>
          <p:nvPr/>
        </p:nvGrpSpPr>
        <p:grpSpPr>
          <a:xfrm>
            <a:off x="1134360" y="248040"/>
            <a:ext cx="7632720" cy="5286960"/>
            <a:chOff x="1134360" y="248040"/>
            <a:chExt cx="7632720" cy="5286960"/>
          </a:xfrm>
        </p:grpSpPr>
        <p:grpSp>
          <p:nvGrpSpPr>
            <p:cNvPr id="404" name="Group 4"/>
            <p:cNvGrpSpPr/>
            <p:nvPr/>
          </p:nvGrpSpPr>
          <p:grpSpPr>
            <a:xfrm>
              <a:off x="6522120" y="248040"/>
              <a:ext cx="2008800" cy="2008800"/>
              <a:chOff x="6522120" y="248040"/>
              <a:chExt cx="2008800" cy="2008800"/>
            </a:xfrm>
          </p:grpSpPr>
          <p:sp>
            <p:nvSpPr>
              <p:cNvPr id="405" name="CustomShape 5"/>
              <p:cNvSpPr/>
              <p:nvPr/>
            </p:nvSpPr>
            <p:spPr>
              <a:xfrm>
                <a:off x="6750720" y="476640"/>
                <a:ext cx="1780200" cy="1780200"/>
              </a:xfrm>
              <a:custGeom>
                <a:avLst/>
                <a:gdLst/>
                <a:ahLst/>
                <a:cxnLst/>
                <a:rect l="l" t="t" r="r" b="b"/>
                <a:pathLst>
                  <a:path w="4955" h="4955">
                    <a:moveTo>
                      <a:pt x="0" y="2477"/>
                    </a:moveTo>
                    <a:lnTo>
                      <a:pt x="711" y="3190"/>
                    </a:lnTo>
                    <a:lnTo>
                      <a:pt x="725" y="4228"/>
                    </a:lnTo>
                    <a:lnTo>
                      <a:pt x="1733" y="4229"/>
                    </a:lnTo>
                    <a:lnTo>
                      <a:pt x="2477" y="4954"/>
                    </a:lnTo>
                    <a:lnTo>
                      <a:pt x="3190" y="4242"/>
                    </a:lnTo>
                    <a:lnTo>
                      <a:pt x="4228" y="4228"/>
                    </a:lnTo>
                    <a:lnTo>
                      <a:pt x="4229" y="3220"/>
                    </a:lnTo>
                    <a:lnTo>
                      <a:pt x="4954" y="2477"/>
                    </a:lnTo>
                    <a:lnTo>
                      <a:pt x="4242" y="1763"/>
                    </a:lnTo>
                    <a:lnTo>
                      <a:pt x="4228" y="725"/>
                    </a:lnTo>
                    <a:lnTo>
                      <a:pt x="3220" y="724"/>
                    </a:lnTo>
                    <a:lnTo>
                      <a:pt x="2477" y="0"/>
                    </a:lnTo>
                    <a:lnTo>
                      <a:pt x="1763" y="711"/>
                    </a:lnTo>
                    <a:lnTo>
                      <a:pt x="725" y="725"/>
                    </a:lnTo>
                    <a:lnTo>
                      <a:pt x="724" y="1733"/>
                    </a:lnTo>
                    <a:lnTo>
                      <a:pt x="0" y="2477"/>
                    </a:lnTo>
                  </a:path>
                </a:pathLst>
              </a:custGeom>
              <a:solidFill>
                <a:srgbClr val="BEE3D3"/>
              </a:solidFill>
              <a:ln>
                <a:solidFill>
                  <a:srgbClr val="000000"/>
                </a:solidFill>
              </a:ln>
            </p:spPr>
            <p:style>
              <a:lnRef idx="0">
                <a:scrgbClr r="0" g="0" b="0"/>
              </a:lnRef>
              <a:fillRef idx="0">
                <a:scrgbClr r="0" g="0" b="0"/>
              </a:fillRef>
              <a:effectRef idx="0">
                <a:scrgbClr r="0" g="0" b="0"/>
              </a:effectRef>
              <a:fontRef idx="minor"/>
            </p:style>
          </p:sp>
          <p:sp>
            <p:nvSpPr>
              <p:cNvPr id="406" name="CustomShape 6"/>
              <p:cNvSpPr/>
              <p:nvPr/>
            </p:nvSpPr>
            <p:spPr>
              <a:xfrm>
                <a:off x="6705000" y="430920"/>
                <a:ext cx="1780200" cy="1780200"/>
              </a:xfrm>
              <a:custGeom>
                <a:avLst/>
                <a:gdLst/>
                <a:ahLst/>
                <a:cxnLst/>
                <a:rect l="l" t="t" r="r" b="b"/>
                <a:pathLst>
                  <a:path w="4955" h="4955">
                    <a:moveTo>
                      <a:pt x="0" y="2477"/>
                    </a:moveTo>
                    <a:lnTo>
                      <a:pt x="711" y="3190"/>
                    </a:lnTo>
                    <a:lnTo>
                      <a:pt x="725" y="4228"/>
                    </a:lnTo>
                    <a:lnTo>
                      <a:pt x="1733" y="4229"/>
                    </a:lnTo>
                    <a:lnTo>
                      <a:pt x="2477" y="4954"/>
                    </a:lnTo>
                    <a:lnTo>
                      <a:pt x="3190" y="4242"/>
                    </a:lnTo>
                    <a:lnTo>
                      <a:pt x="4228" y="4228"/>
                    </a:lnTo>
                    <a:lnTo>
                      <a:pt x="4229" y="3220"/>
                    </a:lnTo>
                    <a:lnTo>
                      <a:pt x="4954" y="2477"/>
                    </a:lnTo>
                    <a:lnTo>
                      <a:pt x="4242" y="1763"/>
                    </a:lnTo>
                    <a:lnTo>
                      <a:pt x="4228" y="725"/>
                    </a:lnTo>
                    <a:lnTo>
                      <a:pt x="3220" y="724"/>
                    </a:lnTo>
                    <a:lnTo>
                      <a:pt x="2477" y="0"/>
                    </a:lnTo>
                    <a:lnTo>
                      <a:pt x="1763" y="711"/>
                    </a:lnTo>
                    <a:lnTo>
                      <a:pt x="725" y="725"/>
                    </a:lnTo>
                    <a:lnTo>
                      <a:pt x="724" y="1733"/>
                    </a:lnTo>
                    <a:lnTo>
                      <a:pt x="0" y="2477"/>
                    </a:lnTo>
                  </a:path>
                </a:pathLst>
              </a:custGeom>
              <a:solidFill>
                <a:srgbClr val="BEE3D3"/>
              </a:solidFill>
              <a:ln>
                <a:solidFill>
                  <a:srgbClr val="000000"/>
                </a:solidFill>
              </a:ln>
            </p:spPr>
            <p:style>
              <a:lnRef idx="0">
                <a:scrgbClr r="0" g="0" b="0"/>
              </a:lnRef>
              <a:fillRef idx="0">
                <a:scrgbClr r="0" g="0" b="0"/>
              </a:fillRef>
              <a:effectRef idx="0">
                <a:scrgbClr r="0" g="0" b="0"/>
              </a:effectRef>
              <a:fontRef idx="minor"/>
            </p:style>
          </p:sp>
          <p:sp>
            <p:nvSpPr>
              <p:cNvPr id="407" name="CustomShape 7"/>
              <p:cNvSpPr/>
              <p:nvPr/>
            </p:nvSpPr>
            <p:spPr>
              <a:xfrm>
                <a:off x="6659280" y="385200"/>
                <a:ext cx="1780200" cy="1780200"/>
              </a:xfrm>
              <a:custGeom>
                <a:avLst/>
                <a:gdLst/>
                <a:ahLst/>
                <a:cxnLst/>
                <a:rect l="l" t="t" r="r" b="b"/>
                <a:pathLst>
                  <a:path w="4955" h="4955">
                    <a:moveTo>
                      <a:pt x="0" y="2477"/>
                    </a:moveTo>
                    <a:lnTo>
                      <a:pt x="711" y="3190"/>
                    </a:lnTo>
                    <a:lnTo>
                      <a:pt x="725" y="4228"/>
                    </a:lnTo>
                    <a:lnTo>
                      <a:pt x="1733" y="4229"/>
                    </a:lnTo>
                    <a:lnTo>
                      <a:pt x="2477" y="4954"/>
                    </a:lnTo>
                    <a:lnTo>
                      <a:pt x="3190" y="4242"/>
                    </a:lnTo>
                    <a:lnTo>
                      <a:pt x="4228" y="4228"/>
                    </a:lnTo>
                    <a:lnTo>
                      <a:pt x="4229" y="3220"/>
                    </a:lnTo>
                    <a:lnTo>
                      <a:pt x="4954" y="2477"/>
                    </a:lnTo>
                    <a:lnTo>
                      <a:pt x="4242" y="1763"/>
                    </a:lnTo>
                    <a:lnTo>
                      <a:pt x="4228" y="725"/>
                    </a:lnTo>
                    <a:lnTo>
                      <a:pt x="3220" y="724"/>
                    </a:lnTo>
                    <a:lnTo>
                      <a:pt x="2477" y="0"/>
                    </a:lnTo>
                    <a:lnTo>
                      <a:pt x="1763" y="711"/>
                    </a:lnTo>
                    <a:lnTo>
                      <a:pt x="725" y="725"/>
                    </a:lnTo>
                    <a:lnTo>
                      <a:pt x="724" y="1733"/>
                    </a:lnTo>
                    <a:lnTo>
                      <a:pt x="0" y="2477"/>
                    </a:lnTo>
                  </a:path>
                </a:pathLst>
              </a:custGeom>
              <a:solidFill>
                <a:srgbClr val="BEE3D3"/>
              </a:solidFill>
              <a:ln>
                <a:solidFill>
                  <a:srgbClr val="000000"/>
                </a:solidFill>
              </a:ln>
            </p:spPr>
            <p:style>
              <a:lnRef idx="0">
                <a:scrgbClr r="0" g="0" b="0"/>
              </a:lnRef>
              <a:fillRef idx="0">
                <a:scrgbClr r="0" g="0" b="0"/>
              </a:fillRef>
              <a:effectRef idx="0">
                <a:scrgbClr r="0" g="0" b="0"/>
              </a:effectRef>
              <a:fontRef idx="minor"/>
            </p:style>
          </p:sp>
          <p:sp>
            <p:nvSpPr>
              <p:cNvPr id="408" name="CustomShape 8"/>
              <p:cNvSpPr/>
              <p:nvPr/>
            </p:nvSpPr>
            <p:spPr>
              <a:xfrm>
                <a:off x="6613560" y="339480"/>
                <a:ext cx="1780200" cy="1780200"/>
              </a:xfrm>
              <a:custGeom>
                <a:avLst/>
                <a:gdLst/>
                <a:ahLst/>
                <a:cxnLst/>
                <a:rect l="l" t="t" r="r" b="b"/>
                <a:pathLst>
                  <a:path w="4955" h="4955">
                    <a:moveTo>
                      <a:pt x="0" y="2477"/>
                    </a:moveTo>
                    <a:lnTo>
                      <a:pt x="711" y="3190"/>
                    </a:lnTo>
                    <a:lnTo>
                      <a:pt x="725" y="4228"/>
                    </a:lnTo>
                    <a:lnTo>
                      <a:pt x="1733" y="4229"/>
                    </a:lnTo>
                    <a:lnTo>
                      <a:pt x="2477" y="4954"/>
                    </a:lnTo>
                    <a:lnTo>
                      <a:pt x="3190" y="4242"/>
                    </a:lnTo>
                    <a:lnTo>
                      <a:pt x="4228" y="4228"/>
                    </a:lnTo>
                    <a:lnTo>
                      <a:pt x="4229" y="3220"/>
                    </a:lnTo>
                    <a:lnTo>
                      <a:pt x="4954" y="2477"/>
                    </a:lnTo>
                    <a:lnTo>
                      <a:pt x="4242" y="1763"/>
                    </a:lnTo>
                    <a:lnTo>
                      <a:pt x="4228" y="725"/>
                    </a:lnTo>
                    <a:lnTo>
                      <a:pt x="3220" y="724"/>
                    </a:lnTo>
                    <a:lnTo>
                      <a:pt x="2477" y="0"/>
                    </a:lnTo>
                    <a:lnTo>
                      <a:pt x="1763" y="711"/>
                    </a:lnTo>
                    <a:lnTo>
                      <a:pt x="725" y="725"/>
                    </a:lnTo>
                    <a:lnTo>
                      <a:pt x="724" y="1733"/>
                    </a:lnTo>
                    <a:lnTo>
                      <a:pt x="0" y="2477"/>
                    </a:lnTo>
                  </a:path>
                </a:pathLst>
              </a:custGeom>
              <a:solidFill>
                <a:srgbClr val="BEE3D3"/>
              </a:solidFill>
              <a:ln>
                <a:solidFill>
                  <a:srgbClr val="000000"/>
                </a:solidFill>
              </a:ln>
            </p:spPr>
            <p:style>
              <a:lnRef idx="0">
                <a:scrgbClr r="0" g="0" b="0"/>
              </a:lnRef>
              <a:fillRef idx="0">
                <a:scrgbClr r="0" g="0" b="0"/>
              </a:fillRef>
              <a:effectRef idx="0">
                <a:scrgbClr r="0" g="0" b="0"/>
              </a:effectRef>
              <a:fontRef idx="minor"/>
            </p:style>
          </p:sp>
          <p:sp>
            <p:nvSpPr>
              <p:cNvPr id="409" name="CustomShape 9"/>
              <p:cNvSpPr/>
              <p:nvPr/>
            </p:nvSpPr>
            <p:spPr>
              <a:xfrm>
                <a:off x="6567840" y="293760"/>
                <a:ext cx="1780200" cy="1780200"/>
              </a:xfrm>
              <a:custGeom>
                <a:avLst/>
                <a:gdLst/>
                <a:ahLst/>
                <a:cxnLst/>
                <a:rect l="l" t="t" r="r" b="b"/>
                <a:pathLst>
                  <a:path w="4955" h="4955">
                    <a:moveTo>
                      <a:pt x="0" y="2477"/>
                    </a:moveTo>
                    <a:lnTo>
                      <a:pt x="711" y="3190"/>
                    </a:lnTo>
                    <a:lnTo>
                      <a:pt x="725" y="4228"/>
                    </a:lnTo>
                    <a:lnTo>
                      <a:pt x="1733" y="4229"/>
                    </a:lnTo>
                    <a:lnTo>
                      <a:pt x="2477" y="4954"/>
                    </a:lnTo>
                    <a:lnTo>
                      <a:pt x="3190" y="4242"/>
                    </a:lnTo>
                    <a:lnTo>
                      <a:pt x="4228" y="4228"/>
                    </a:lnTo>
                    <a:lnTo>
                      <a:pt x="4229" y="3220"/>
                    </a:lnTo>
                    <a:lnTo>
                      <a:pt x="4954" y="2477"/>
                    </a:lnTo>
                    <a:lnTo>
                      <a:pt x="4242" y="1763"/>
                    </a:lnTo>
                    <a:lnTo>
                      <a:pt x="4228" y="725"/>
                    </a:lnTo>
                    <a:lnTo>
                      <a:pt x="3220" y="724"/>
                    </a:lnTo>
                    <a:lnTo>
                      <a:pt x="2477" y="0"/>
                    </a:lnTo>
                    <a:lnTo>
                      <a:pt x="1763" y="711"/>
                    </a:lnTo>
                    <a:lnTo>
                      <a:pt x="725" y="725"/>
                    </a:lnTo>
                    <a:lnTo>
                      <a:pt x="724" y="1733"/>
                    </a:lnTo>
                    <a:lnTo>
                      <a:pt x="0" y="2477"/>
                    </a:lnTo>
                  </a:path>
                </a:pathLst>
              </a:custGeom>
              <a:solidFill>
                <a:srgbClr val="BEE3D3"/>
              </a:solidFill>
              <a:ln>
                <a:solidFill>
                  <a:srgbClr val="000000"/>
                </a:solidFill>
              </a:ln>
            </p:spPr>
            <p:style>
              <a:lnRef idx="0">
                <a:scrgbClr r="0" g="0" b="0"/>
              </a:lnRef>
              <a:fillRef idx="0">
                <a:scrgbClr r="0" g="0" b="0"/>
              </a:fillRef>
              <a:effectRef idx="0">
                <a:scrgbClr r="0" g="0" b="0"/>
              </a:effectRef>
              <a:fontRef idx="minor"/>
            </p:style>
          </p:sp>
          <p:sp>
            <p:nvSpPr>
              <p:cNvPr id="410" name="CustomShape 10"/>
              <p:cNvSpPr/>
              <p:nvPr/>
            </p:nvSpPr>
            <p:spPr>
              <a:xfrm>
                <a:off x="6522120" y="248040"/>
                <a:ext cx="1780200" cy="1780200"/>
              </a:xfrm>
              <a:custGeom>
                <a:avLst/>
                <a:gdLst/>
                <a:ahLst/>
                <a:cxnLst/>
                <a:rect l="l" t="t" r="r" b="b"/>
                <a:pathLst>
                  <a:path w="4955" h="4955">
                    <a:moveTo>
                      <a:pt x="0" y="2477"/>
                    </a:moveTo>
                    <a:lnTo>
                      <a:pt x="711" y="3190"/>
                    </a:lnTo>
                    <a:lnTo>
                      <a:pt x="725" y="4228"/>
                    </a:lnTo>
                    <a:lnTo>
                      <a:pt x="1733" y="4229"/>
                    </a:lnTo>
                    <a:lnTo>
                      <a:pt x="2477" y="4954"/>
                    </a:lnTo>
                    <a:lnTo>
                      <a:pt x="3190" y="4242"/>
                    </a:lnTo>
                    <a:lnTo>
                      <a:pt x="4228" y="4228"/>
                    </a:lnTo>
                    <a:lnTo>
                      <a:pt x="4229" y="3220"/>
                    </a:lnTo>
                    <a:lnTo>
                      <a:pt x="4954" y="2477"/>
                    </a:lnTo>
                    <a:lnTo>
                      <a:pt x="4242" y="1763"/>
                    </a:lnTo>
                    <a:lnTo>
                      <a:pt x="4228" y="725"/>
                    </a:lnTo>
                    <a:lnTo>
                      <a:pt x="3220" y="724"/>
                    </a:lnTo>
                    <a:lnTo>
                      <a:pt x="2477" y="0"/>
                    </a:lnTo>
                    <a:lnTo>
                      <a:pt x="1763" y="711"/>
                    </a:lnTo>
                    <a:lnTo>
                      <a:pt x="725" y="725"/>
                    </a:lnTo>
                    <a:lnTo>
                      <a:pt x="724" y="1733"/>
                    </a:lnTo>
                    <a:lnTo>
                      <a:pt x="0" y="2477"/>
                    </a:lnTo>
                  </a:path>
                </a:pathLst>
              </a:custGeom>
              <a:solidFill>
                <a:srgbClr val="BEE3D3"/>
              </a:solidFill>
              <a:ln>
                <a:solidFill>
                  <a:srgbClr val="000000"/>
                </a:solidFill>
              </a:ln>
            </p:spPr>
            <p:style>
              <a:lnRef idx="0">
                <a:scrgbClr r="0" g="0" b="0"/>
              </a:lnRef>
              <a:fillRef idx="0">
                <a:scrgbClr r="0" g="0" b="0"/>
              </a:fillRef>
              <a:effectRef idx="0">
                <a:scrgbClr r="0" g="0" b="0"/>
              </a:effectRef>
              <a:fontRef idx="minor"/>
            </p:style>
          </p:sp>
          <p:grpSp>
            <p:nvGrpSpPr>
              <p:cNvPr id="411" name="Group 11"/>
              <p:cNvGrpSpPr/>
              <p:nvPr/>
            </p:nvGrpSpPr>
            <p:grpSpPr>
              <a:xfrm>
                <a:off x="6908760" y="1064160"/>
                <a:ext cx="1007280" cy="166320"/>
                <a:chOff x="6908760" y="1064160"/>
                <a:chExt cx="1007280" cy="166320"/>
              </a:xfrm>
            </p:grpSpPr>
            <p:sp>
              <p:nvSpPr>
                <p:cNvPr id="412" name="CustomShape 12"/>
                <p:cNvSpPr/>
                <p:nvPr/>
              </p:nvSpPr>
              <p:spPr>
                <a:xfrm>
                  <a:off x="6908760" y="1066680"/>
                  <a:ext cx="150840" cy="160920"/>
                </a:xfrm>
                <a:custGeom>
                  <a:avLst/>
                  <a:gdLst/>
                  <a:ahLst/>
                  <a:cxnLst/>
                  <a:rect l="l" t="t" r="r" b="b"/>
                  <a:pathLst>
                    <a:path w="427" h="455">
                      <a:moveTo>
                        <a:pt x="0" y="0"/>
                      </a:moveTo>
                      <a:cubicBezTo>
                        <a:pt x="142" y="0"/>
                        <a:pt x="284" y="0"/>
                        <a:pt x="426" y="0"/>
                      </a:cubicBezTo>
                      <a:cubicBezTo>
                        <a:pt x="426" y="37"/>
                        <a:pt x="426" y="75"/>
                        <a:pt x="426" y="112"/>
                      </a:cubicBezTo>
                      <a:cubicBezTo>
                        <a:pt x="379" y="112"/>
                        <a:pt x="331" y="112"/>
                        <a:pt x="283" y="112"/>
                      </a:cubicBezTo>
                      <a:cubicBezTo>
                        <a:pt x="283" y="226"/>
                        <a:pt x="283" y="340"/>
                        <a:pt x="283" y="454"/>
                      </a:cubicBezTo>
                      <a:cubicBezTo>
                        <a:pt x="237" y="454"/>
                        <a:pt x="190" y="454"/>
                        <a:pt x="143" y="454"/>
                      </a:cubicBezTo>
                      <a:cubicBezTo>
                        <a:pt x="143" y="340"/>
                        <a:pt x="143" y="226"/>
                        <a:pt x="143" y="112"/>
                      </a:cubicBezTo>
                      <a:cubicBezTo>
                        <a:pt x="95" y="112"/>
                        <a:pt x="48" y="112"/>
                        <a:pt x="0" y="112"/>
                      </a:cubicBezTo>
                      <a:cubicBezTo>
                        <a:pt x="0" y="75"/>
                        <a:pt x="0" y="37"/>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413" name="CustomShape 13"/>
                <p:cNvSpPr/>
                <p:nvPr/>
              </p:nvSpPr>
              <p:spPr>
                <a:xfrm>
                  <a:off x="7053120" y="1067040"/>
                  <a:ext cx="175320" cy="160920"/>
                </a:xfrm>
                <a:custGeom>
                  <a:avLst/>
                  <a:gdLst/>
                  <a:ahLst/>
                  <a:cxnLst/>
                  <a:rect l="l" t="t" r="r" b="b"/>
                  <a:pathLst>
                    <a:path w="495" h="455">
                      <a:moveTo>
                        <a:pt x="325" y="379"/>
                      </a:moveTo>
                      <a:cubicBezTo>
                        <a:pt x="272" y="379"/>
                        <a:pt x="219" y="379"/>
                        <a:pt x="165" y="379"/>
                      </a:cubicBezTo>
                      <a:cubicBezTo>
                        <a:pt x="158" y="404"/>
                        <a:pt x="151" y="429"/>
                        <a:pt x="143" y="454"/>
                      </a:cubicBezTo>
                      <a:cubicBezTo>
                        <a:pt x="96" y="454"/>
                        <a:pt x="48" y="454"/>
                        <a:pt x="0" y="454"/>
                      </a:cubicBezTo>
                      <a:cubicBezTo>
                        <a:pt x="57" y="302"/>
                        <a:pt x="114" y="151"/>
                        <a:pt x="171" y="0"/>
                      </a:cubicBezTo>
                      <a:cubicBezTo>
                        <a:pt x="222" y="0"/>
                        <a:pt x="273" y="0"/>
                        <a:pt x="324" y="0"/>
                      </a:cubicBezTo>
                      <a:cubicBezTo>
                        <a:pt x="380" y="151"/>
                        <a:pt x="437" y="302"/>
                        <a:pt x="494" y="454"/>
                      </a:cubicBezTo>
                      <a:cubicBezTo>
                        <a:pt x="445" y="454"/>
                        <a:pt x="396" y="454"/>
                        <a:pt x="347" y="454"/>
                      </a:cubicBezTo>
                      <a:cubicBezTo>
                        <a:pt x="340" y="429"/>
                        <a:pt x="332" y="404"/>
                        <a:pt x="325" y="379"/>
                      </a:cubicBezTo>
                      <a:moveTo>
                        <a:pt x="296" y="280"/>
                      </a:moveTo>
                      <a:cubicBezTo>
                        <a:pt x="279" y="226"/>
                        <a:pt x="262" y="172"/>
                        <a:pt x="245" y="117"/>
                      </a:cubicBezTo>
                      <a:cubicBezTo>
                        <a:pt x="229" y="172"/>
                        <a:pt x="212" y="226"/>
                        <a:pt x="196" y="280"/>
                      </a:cubicBezTo>
                      <a:cubicBezTo>
                        <a:pt x="229" y="280"/>
                        <a:pt x="262" y="280"/>
                        <a:pt x="296" y="28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414" name="CustomShape 14"/>
                <p:cNvSpPr/>
                <p:nvPr/>
              </p:nvSpPr>
              <p:spPr>
                <a:xfrm>
                  <a:off x="7248240" y="1066680"/>
                  <a:ext cx="158040" cy="160920"/>
                </a:xfrm>
                <a:custGeom>
                  <a:avLst/>
                  <a:gdLst/>
                  <a:ahLst/>
                  <a:cxnLst/>
                  <a:rect l="l" t="t" r="r" b="b"/>
                  <a:pathLst>
                    <a:path w="447" h="455">
                      <a:moveTo>
                        <a:pt x="0" y="454"/>
                      </a:moveTo>
                      <a:lnTo>
                        <a:pt x="0" y="0"/>
                      </a:lnTo>
                      <a:lnTo>
                        <a:pt x="234" y="0"/>
                      </a:lnTo>
                      <a:cubicBezTo>
                        <a:pt x="277" y="0"/>
                        <a:pt x="310" y="4"/>
                        <a:pt x="333" y="11"/>
                      </a:cubicBezTo>
                      <a:cubicBezTo>
                        <a:pt x="356" y="19"/>
                        <a:pt x="374" y="32"/>
                        <a:pt x="389" y="52"/>
                      </a:cubicBezTo>
                      <a:cubicBezTo>
                        <a:pt x="403" y="73"/>
                        <a:pt x="410" y="97"/>
                        <a:pt x="410" y="126"/>
                      </a:cubicBezTo>
                      <a:cubicBezTo>
                        <a:pt x="410" y="151"/>
                        <a:pt x="404" y="173"/>
                        <a:pt x="393" y="191"/>
                      </a:cubicBezTo>
                      <a:cubicBezTo>
                        <a:pt x="383" y="209"/>
                        <a:pt x="368" y="224"/>
                        <a:pt x="349" y="236"/>
                      </a:cubicBezTo>
                      <a:cubicBezTo>
                        <a:pt x="337" y="243"/>
                        <a:pt x="321" y="249"/>
                        <a:pt x="300" y="253"/>
                      </a:cubicBezTo>
                      <a:cubicBezTo>
                        <a:pt x="317" y="259"/>
                        <a:pt x="329" y="265"/>
                        <a:pt x="337" y="270"/>
                      </a:cubicBezTo>
                      <a:cubicBezTo>
                        <a:pt x="342" y="274"/>
                        <a:pt x="349" y="282"/>
                        <a:pt x="359" y="294"/>
                      </a:cubicBezTo>
                      <a:cubicBezTo>
                        <a:pt x="369" y="306"/>
                        <a:pt x="375" y="316"/>
                        <a:pt x="379" y="322"/>
                      </a:cubicBezTo>
                      <a:lnTo>
                        <a:pt x="446" y="454"/>
                      </a:lnTo>
                      <a:lnTo>
                        <a:pt x="288" y="454"/>
                      </a:lnTo>
                      <a:lnTo>
                        <a:pt x="213" y="315"/>
                      </a:lnTo>
                      <a:cubicBezTo>
                        <a:pt x="203" y="297"/>
                        <a:pt x="195" y="285"/>
                        <a:pt x="188" y="280"/>
                      </a:cubicBezTo>
                      <a:cubicBezTo>
                        <a:pt x="177" y="273"/>
                        <a:pt x="166" y="270"/>
                        <a:pt x="153" y="270"/>
                      </a:cubicBezTo>
                      <a:lnTo>
                        <a:pt x="141" y="270"/>
                      </a:lnTo>
                      <a:lnTo>
                        <a:pt x="141" y="454"/>
                      </a:lnTo>
                      <a:lnTo>
                        <a:pt x="0" y="454"/>
                      </a:lnTo>
                      <a:moveTo>
                        <a:pt x="141" y="184"/>
                      </a:moveTo>
                      <a:lnTo>
                        <a:pt x="200" y="184"/>
                      </a:lnTo>
                      <a:cubicBezTo>
                        <a:pt x="206" y="184"/>
                        <a:pt x="219" y="182"/>
                        <a:pt x="237" y="178"/>
                      </a:cubicBezTo>
                      <a:cubicBezTo>
                        <a:pt x="246" y="176"/>
                        <a:pt x="254" y="171"/>
                        <a:pt x="260" y="163"/>
                      </a:cubicBezTo>
                      <a:cubicBezTo>
                        <a:pt x="266" y="156"/>
                        <a:pt x="269" y="147"/>
                        <a:pt x="269" y="137"/>
                      </a:cubicBezTo>
                      <a:cubicBezTo>
                        <a:pt x="269" y="122"/>
                        <a:pt x="264" y="111"/>
                        <a:pt x="255" y="103"/>
                      </a:cubicBezTo>
                      <a:cubicBezTo>
                        <a:pt x="245" y="96"/>
                        <a:pt x="228" y="92"/>
                        <a:pt x="202" y="92"/>
                      </a:cubicBezTo>
                      <a:lnTo>
                        <a:pt x="141" y="92"/>
                      </a:lnTo>
                      <a:lnTo>
                        <a:pt x="141" y="184"/>
                      </a:ln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415" name="CustomShape 15"/>
                <p:cNvSpPr/>
                <p:nvPr/>
              </p:nvSpPr>
              <p:spPr>
                <a:xfrm>
                  <a:off x="7414560" y="1064160"/>
                  <a:ext cx="163800" cy="166320"/>
                </a:xfrm>
                <a:custGeom>
                  <a:avLst/>
                  <a:gdLst/>
                  <a:ahLst/>
                  <a:cxnLst/>
                  <a:rect l="l" t="t" r="r" b="b"/>
                  <a:pathLst>
                    <a:path w="463" h="470">
                      <a:moveTo>
                        <a:pt x="246" y="297"/>
                      </a:moveTo>
                      <a:lnTo>
                        <a:pt x="246" y="203"/>
                      </a:lnTo>
                      <a:lnTo>
                        <a:pt x="462" y="203"/>
                      </a:lnTo>
                      <a:lnTo>
                        <a:pt x="462" y="396"/>
                      </a:lnTo>
                      <a:cubicBezTo>
                        <a:pt x="421" y="424"/>
                        <a:pt x="384" y="443"/>
                        <a:pt x="352" y="454"/>
                      </a:cubicBezTo>
                      <a:cubicBezTo>
                        <a:pt x="320" y="464"/>
                        <a:pt x="282" y="469"/>
                        <a:pt x="239" y="469"/>
                      </a:cubicBezTo>
                      <a:cubicBezTo>
                        <a:pt x="185" y="469"/>
                        <a:pt x="141" y="460"/>
                        <a:pt x="107" y="441"/>
                      </a:cubicBezTo>
                      <a:cubicBezTo>
                        <a:pt x="73" y="423"/>
                        <a:pt x="47" y="396"/>
                        <a:pt x="28" y="359"/>
                      </a:cubicBezTo>
                      <a:cubicBezTo>
                        <a:pt x="9" y="323"/>
                        <a:pt x="0" y="282"/>
                        <a:pt x="0" y="235"/>
                      </a:cubicBezTo>
                      <a:cubicBezTo>
                        <a:pt x="0" y="185"/>
                        <a:pt x="10" y="142"/>
                        <a:pt x="31" y="105"/>
                      </a:cubicBezTo>
                      <a:cubicBezTo>
                        <a:pt x="51" y="69"/>
                        <a:pt x="81" y="41"/>
                        <a:pt x="120" y="22"/>
                      </a:cubicBezTo>
                      <a:cubicBezTo>
                        <a:pt x="151" y="7"/>
                        <a:pt x="193" y="0"/>
                        <a:pt x="245" y="0"/>
                      </a:cubicBezTo>
                      <a:cubicBezTo>
                        <a:pt x="295" y="0"/>
                        <a:pt x="332" y="5"/>
                        <a:pt x="357" y="14"/>
                      </a:cubicBezTo>
                      <a:cubicBezTo>
                        <a:pt x="382" y="23"/>
                        <a:pt x="403" y="37"/>
                        <a:pt x="419" y="56"/>
                      </a:cubicBezTo>
                      <a:cubicBezTo>
                        <a:pt x="435" y="75"/>
                        <a:pt x="448" y="99"/>
                        <a:pt x="456" y="128"/>
                      </a:cubicBezTo>
                      <a:lnTo>
                        <a:pt x="321" y="153"/>
                      </a:lnTo>
                      <a:cubicBezTo>
                        <a:pt x="315" y="135"/>
                        <a:pt x="306" y="122"/>
                        <a:pt x="292" y="113"/>
                      </a:cubicBezTo>
                      <a:cubicBezTo>
                        <a:pt x="279" y="104"/>
                        <a:pt x="262" y="100"/>
                        <a:pt x="241" y="100"/>
                      </a:cubicBezTo>
                      <a:cubicBezTo>
                        <a:pt x="211" y="100"/>
                        <a:pt x="186" y="110"/>
                        <a:pt x="168" y="132"/>
                      </a:cubicBezTo>
                      <a:cubicBezTo>
                        <a:pt x="150" y="153"/>
                        <a:pt x="141" y="187"/>
                        <a:pt x="141" y="233"/>
                      </a:cubicBezTo>
                      <a:cubicBezTo>
                        <a:pt x="141" y="282"/>
                        <a:pt x="150" y="317"/>
                        <a:pt x="168" y="338"/>
                      </a:cubicBezTo>
                      <a:cubicBezTo>
                        <a:pt x="187" y="359"/>
                        <a:pt x="212" y="370"/>
                        <a:pt x="246" y="370"/>
                      </a:cubicBezTo>
                      <a:cubicBezTo>
                        <a:pt x="261" y="370"/>
                        <a:pt x="276" y="367"/>
                        <a:pt x="290" y="363"/>
                      </a:cubicBezTo>
                      <a:cubicBezTo>
                        <a:pt x="305" y="358"/>
                        <a:pt x="321" y="351"/>
                        <a:pt x="339" y="340"/>
                      </a:cubicBezTo>
                      <a:lnTo>
                        <a:pt x="339" y="297"/>
                      </a:lnTo>
                      <a:lnTo>
                        <a:pt x="246" y="297"/>
                      </a:ln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416" name="CustomShape 16"/>
                <p:cNvSpPr/>
                <p:nvPr/>
              </p:nvSpPr>
              <p:spPr>
                <a:xfrm>
                  <a:off x="7611840" y="1066680"/>
                  <a:ext cx="135360" cy="160920"/>
                </a:xfrm>
                <a:custGeom>
                  <a:avLst/>
                  <a:gdLst/>
                  <a:ahLst/>
                  <a:cxnLst/>
                  <a:rect l="l" t="t" r="r" b="b"/>
                  <a:pathLst>
                    <a:path w="384" h="455">
                      <a:moveTo>
                        <a:pt x="0" y="0"/>
                      </a:moveTo>
                      <a:cubicBezTo>
                        <a:pt x="125" y="0"/>
                        <a:pt x="251" y="0"/>
                        <a:pt x="376" y="0"/>
                      </a:cubicBezTo>
                      <a:cubicBezTo>
                        <a:pt x="376" y="32"/>
                        <a:pt x="376" y="65"/>
                        <a:pt x="376" y="97"/>
                      </a:cubicBezTo>
                      <a:cubicBezTo>
                        <a:pt x="297" y="97"/>
                        <a:pt x="219" y="97"/>
                        <a:pt x="141" y="97"/>
                      </a:cubicBezTo>
                      <a:cubicBezTo>
                        <a:pt x="141" y="121"/>
                        <a:pt x="141" y="145"/>
                        <a:pt x="141" y="169"/>
                      </a:cubicBezTo>
                      <a:cubicBezTo>
                        <a:pt x="213" y="169"/>
                        <a:pt x="286" y="169"/>
                        <a:pt x="359" y="169"/>
                      </a:cubicBezTo>
                      <a:cubicBezTo>
                        <a:pt x="359" y="200"/>
                        <a:pt x="359" y="231"/>
                        <a:pt x="359" y="262"/>
                      </a:cubicBezTo>
                      <a:cubicBezTo>
                        <a:pt x="286" y="262"/>
                        <a:pt x="213" y="262"/>
                        <a:pt x="141" y="262"/>
                      </a:cubicBezTo>
                      <a:cubicBezTo>
                        <a:pt x="141" y="292"/>
                        <a:pt x="141" y="321"/>
                        <a:pt x="141" y="351"/>
                      </a:cubicBezTo>
                      <a:cubicBezTo>
                        <a:pt x="221" y="351"/>
                        <a:pt x="302" y="351"/>
                        <a:pt x="383" y="351"/>
                      </a:cubicBezTo>
                      <a:cubicBezTo>
                        <a:pt x="383" y="385"/>
                        <a:pt x="383" y="420"/>
                        <a:pt x="383" y="454"/>
                      </a:cubicBezTo>
                      <a:cubicBezTo>
                        <a:pt x="255" y="454"/>
                        <a:pt x="128" y="454"/>
                        <a:pt x="0" y="454"/>
                      </a:cubicBezTo>
                      <a:cubicBezTo>
                        <a:pt x="0" y="303"/>
                        <a:pt x="0" y="151"/>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417" name="CustomShape 17"/>
                <p:cNvSpPr/>
                <p:nvPr/>
              </p:nvSpPr>
              <p:spPr>
                <a:xfrm>
                  <a:off x="7765200" y="1066680"/>
                  <a:ext cx="150840" cy="160920"/>
                </a:xfrm>
                <a:custGeom>
                  <a:avLst/>
                  <a:gdLst/>
                  <a:ahLst/>
                  <a:cxnLst/>
                  <a:rect l="l" t="t" r="r" b="b"/>
                  <a:pathLst>
                    <a:path w="427" h="455">
                      <a:moveTo>
                        <a:pt x="0" y="0"/>
                      </a:moveTo>
                      <a:cubicBezTo>
                        <a:pt x="142" y="0"/>
                        <a:pt x="284" y="0"/>
                        <a:pt x="426" y="0"/>
                      </a:cubicBezTo>
                      <a:cubicBezTo>
                        <a:pt x="426" y="37"/>
                        <a:pt x="426" y="75"/>
                        <a:pt x="426" y="112"/>
                      </a:cubicBezTo>
                      <a:cubicBezTo>
                        <a:pt x="379" y="112"/>
                        <a:pt x="331" y="112"/>
                        <a:pt x="283" y="112"/>
                      </a:cubicBezTo>
                      <a:cubicBezTo>
                        <a:pt x="283" y="226"/>
                        <a:pt x="283" y="340"/>
                        <a:pt x="283" y="454"/>
                      </a:cubicBezTo>
                      <a:cubicBezTo>
                        <a:pt x="237" y="454"/>
                        <a:pt x="190" y="454"/>
                        <a:pt x="143" y="454"/>
                      </a:cubicBezTo>
                      <a:cubicBezTo>
                        <a:pt x="143" y="340"/>
                        <a:pt x="143" y="226"/>
                        <a:pt x="143" y="112"/>
                      </a:cubicBezTo>
                      <a:cubicBezTo>
                        <a:pt x="95" y="112"/>
                        <a:pt x="48" y="112"/>
                        <a:pt x="0" y="112"/>
                      </a:cubicBezTo>
                      <a:cubicBezTo>
                        <a:pt x="0" y="75"/>
                        <a:pt x="0" y="37"/>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grpSp>
        </p:grpSp>
        <p:grpSp>
          <p:nvGrpSpPr>
            <p:cNvPr id="418" name="Group 18"/>
            <p:cNvGrpSpPr/>
            <p:nvPr/>
          </p:nvGrpSpPr>
          <p:grpSpPr>
            <a:xfrm>
              <a:off x="1134360" y="2931480"/>
              <a:ext cx="1277280" cy="2603160"/>
              <a:chOff x="1134360" y="2931480"/>
              <a:chExt cx="1277280" cy="2603160"/>
            </a:xfrm>
          </p:grpSpPr>
          <p:sp>
            <p:nvSpPr>
              <p:cNvPr id="419" name="CustomShape 19"/>
              <p:cNvSpPr/>
              <p:nvPr/>
            </p:nvSpPr>
            <p:spPr>
              <a:xfrm>
                <a:off x="1362960" y="3160080"/>
                <a:ext cx="1048680" cy="2374560"/>
              </a:xfrm>
              <a:prstGeom prst="rect">
                <a:avLst/>
              </a:prstGeom>
              <a:solidFill>
                <a:srgbClr val="BCAED5"/>
              </a:solidFill>
              <a:ln>
                <a:solidFill>
                  <a:srgbClr val="000000"/>
                </a:solidFill>
              </a:ln>
            </p:spPr>
            <p:style>
              <a:lnRef idx="0">
                <a:scrgbClr r="0" g="0" b="0"/>
              </a:lnRef>
              <a:fillRef idx="0">
                <a:scrgbClr r="0" g="0" b="0"/>
              </a:fillRef>
              <a:effectRef idx="0">
                <a:scrgbClr r="0" g="0" b="0"/>
              </a:effectRef>
              <a:fontRef idx="minor"/>
            </p:style>
          </p:sp>
          <p:sp>
            <p:nvSpPr>
              <p:cNvPr id="420" name="CustomShape 20"/>
              <p:cNvSpPr/>
              <p:nvPr/>
            </p:nvSpPr>
            <p:spPr>
              <a:xfrm>
                <a:off x="1317240" y="3114360"/>
                <a:ext cx="1048680" cy="2374560"/>
              </a:xfrm>
              <a:prstGeom prst="rect">
                <a:avLst/>
              </a:prstGeom>
              <a:solidFill>
                <a:srgbClr val="BCAED5"/>
              </a:solidFill>
              <a:ln>
                <a:solidFill>
                  <a:srgbClr val="000000"/>
                </a:solidFill>
              </a:ln>
            </p:spPr>
            <p:style>
              <a:lnRef idx="0">
                <a:scrgbClr r="0" g="0" b="0"/>
              </a:lnRef>
              <a:fillRef idx="0">
                <a:scrgbClr r="0" g="0" b="0"/>
              </a:fillRef>
              <a:effectRef idx="0">
                <a:scrgbClr r="0" g="0" b="0"/>
              </a:effectRef>
              <a:fontRef idx="minor"/>
            </p:style>
          </p:sp>
          <p:sp>
            <p:nvSpPr>
              <p:cNvPr id="421" name="CustomShape 21"/>
              <p:cNvSpPr/>
              <p:nvPr/>
            </p:nvSpPr>
            <p:spPr>
              <a:xfrm>
                <a:off x="1271520" y="3068640"/>
                <a:ext cx="1048680" cy="2374560"/>
              </a:xfrm>
              <a:prstGeom prst="rect">
                <a:avLst/>
              </a:prstGeom>
              <a:solidFill>
                <a:srgbClr val="BCAED5"/>
              </a:solidFill>
              <a:ln>
                <a:solidFill>
                  <a:srgbClr val="000000"/>
                </a:solidFill>
              </a:ln>
            </p:spPr>
            <p:style>
              <a:lnRef idx="0">
                <a:scrgbClr r="0" g="0" b="0"/>
              </a:lnRef>
              <a:fillRef idx="0">
                <a:scrgbClr r="0" g="0" b="0"/>
              </a:fillRef>
              <a:effectRef idx="0">
                <a:scrgbClr r="0" g="0" b="0"/>
              </a:effectRef>
              <a:fontRef idx="minor"/>
            </p:style>
          </p:sp>
          <p:sp>
            <p:nvSpPr>
              <p:cNvPr id="422" name="CustomShape 22"/>
              <p:cNvSpPr/>
              <p:nvPr/>
            </p:nvSpPr>
            <p:spPr>
              <a:xfrm>
                <a:off x="1225800" y="3022920"/>
                <a:ext cx="1048680" cy="2374560"/>
              </a:xfrm>
              <a:prstGeom prst="rect">
                <a:avLst/>
              </a:prstGeom>
              <a:solidFill>
                <a:srgbClr val="BCAED5"/>
              </a:solidFill>
              <a:ln>
                <a:solidFill>
                  <a:srgbClr val="000000"/>
                </a:solidFill>
              </a:ln>
            </p:spPr>
            <p:style>
              <a:lnRef idx="0">
                <a:scrgbClr r="0" g="0" b="0"/>
              </a:lnRef>
              <a:fillRef idx="0">
                <a:scrgbClr r="0" g="0" b="0"/>
              </a:fillRef>
              <a:effectRef idx="0">
                <a:scrgbClr r="0" g="0" b="0"/>
              </a:effectRef>
              <a:fontRef idx="minor"/>
            </p:style>
          </p:sp>
          <p:sp>
            <p:nvSpPr>
              <p:cNvPr id="423" name="CustomShape 23"/>
              <p:cNvSpPr/>
              <p:nvPr/>
            </p:nvSpPr>
            <p:spPr>
              <a:xfrm>
                <a:off x="1180080" y="2977200"/>
                <a:ext cx="1048680" cy="2374560"/>
              </a:xfrm>
              <a:prstGeom prst="rect">
                <a:avLst/>
              </a:prstGeom>
              <a:solidFill>
                <a:srgbClr val="BCAED5"/>
              </a:solidFill>
              <a:ln>
                <a:solidFill>
                  <a:srgbClr val="000000"/>
                </a:solidFill>
              </a:ln>
            </p:spPr>
            <p:style>
              <a:lnRef idx="0">
                <a:scrgbClr r="0" g="0" b="0"/>
              </a:lnRef>
              <a:fillRef idx="0">
                <a:scrgbClr r="0" g="0" b="0"/>
              </a:fillRef>
              <a:effectRef idx="0">
                <a:scrgbClr r="0" g="0" b="0"/>
              </a:effectRef>
              <a:fontRef idx="minor"/>
            </p:style>
          </p:sp>
          <p:grpSp>
            <p:nvGrpSpPr>
              <p:cNvPr id="424" name="Group 24"/>
              <p:cNvGrpSpPr/>
              <p:nvPr/>
            </p:nvGrpSpPr>
            <p:grpSpPr>
              <a:xfrm>
                <a:off x="1134360" y="2931480"/>
                <a:ext cx="1048680" cy="2374560"/>
                <a:chOff x="1134360" y="2931480"/>
                <a:chExt cx="1048680" cy="2374560"/>
              </a:xfrm>
            </p:grpSpPr>
            <p:sp>
              <p:nvSpPr>
                <p:cNvPr id="425" name="CustomShape 25"/>
                <p:cNvSpPr/>
                <p:nvPr/>
              </p:nvSpPr>
              <p:spPr>
                <a:xfrm>
                  <a:off x="1134360" y="2931480"/>
                  <a:ext cx="1048680" cy="2374560"/>
                </a:xfrm>
                <a:prstGeom prst="rect">
                  <a:avLst/>
                </a:prstGeom>
                <a:solidFill>
                  <a:srgbClr val="BCAED5"/>
                </a:solidFill>
                <a:ln>
                  <a:solidFill>
                    <a:srgbClr val="000000"/>
                  </a:solidFill>
                </a:ln>
              </p:spPr>
              <p:style>
                <a:lnRef idx="0">
                  <a:scrgbClr r="0" g="0" b="0"/>
                </a:lnRef>
                <a:fillRef idx="0">
                  <a:scrgbClr r="0" g="0" b="0"/>
                </a:fillRef>
                <a:effectRef idx="0">
                  <a:scrgbClr r="0" g="0" b="0"/>
                </a:effectRef>
                <a:fontRef idx="minor"/>
              </p:style>
            </p:sp>
            <p:grpSp>
              <p:nvGrpSpPr>
                <p:cNvPr id="426" name="Group 26"/>
                <p:cNvGrpSpPr/>
                <p:nvPr/>
              </p:nvGrpSpPr>
              <p:grpSpPr>
                <a:xfrm>
                  <a:off x="1175040" y="3884040"/>
                  <a:ext cx="967680" cy="488160"/>
                  <a:chOff x="1175040" y="3884040"/>
                  <a:chExt cx="967680" cy="488160"/>
                </a:xfrm>
              </p:grpSpPr>
              <p:sp>
                <p:nvSpPr>
                  <p:cNvPr id="427" name="CustomShape 27"/>
                  <p:cNvSpPr/>
                  <p:nvPr/>
                </p:nvSpPr>
                <p:spPr>
                  <a:xfrm>
                    <a:off x="1295280" y="3886920"/>
                    <a:ext cx="175320" cy="160920"/>
                  </a:xfrm>
                  <a:custGeom>
                    <a:avLst/>
                    <a:gdLst/>
                    <a:ahLst/>
                    <a:cxnLst/>
                    <a:rect l="l" t="t" r="r" b="b"/>
                    <a:pathLst>
                      <a:path w="495" h="455">
                        <a:moveTo>
                          <a:pt x="0" y="0"/>
                        </a:moveTo>
                        <a:cubicBezTo>
                          <a:pt x="52" y="0"/>
                          <a:pt x="104" y="0"/>
                          <a:pt x="156" y="0"/>
                        </a:cubicBezTo>
                        <a:cubicBezTo>
                          <a:pt x="186" y="51"/>
                          <a:pt x="217" y="102"/>
                          <a:pt x="247" y="153"/>
                        </a:cubicBezTo>
                        <a:cubicBezTo>
                          <a:pt x="278" y="102"/>
                          <a:pt x="308" y="51"/>
                          <a:pt x="339" y="0"/>
                        </a:cubicBezTo>
                        <a:cubicBezTo>
                          <a:pt x="391" y="0"/>
                          <a:pt x="442" y="0"/>
                          <a:pt x="494" y="0"/>
                        </a:cubicBezTo>
                        <a:cubicBezTo>
                          <a:pt x="435" y="88"/>
                          <a:pt x="376" y="176"/>
                          <a:pt x="317" y="264"/>
                        </a:cubicBezTo>
                        <a:cubicBezTo>
                          <a:pt x="317" y="327"/>
                          <a:pt x="317" y="390"/>
                          <a:pt x="317" y="454"/>
                        </a:cubicBezTo>
                        <a:cubicBezTo>
                          <a:pt x="270" y="454"/>
                          <a:pt x="224" y="454"/>
                          <a:pt x="177" y="454"/>
                        </a:cubicBezTo>
                        <a:cubicBezTo>
                          <a:pt x="177" y="390"/>
                          <a:pt x="177" y="327"/>
                          <a:pt x="177" y="264"/>
                        </a:cubicBezTo>
                        <a:cubicBezTo>
                          <a:pt x="118" y="176"/>
                          <a:pt x="59" y="88"/>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428" name="CustomShape 28"/>
                  <p:cNvSpPr/>
                  <p:nvPr/>
                </p:nvSpPr>
                <p:spPr>
                  <a:xfrm>
                    <a:off x="1469160" y="3884040"/>
                    <a:ext cx="166680" cy="166320"/>
                  </a:xfrm>
                  <a:custGeom>
                    <a:avLst/>
                    <a:gdLst/>
                    <a:ahLst/>
                    <a:cxnLst/>
                    <a:rect l="l" t="t" r="r" b="b"/>
                    <a:pathLst>
                      <a:path w="471" h="470">
                        <a:moveTo>
                          <a:pt x="0" y="235"/>
                        </a:moveTo>
                        <a:cubicBezTo>
                          <a:pt x="0" y="161"/>
                          <a:pt x="21" y="103"/>
                          <a:pt x="62" y="62"/>
                        </a:cubicBezTo>
                        <a:cubicBezTo>
                          <a:pt x="103" y="21"/>
                          <a:pt x="161" y="0"/>
                          <a:pt x="234" y="0"/>
                        </a:cubicBezTo>
                        <a:cubicBezTo>
                          <a:pt x="310" y="0"/>
                          <a:pt x="368" y="20"/>
                          <a:pt x="409" y="61"/>
                        </a:cubicBezTo>
                        <a:cubicBezTo>
                          <a:pt x="450" y="101"/>
                          <a:pt x="470" y="158"/>
                          <a:pt x="470" y="231"/>
                        </a:cubicBezTo>
                        <a:cubicBezTo>
                          <a:pt x="470" y="284"/>
                          <a:pt x="461" y="328"/>
                          <a:pt x="443" y="362"/>
                        </a:cubicBezTo>
                        <a:cubicBezTo>
                          <a:pt x="426" y="395"/>
                          <a:pt x="400" y="422"/>
                          <a:pt x="366" y="441"/>
                        </a:cubicBezTo>
                        <a:cubicBezTo>
                          <a:pt x="332" y="460"/>
                          <a:pt x="290" y="469"/>
                          <a:pt x="240" y="469"/>
                        </a:cubicBezTo>
                        <a:cubicBezTo>
                          <a:pt x="189" y="469"/>
                          <a:pt x="146" y="461"/>
                          <a:pt x="113" y="445"/>
                        </a:cubicBezTo>
                        <a:cubicBezTo>
                          <a:pt x="79" y="428"/>
                          <a:pt x="52" y="402"/>
                          <a:pt x="31" y="367"/>
                        </a:cubicBezTo>
                        <a:cubicBezTo>
                          <a:pt x="10" y="332"/>
                          <a:pt x="0" y="288"/>
                          <a:pt x="0" y="235"/>
                        </a:cubicBezTo>
                        <a:moveTo>
                          <a:pt x="140" y="235"/>
                        </a:moveTo>
                        <a:cubicBezTo>
                          <a:pt x="140" y="281"/>
                          <a:pt x="149" y="314"/>
                          <a:pt x="166" y="334"/>
                        </a:cubicBezTo>
                        <a:cubicBezTo>
                          <a:pt x="183" y="354"/>
                          <a:pt x="206" y="364"/>
                          <a:pt x="235" y="364"/>
                        </a:cubicBezTo>
                        <a:cubicBezTo>
                          <a:pt x="265" y="364"/>
                          <a:pt x="289" y="354"/>
                          <a:pt x="305" y="335"/>
                        </a:cubicBezTo>
                        <a:cubicBezTo>
                          <a:pt x="322" y="315"/>
                          <a:pt x="330" y="280"/>
                          <a:pt x="330" y="229"/>
                        </a:cubicBezTo>
                        <a:cubicBezTo>
                          <a:pt x="330" y="187"/>
                          <a:pt x="321" y="155"/>
                          <a:pt x="304" y="136"/>
                        </a:cubicBezTo>
                        <a:cubicBezTo>
                          <a:pt x="287" y="116"/>
                          <a:pt x="264" y="106"/>
                          <a:pt x="234" y="106"/>
                        </a:cubicBezTo>
                        <a:cubicBezTo>
                          <a:pt x="206" y="106"/>
                          <a:pt x="183" y="116"/>
                          <a:pt x="166" y="136"/>
                        </a:cubicBezTo>
                        <a:cubicBezTo>
                          <a:pt x="149" y="156"/>
                          <a:pt x="140" y="189"/>
                          <a:pt x="140" y="235"/>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429" name="CustomShape 29"/>
                  <p:cNvSpPr/>
                  <p:nvPr/>
                </p:nvSpPr>
                <p:spPr>
                  <a:xfrm>
                    <a:off x="1665360" y="3886920"/>
                    <a:ext cx="154080" cy="163800"/>
                  </a:xfrm>
                  <a:custGeom>
                    <a:avLst/>
                    <a:gdLst/>
                    <a:ahLst/>
                    <a:cxnLst/>
                    <a:rect l="l" t="t" r="r" b="b"/>
                    <a:pathLst>
                      <a:path w="436" h="463">
                        <a:moveTo>
                          <a:pt x="295" y="0"/>
                        </a:moveTo>
                        <a:lnTo>
                          <a:pt x="435" y="0"/>
                        </a:lnTo>
                        <a:lnTo>
                          <a:pt x="435" y="270"/>
                        </a:lnTo>
                        <a:cubicBezTo>
                          <a:pt x="435" y="297"/>
                          <a:pt x="431" y="322"/>
                          <a:pt x="422" y="346"/>
                        </a:cubicBezTo>
                        <a:cubicBezTo>
                          <a:pt x="414" y="370"/>
                          <a:pt x="401" y="391"/>
                          <a:pt x="383" y="409"/>
                        </a:cubicBezTo>
                        <a:cubicBezTo>
                          <a:pt x="365" y="427"/>
                          <a:pt x="347" y="439"/>
                          <a:pt x="327" y="446"/>
                        </a:cubicBezTo>
                        <a:cubicBezTo>
                          <a:pt x="300" y="456"/>
                          <a:pt x="267" y="461"/>
                          <a:pt x="229" y="462"/>
                        </a:cubicBezTo>
                        <a:cubicBezTo>
                          <a:pt x="207" y="461"/>
                          <a:pt x="183" y="460"/>
                          <a:pt x="156" y="457"/>
                        </a:cubicBezTo>
                        <a:cubicBezTo>
                          <a:pt x="130" y="454"/>
                          <a:pt x="109" y="448"/>
                          <a:pt x="91" y="438"/>
                        </a:cubicBezTo>
                        <a:cubicBezTo>
                          <a:pt x="73" y="429"/>
                          <a:pt x="57" y="416"/>
                          <a:pt x="43" y="399"/>
                        </a:cubicBezTo>
                        <a:cubicBezTo>
                          <a:pt x="28" y="382"/>
                          <a:pt x="18" y="365"/>
                          <a:pt x="13" y="347"/>
                        </a:cubicBezTo>
                        <a:cubicBezTo>
                          <a:pt x="4" y="318"/>
                          <a:pt x="0" y="293"/>
                          <a:pt x="0" y="270"/>
                        </a:cubicBezTo>
                        <a:lnTo>
                          <a:pt x="0" y="0"/>
                        </a:lnTo>
                        <a:lnTo>
                          <a:pt x="140" y="0"/>
                        </a:lnTo>
                        <a:lnTo>
                          <a:pt x="140" y="277"/>
                        </a:lnTo>
                        <a:cubicBezTo>
                          <a:pt x="140" y="302"/>
                          <a:pt x="147" y="321"/>
                          <a:pt x="161" y="335"/>
                        </a:cubicBezTo>
                        <a:cubicBezTo>
                          <a:pt x="174" y="349"/>
                          <a:pt x="193" y="356"/>
                          <a:pt x="218" y="356"/>
                        </a:cubicBezTo>
                        <a:cubicBezTo>
                          <a:pt x="242" y="356"/>
                          <a:pt x="261" y="349"/>
                          <a:pt x="274" y="335"/>
                        </a:cubicBezTo>
                        <a:cubicBezTo>
                          <a:pt x="288" y="321"/>
                          <a:pt x="295" y="302"/>
                          <a:pt x="295" y="277"/>
                        </a:cubicBezTo>
                        <a:lnTo>
                          <a:pt x="295" y="0"/>
                        </a:ln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430" name="CustomShape 30"/>
                  <p:cNvSpPr/>
                  <p:nvPr/>
                </p:nvSpPr>
                <p:spPr>
                  <a:xfrm>
                    <a:off x="1856160" y="3886560"/>
                    <a:ext cx="158040" cy="160920"/>
                  </a:xfrm>
                  <a:custGeom>
                    <a:avLst/>
                    <a:gdLst/>
                    <a:ahLst/>
                    <a:cxnLst/>
                    <a:rect l="l" t="t" r="r" b="b"/>
                    <a:pathLst>
                      <a:path w="447" h="455">
                        <a:moveTo>
                          <a:pt x="0" y="454"/>
                        </a:moveTo>
                        <a:lnTo>
                          <a:pt x="0" y="0"/>
                        </a:lnTo>
                        <a:lnTo>
                          <a:pt x="234" y="0"/>
                        </a:lnTo>
                        <a:cubicBezTo>
                          <a:pt x="277" y="0"/>
                          <a:pt x="310" y="4"/>
                          <a:pt x="333" y="11"/>
                        </a:cubicBezTo>
                        <a:cubicBezTo>
                          <a:pt x="356" y="19"/>
                          <a:pt x="374" y="32"/>
                          <a:pt x="389" y="52"/>
                        </a:cubicBezTo>
                        <a:cubicBezTo>
                          <a:pt x="403" y="73"/>
                          <a:pt x="410" y="97"/>
                          <a:pt x="410" y="126"/>
                        </a:cubicBezTo>
                        <a:cubicBezTo>
                          <a:pt x="410" y="151"/>
                          <a:pt x="404" y="173"/>
                          <a:pt x="393" y="191"/>
                        </a:cubicBezTo>
                        <a:cubicBezTo>
                          <a:pt x="383" y="209"/>
                          <a:pt x="368" y="224"/>
                          <a:pt x="349" y="236"/>
                        </a:cubicBezTo>
                        <a:cubicBezTo>
                          <a:pt x="337" y="243"/>
                          <a:pt x="321" y="249"/>
                          <a:pt x="300" y="253"/>
                        </a:cubicBezTo>
                        <a:cubicBezTo>
                          <a:pt x="317" y="259"/>
                          <a:pt x="329" y="265"/>
                          <a:pt x="337" y="270"/>
                        </a:cubicBezTo>
                        <a:cubicBezTo>
                          <a:pt x="342" y="274"/>
                          <a:pt x="349" y="282"/>
                          <a:pt x="359" y="294"/>
                        </a:cubicBezTo>
                        <a:cubicBezTo>
                          <a:pt x="369" y="306"/>
                          <a:pt x="375" y="316"/>
                          <a:pt x="379" y="322"/>
                        </a:cubicBezTo>
                        <a:lnTo>
                          <a:pt x="446" y="454"/>
                        </a:lnTo>
                        <a:lnTo>
                          <a:pt x="288" y="454"/>
                        </a:lnTo>
                        <a:lnTo>
                          <a:pt x="213" y="315"/>
                        </a:lnTo>
                        <a:cubicBezTo>
                          <a:pt x="203" y="297"/>
                          <a:pt x="195" y="285"/>
                          <a:pt x="188" y="280"/>
                        </a:cubicBezTo>
                        <a:cubicBezTo>
                          <a:pt x="177" y="273"/>
                          <a:pt x="166" y="270"/>
                          <a:pt x="153" y="270"/>
                        </a:cubicBezTo>
                        <a:lnTo>
                          <a:pt x="141" y="270"/>
                        </a:lnTo>
                        <a:lnTo>
                          <a:pt x="141" y="454"/>
                        </a:lnTo>
                        <a:lnTo>
                          <a:pt x="0" y="454"/>
                        </a:lnTo>
                        <a:moveTo>
                          <a:pt x="141" y="184"/>
                        </a:moveTo>
                        <a:lnTo>
                          <a:pt x="200" y="184"/>
                        </a:lnTo>
                        <a:cubicBezTo>
                          <a:pt x="206" y="184"/>
                          <a:pt x="219" y="182"/>
                          <a:pt x="237" y="178"/>
                        </a:cubicBezTo>
                        <a:cubicBezTo>
                          <a:pt x="246" y="176"/>
                          <a:pt x="254" y="171"/>
                          <a:pt x="260" y="163"/>
                        </a:cubicBezTo>
                        <a:cubicBezTo>
                          <a:pt x="266" y="156"/>
                          <a:pt x="269" y="147"/>
                          <a:pt x="269" y="137"/>
                        </a:cubicBezTo>
                        <a:cubicBezTo>
                          <a:pt x="269" y="122"/>
                          <a:pt x="264" y="111"/>
                          <a:pt x="255" y="103"/>
                        </a:cubicBezTo>
                        <a:cubicBezTo>
                          <a:pt x="245" y="96"/>
                          <a:pt x="228" y="92"/>
                          <a:pt x="202" y="92"/>
                        </a:cubicBezTo>
                        <a:lnTo>
                          <a:pt x="141" y="92"/>
                        </a:lnTo>
                        <a:lnTo>
                          <a:pt x="141" y="184"/>
                        </a:ln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431" name="CustomShape 31"/>
                  <p:cNvSpPr/>
                  <p:nvPr/>
                </p:nvSpPr>
                <p:spPr>
                  <a:xfrm>
                    <a:off x="1175040" y="4208760"/>
                    <a:ext cx="126720" cy="160920"/>
                  </a:xfrm>
                  <a:custGeom>
                    <a:avLst/>
                    <a:gdLst/>
                    <a:ahLst/>
                    <a:cxnLst/>
                    <a:rect l="l" t="t" r="r" b="b"/>
                    <a:pathLst>
                      <a:path w="360" h="455">
                        <a:moveTo>
                          <a:pt x="0" y="0"/>
                        </a:moveTo>
                        <a:cubicBezTo>
                          <a:pt x="47" y="0"/>
                          <a:pt x="93" y="0"/>
                          <a:pt x="140" y="0"/>
                        </a:cubicBezTo>
                        <a:cubicBezTo>
                          <a:pt x="140" y="114"/>
                          <a:pt x="140" y="228"/>
                          <a:pt x="140" y="342"/>
                        </a:cubicBezTo>
                        <a:cubicBezTo>
                          <a:pt x="213" y="342"/>
                          <a:pt x="286" y="342"/>
                          <a:pt x="359" y="342"/>
                        </a:cubicBezTo>
                        <a:cubicBezTo>
                          <a:pt x="359" y="379"/>
                          <a:pt x="359" y="416"/>
                          <a:pt x="359" y="454"/>
                        </a:cubicBezTo>
                        <a:cubicBezTo>
                          <a:pt x="239" y="454"/>
                          <a:pt x="120" y="454"/>
                          <a:pt x="0" y="454"/>
                        </a:cubicBezTo>
                        <a:cubicBezTo>
                          <a:pt x="0" y="302"/>
                          <a:pt x="0" y="151"/>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432" name="CustomShape 32"/>
                  <p:cNvSpPr/>
                  <p:nvPr/>
                </p:nvSpPr>
                <p:spPr>
                  <a:xfrm>
                    <a:off x="1311120" y="4208760"/>
                    <a:ext cx="175320" cy="160920"/>
                  </a:xfrm>
                  <a:custGeom>
                    <a:avLst/>
                    <a:gdLst/>
                    <a:ahLst/>
                    <a:cxnLst/>
                    <a:rect l="l" t="t" r="r" b="b"/>
                    <a:pathLst>
                      <a:path w="495" h="455">
                        <a:moveTo>
                          <a:pt x="325" y="379"/>
                        </a:moveTo>
                        <a:cubicBezTo>
                          <a:pt x="272" y="379"/>
                          <a:pt x="219" y="379"/>
                          <a:pt x="165" y="379"/>
                        </a:cubicBezTo>
                        <a:cubicBezTo>
                          <a:pt x="158" y="404"/>
                          <a:pt x="151" y="429"/>
                          <a:pt x="143" y="454"/>
                        </a:cubicBezTo>
                        <a:cubicBezTo>
                          <a:pt x="96" y="454"/>
                          <a:pt x="48" y="454"/>
                          <a:pt x="0" y="454"/>
                        </a:cubicBezTo>
                        <a:cubicBezTo>
                          <a:pt x="57" y="302"/>
                          <a:pt x="114" y="151"/>
                          <a:pt x="171" y="0"/>
                        </a:cubicBezTo>
                        <a:cubicBezTo>
                          <a:pt x="222" y="0"/>
                          <a:pt x="273" y="0"/>
                          <a:pt x="324" y="0"/>
                        </a:cubicBezTo>
                        <a:cubicBezTo>
                          <a:pt x="380" y="151"/>
                          <a:pt x="437" y="302"/>
                          <a:pt x="494" y="454"/>
                        </a:cubicBezTo>
                        <a:cubicBezTo>
                          <a:pt x="445" y="454"/>
                          <a:pt x="396" y="454"/>
                          <a:pt x="347" y="454"/>
                        </a:cubicBezTo>
                        <a:cubicBezTo>
                          <a:pt x="340" y="429"/>
                          <a:pt x="332" y="404"/>
                          <a:pt x="325" y="379"/>
                        </a:cubicBezTo>
                        <a:moveTo>
                          <a:pt x="296" y="280"/>
                        </a:moveTo>
                        <a:cubicBezTo>
                          <a:pt x="279" y="226"/>
                          <a:pt x="262" y="172"/>
                          <a:pt x="245" y="117"/>
                        </a:cubicBezTo>
                        <a:cubicBezTo>
                          <a:pt x="229" y="172"/>
                          <a:pt x="212" y="226"/>
                          <a:pt x="196" y="280"/>
                        </a:cubicBezTo>
                        <a:cubicBezTo>
                          <a:pt x="229" y="280"/>
                          <a:pt x="262" y="280"/>
                          <a:pt x="296" y="28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433" name="CustomShape 33"/>
                  <p:cNvSpPr/>
                  <p:nvPr/>
                </p:nvSpPr>
                <p:spPr>
                  <a:xfrm>
                    <a:off x="1469160" y="4208760"/>
                    <a:ext cx="175320" cy="160920"/>
                  </a:xfrm>
                  <a:custGeom>
                    <a:avLst/>
                    <a:gdLst/>
                    <a:ahLst/>
                    <a:cxnLst/>
                    <a:rect l="l" t="t" r="r" b="b"/>
                    <a:pathLst>
                      <a:path w="495" h="455">
                        <a:moveTo>
                          <a:pt x="0" y="0"/>
                        </a:moveTo>
                        <a:cubicBezTo>
                          <a:pt x="52" y="0"/>
                          <a:pt x="104" y="0"/>
                          <a:pt x="156" y="0"/>
                        </a:cubicBezTo>
                        <a:cubicBezTo>
                          <a:pt x="186" y="51"/>
                          <a:pt x="217" y="102"/>
                          <a:pt x="247" y="153"/>
                        </a:cubicBezTo>
                        <a:cubicBezTo>
                          <a:pt x="278" y="102"/>
                          <a:pt x="308" y="51"/>
                          <a:pt x="339" y="0"/>
                        </a:cubicBezTo>
                        <a:cubicBezTo>
                          <a:pt x="391" y="0"/>
                          <a:pt x="442" y="0"/>
                          <a:pt x="494" y="0"/>
                        </a:cubicBezTo>
                        <a:cubicBezTo>
                          <a:pt x="435" y="88"/>
                          <a:pt x="376" y="176"/>
                          <a:pt x="317" y="264"/>
                        </a:cubicBezTo>
                        <a:cubicBezTo>
                          <a:pt x="317" y="327"/>
                          <a:pt x="317" y="390"/>
                          <a:pt x="317" y="454"/>
                        </a:cubicBezTo>
                        <a:cubicBezTo>
                          <a:pt x="270" y="454"/>
                          <a:pt x="224" y="454"/>
                          <a:pt x="177" y="454"/>
                        </a:cubicBezTo>
                        <a:cubicBezTo>
                          <a:pt x="177" y="390"/>
                          <a:pt x="177" y="327"/>
                          <a:pt x="177" y="264"/>
                        </a:cubicBezTo>
                        <a:cubicBezTo>
                          <a:pt x="118" y="176"/>
                          <a:pt x="59" y="88"/>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434" name="CustomShape 34"/>
                  <p:cNvSpPr/>
                  <p:nvPr/>
                </p:nvSpPr>
                <p:spPr>
                  <a:xfrm>
                    <a:off x="1662840" y="4208400"/>
                    <a:ext cx="135360" cy="160920"/>
                  </a:xfrm>
                  <a:custGeom>
                    <a:avLst/>
                    <a:gdLst/>
                    <a:ahLst/>
                    <a:cxnLst/>
                    <a:rect l="l" t="t" r="r" b="b"/>
                    <a:pathLst>
                      <a:path w="384" h="455">
                        <a:moveTo>
                          <a:pt x="0" y="0"/>
                        </a:moveTo>
                        <a:cubicBezTo>
                          <a:pt x="125" y="0"/>
                          <a:pt x="251" y="0"/>
                          <a:pt x="376" y="0"/>
                        </a:cubicBezTo>
                        <a:cubicBezTo>
                          <a:pt x="376" y="32"/>
                          <a:pt x="376" y="65"/>
                          <a:pt x="376" y="97"/>
                        </a:cubicBezTo>
                        <a:cubicBezTo>
                          <a:pt x="297" y="97"/>
                          <a:pt x="219" y="97"/>
                          <a:pt x="141" y="97"/>
                        </a:cubicBezTo>
                        <a:cubicBezTo>
                          <a:pt x="141" y="121"/>
                          <a:pt x="141" y="145"/>
                          <a:pt x="141" y="169"/>
                        </a:cubicBezTo>
                        <a:cubicBezTo>
                          <a:pt x="213" y="169"/>
                          <a:pt x="286" y="169"/>
                          <a:pt x="359" y="169"/>
                        </a:cubicBezTo>
                        <a:cubicBezTo>
                          <a:pt x="359" y="200"/>
                          <a:pt x="359" y="231"/>
                          <a:pt x="359" y="262"/>
                        </a:cubicBezTo>
                        <a:cubicBezTo>
                          <a:pt x="286" y="262"/>
                          <a:pt x="213" y="262"/>
                          <a:pt x="141" y="262"/>
                        </a:cubicBezTo>
                        <a:cubicBezTo>
                          <a:pt x="141" y="292"/>
                          <a:pt x="141" y="321"/>
                          <a:pt x="141" y="351"/>
                        </a:cubicBezTo>
                        <a:cubicBezTo>
                          <a:pt x="221" y="351"/>
                          <a:pt x="302" y="351"/>
                          <a:pt x="383" y="351"/>
                        </a:cubicBezTo>
                        <a:cubicBezTo>
                          <a:pt x="383" y="385"/>
                          <a:pt x="383" y="420"/>
                          <a:pt x="383" y="454"/>
                        </a:cubicBezTo>
                        <a:cubicBezTo>
                          <a:pt x="255" y="454"/>
                          <a:pt x="128" y="454"/>
                          <a:pt x="0" y="454"/>
                        </a:cubicBezTo>
                        <a:cubicBezTo>
                          <a:pt x="0" y="303"/>
                          <a:pt x="0" y="151"/>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435" name="CustomShape 35"/>
                  <p:cNvSpPr/>
                  <p:nvPr/>
                </p:nvSpPr>
                <p:spPr>
                  <a:xfrm>
                    <a:off x="1828080" y="4208400"/>
                    <a:ext cx="158040" cy="160920"/>
                  </a:xfrm>
                  <a:custGeom>
                    <a:avLst/>
                    <a:gdLst/>
                    <a:ahLst/>
                    <a:cxnLst/>
                    <a:rect l="l" t="t" r="r" b="b"/>
                    <a:pathLst>
                      <a:path w="447" h="455">
                        <a:moveTo>
                          <a:pt x="0" y="454"/>
                        </a:moveTo>
                        <a:lnTo>
                          <a:pt x="0" y="0"/>
                        </a:lnTo>
                        <a:lnTo>
                          <a:pt x="234" y="0"/>
                        </a:lnTo>
                        <a:cubicBezTo>
                          <a:pt x="277" y="0"/>
                          <a:pt x="310" y="4"/>
                          <a:pt x="333" y="11"/>
                        </a:cubicBezTo>
                        <a:cubicBezTo>
                          <a:pt x="356" y="19"/>
                          <a:pt x="374" y="32"/>
                          <a:pt x="389" y="52"/>
                        </a:cubicBezTo>
                        <a:cubicBezTo>
                          <a:pt x="403" y="73"/>
                          <a:pt x="410" y="97"/>
                          <a:pt x="410" y="126"/>
                        </a:cubicBezTo>
                        <a:cubicBezTo>
                          <a:pt x="410" y="151"/>
                          <a:pt x="404" y="173"/>
                          <a:pt x="393" y="191"/>
                        </a:cubicBezTo>
                        <a:cubicBezTo>
                          <a:pt x="383" y="209"/>
                          <a:pt x="368" y="224"/>
                          <a:pt x="349" y="236"/>
                        </a:cubicBezTo>
                        <a:cubicBezTo>
                          <a:pt x="337" y="243"/>
                          <a:pt x="321" y="249"/>
                          <a:pt x="300" y="253"/>
                        </a:cubicBezTo>
                        <a:cubicBezTo>
                          <a:pt x="317" y="259"/>
                          <a:pt x="329" y="265"/>
                          <a:pt x="337" y="270"/>
                        </a:cubicBezTo>
                        <a:cubicBezTo>
                          <a:pt x="342" y="274"/>
                          <a:pt x="349" y="282"/>
                          <a:pt x="359" y="294"/>
                        </a:cubicBezTo>
                        <a:cubicBezTo>
                          <a:pt x="369" y="306"/>
                          <a:pt x="375" y="316"/>
                          <a:pt x="379" y="322"/>
                        </a:cubicBezTo>
                        <a:lnTo>
                          <a:pt x="446" y="454"/>
                        </a:lnTo>
                        <a:lnTo>
                          <a:pt x="288" y="454"/>
                        </a:lnTo>
                        <a:lnTo>
                          <a:pt x="213" y="315"/>
                        </a:lnTo>
                        <a:cubicBezTo>
                          <a:pt x="203" y="297"/>
                          <a:pt x="195" y="285"/>
                          <a:pt x="188" y="280"/>
                        </a:cubicBezTo>
                        <a:cubicBezTo>
                          <a:pt x="177" y="273"/>
                          <a:pt x="166" y="270"/>
                          <a:pt x="153" y="270"/>
                        </a:cubicBezTo>
                        <a:lnTo>
                          <a:pt x="141" y="270"/>
                        </a:lnTo>
                        <a:lnTo>
                          <a:pt x="141" y="454"/>
                        </a:lnTo>
                        <a:lnTo>
                          <a:pt x="0" y="454"/>
                        </a:lnTo>
                        <a:moveTo>
                          <a:pt x="141" y="184"/>
                        </a:moveTo>
                        <a:lnTo>
                          <a:pt x="200" y="184"/>
                        </a:lnTo>
                        <a:cubicBezTo>
                          <a:pt x="206" y="184"/>
                          <a:pt x="219" y="182"/>
                          <a:pt x="237" y="178"/>
                        </a:cubicBezTo>
                        <a:cubicBezTo>
                          <a:pt x="246" y="176"/>
                          <a:pt x="254" y="171"/>
                          <a:pt x="260" y="163"/>
                        </a:cubicBezTo>
                        <a:cubicBezTo>
                          <a:pt x="266" y="156"/>
                          <a:pt x="269" y="147"/>
                          <a:pt x="269" y="137"/>
                        </a:cubicBezTo>
                        <a:cubicBezTo>
                          <a:pt x="269" y="122"/>
                          <a:pt x="264" y="111"/>
                          <a:pt x="255" y="103"/>
                        </a:cubicBezTo>
                        <a:cubicBezTo>
                          <a:pt x="245" y="96"/>
                          <a:pt x="228" y="92"/>
                          <a:pt x="202" y="92"/>
                        </a:cubicBezTo>
                        <a:lnTo>
                          <a:pt x="141" y="92"/>
                        </a:lnTo>
                        <a:lnTo>
                          <a:pt x="141" y="184"/>
                        </a:ln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436" name="CustomShape 36"/>
                  <p:cNvSpPr/>
                  <p:nvPr/>
                </p:nvSpPr>
                <p:spPr>
                  <a:xfrm>
                    <a:off x="1996920" y="4205880"/>
                    <a:ext cx="145800" cy="166320"/>
                  </a:xfrm>
                  <a:custGeom>
                    <a:avLst/>
                    <a:gdLst/>
                    <a:ahLst/>
                    <a:cxnLst/>
                    <a:rect l="l" t="t" r="r" b="b"/>
                    <a:pathLst>
                      <a:path w="413" h="470">
                        <a:moveTo>
                          <a:pt x="0" y="311"/>
                        </a:moveTo>
                        <a:lnTo>
                          <a:pt x="133" y="303"/>
                        </a:lnTo>
                        <a:cubicBezTo>
                          <a:pt x="136" y="325"/>
                          <a:pt x="142" y="341"/>
                          <a:pt x="151" y="352"/>
                        </a:cubicBezTo>
                        <a:cubicBezTo>
                          <a:pt x="166" y="371"/>
                          <a:pt x="186" y="380"/>
                          <a:pt x="213" y="380"/>
                        </a:cubicBezTo>
                        <a:cubicBezTo>
                          <a:pt x="233" y="380"/>
                          <a:pt x="248" y="375"/>
                          <a:pt x="259" y="366"/>
                        </a:cubicBezTo>
                        <a:cubicBezTo>
                          <a:pt x="270" y="356"/>
                          <a:pt x="276" y="346"/>
                          <a:pt x="276" y="333"/>
                        </a:cubicBezTo>
                        <a:cubicBezTo>
                          <a:pt x="276" y="321"/>
                          <a:pt x="270" y="311"/>
                          <a:pt x="260" y="302"/>
                        </a:cubicBezTo>
                        <a:cubicBezTo>
                          <a:pt x="250" y="292"/>
                          <a:pt x="226" y="284"/>
                          <a:pt x="188" y="275"/>
                        </a:cubicBezTo>
                        <a:cubicBezTo>
                          <a:pt x="127" y="262"/>
                          <a:pt x="83" y="243"/>
                          <a:pt x="57" y="220"/>
                        </a:cubicBezTo>
                        <a:cubicBezTo>
                          <a:pt x="30" y="197"/>
                          <a:pt x="17" y="168"/>
                          <a:pt x="17" y="133"/>
                        </a:cubicBezTo>
                        <a:cubicBezTo>
                          <a:pt x="17" y="109"/>
                          <a:pt x="24" y="87"/>
                          <a:pt x="37" y="67"/>
                        </a:cubicBezTo>
                        <a:cubicBezTo>
                          <a:pt x="51" y="46"/>
                          <a:pt x="71" y="30"/>
                          <a:pt x="98" y="18"/>
                        </a:cubicBezTo>
                        <a:cubicBezTo>
                          <a:pt x="125" y="6"/>
                          <a:pt x="163" y="0"/>
                          <a:pt x="210" y="0"/>
                        </a:cubicBezTo>
                        <a:cubicBezTo>
                          <a:pt x="268" y="0"/>
                          <a:pt x="312" y="11"/>
                          <a:pt x="343" y="32"/>
                        </a:cubicBezTo>
                        <a:cubicBezTo>
                          <a:pt x="373" y="54"/>
                          <a:pt x="391" y="88"/>
                          <a:pt x="397" y="135"/>
                        </a:cubicBezTo>
                        <a:lnTo>
                          <a:pt x="265" y="143"/>
                        </a:lnTo>
                        <a:cubicBezTo>
                          <a:pt x="261" y="123"/>
                          <a:pt x="254" y="108"/>
                          <a:pt x="243" y="98"/>
                        </a:cubicBezTo>
                        <a:cubicBezTo>
                          <a:pt x="231" y="89"/>
                          <a:pt x="216" y="84"/>
                          <a:pt x="196" y="84"/>
                        </a:cubicBezTo>
                        <a:cubicBezTo>
                          <a:pt x="180" y="84"/>
                          <a:pt x="167" y="88"/>
                          <a:pt x="159" y="95"/>
                        </a:cubicBezTo>
                        <a:cubicBezTo>
                          <a:pt x="151" y="102"/>
                          <a:pt x="147" y="110"/>
                          <a:pt x="147" y="120"/>
                        </a:cubicBezTo>
                        <a:cubicBezTo>
                          <a:pt x="147" y="127"/>
                          <a:pt x="150" y="134"/>
                          <a:pt x="157" y="140"/>
                        </a:cubicBezTo>
                        <a:cubicBezTo>
                          <a:pt x="164" y="146"/>
                          <a:pt x="179" y="151"/>
                          <a:pt x="204" y="156"/>
                        </a:cubicBezTo>
                        <a:cubicBezTo>
                          <a:pt x="265" y="169"/>
                          <a:pt x="309" y="183"/>
                          <a:pt x="336" y="196"/>
                        </a:cubicBezTo>
                        <a:cubicBezTo>
                          <a:pt x="362" y="210"/>
                          <a:pt x="382" y="227"/>
                          <a:pt x="394" y="247"/>
                        </a:cubicBezTo>
                        <a:cubicBezTo>
                          <a:pt x="406" y="267"/>
                          <a:pt x="412" y="289"/>
                          <a:pt x="412" y="314"/>
                        </a:cubicBezTo>
                        <a:cubicBezTo>
                          <a:pt x="412" y="343"/>
                          <a:pt x="404" y="370"/>
                          <a:pt x="388" y="394"/>
                        </a:cubicBezTo>
                        <a:cubicBezTo>
                          <a:pt x="371" y="419"/>
                          <a:pt x="349" y="437"/>
                          <a:pt x="320" y="450"/>
                        </a:cubicBezTo>
                        <a:cubicBezTo>
                          <a:pt x="291" y="463"/>
                          <a:pt x="255" y="469"/>
                          <a:pt x="211" y="469"/>
                        </a:cubicBezTo>
                        <a:cubicBezTo>
                          <a:pt x="134" y="469"/>
                          <a:pt x="80" y="454"/>
                          <a:pt x="50" y="424"/>
                        </a:cubicBezTo>
                        <a:cubicBezTo>
                          <a:pt x="21" y="395"/>
                          <a:pt x="4" y="357"/>
                          <a:pt x="0" y="311"/>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grpSp>
          </p:grpSp>
        </p:grpSp>
        <p:grpSp>
          <p:nvGrpSpPr>
            <p:cNvPr id="437" name="Group 37"/>
            <p:cNvGrpSpPr/>
            <p:nvPr/>
          </p:nvGrpSpPr>
          <p:grpSpPr>
            <a:xfrm>
              <a:off x="3923280" y="2931480"/>
              <a:ext cx="4843800" cy="2603520"/>
              <a:chOff x="3923280" y="2931480"/>
              <a:chExt cx="4843800" cy="2603520"/>
            </a:xfrm>
          </p:grpSpPr>
          <p:sp>
            <p:nvSpPr>
              <p:cNvPr id="438" name="CustomShape 38"/>
              <p:cNvSpPr/>
              <p:nvPr/>
            </p:nvSpPr>
            <p:spPr>
              <a:xfrm>
                <a:off x="4151880" y="3160080"/>
                <a:ext cx="4615200" cy="2374920"/>
              </a:xfrm>
              <a:custGeom>
                <a:avLst/>
                <a:gdLst/>
                <a:ahLst/>
                <a:cxnLst/>
                <a:rect l="l" t="t" r="r" b="b"/>
                <a:pathLst>
                  <a:path w="12828" h="6605">
                    <a:moveTo>
                      <a:pt x="0" y="6604"/>
                    </a:moveTo>
                    <a:cubicBezTo>
                      <a:pt x="0" y="4403"/>
                      <a:pt x="0" y="2201"/>
                      <a:pt x="0" y="0"/>
                    </a:cubicBezTo>
                    <a:cubicBezTo>
                      <a:pt x="4276" y="0"/>
                      <a:pt x="8551" y="0"/>
                      <a:pt x="12827" y="0"/>
                    </a:cubicBezTo>
                    <a:cubicBezTo>
                      <a:pt x="12827" y="2201"/>
                      <a:pt x="12827" y="4403"/>
                      <a:pt x="12827" y="6604"/>
                    </a:cubicBezTo>
                    <a:cubicBezTo>
                      <a:pt x="8551" y="6604"/>
                      <a:pt x="4276" y="6604"/>
                      <a:pt x="0" y="6604"/>
                    </a:cubicBezTo>
                  </a:path>
                </a:pathLst>
              </a:custGeom>
              <a:solidFill>
                <a:srgbClr val="729FCF"/>
              </a:solidFill>
              <a:ln>
                <a:solidFill>
                  <a:srgbClr val="000000"/>
                </a:solidFill>
              </a:ln>
            </p:spPr>
            <p:style>
              <a:lnRef idx="0">
                <a:scrgbClr r="0" g="0" b="0"/>
              </a:lnRef>
              <a:fillRef idx="0">
                <a:scrgbClr r="0" g="0" b="0"/>
              </a:fillRef>
              <a:effectRef idx="0">
                <a:scrgbClr r="0" g="0" b="0"/>
              </a:effectRef>
              <a:fontRef idx="minor"/>
            </p:style>
          </p:sp>
          <p:sp>
            <p:nvSpPr>
              <p:cNvPr id="439" name="CustomShape 39"/>
              <p:cNvSpPr/>
              <p:nvPr/>
            </p:nvSpPr>
            <p:spPr>
              <a:xfrm>
                <a:off x="4106160" y="3114360"/>
                <a:ext cx="4615200" cy="2374920"/>
              </a:xfrm>
              <a:custGeom>
                <a:avLst/>
                <a:gdLst/>
                <a:ahLst/>
                <a:cxnLst/>
                <a:rect l="l" t="t" r="r" b="b"/>
                <a:pathLst>
                  <a:path w="12828" h="6605">
                    <a:moveTo>
                      <a:pt x="0" y="6604"/>
                    </a:moveTo>
                    <a:cubicBezTo>
                      <a:pt x="0" y="4403"/>
                      <a:pt x="0" y="2201"/>
                      <a:pt x="0" y="0"/>
                    </a:cubicBezTo>
                    <a:cubicBezTo>
                      <a:pt x="4276" y="0"/>
                      <a:pt x="8551" y="0"/>
                      <a:pt x="12827" y="0"/>
                    </a:cubicBezTo>
                    <a:cubicBezTo>
                      <a:pt x="12827" y="2201"/>
                      <a:pt x="12827" y="4403"/>
                      <a:pt x="12827" y="6604"/>
                    </a:cubicBezTo>
                    <a:cubicBezTo>
                      <a:pt x="8551" y="6604"/>
                      <a:pt x="4276" y="6604"/>
                      <a:pt x="0" y="6604"/>
                    </a:cubicBezTo>
                  </a:path>
                </a:pathLst>
              </a:custGeom>
              <a:solidFill>
                <a:srgbClr val="729FCF"/>
              </a:solidFill>
              <a:ln>
                <a:solidFill>
                  <a:srgbClr val="000000"/>
                </a:solidFill>
              </a:ln>
            </p:spPr>
            <p:style>
              <a:lnRef idx="0">
                <a:scrgbClr r="0" g="0" b="0"/>
              </a:lnRef>
              <a:fillRef idx="0">
                <a:scrgbClr r="0" g="0" b="0"/>
              </a:fillRef>
              <a:effectRef idx="0">
                <a:scrgbClr r="0" g="0" b="0"/>
              </a:effectRef>
              <a:fontRef idx="minor"/>
            </p:style>
          </p:sp>
          <p:sp>
            <p:nvSpPr>
              <p:cNvPr id="440" name="CustomShape 40"/>
              <p:cNvSpPr/>
              <p:nvPr/>
            </p:nvSpPr>
            <p:spPr>
              <a:xfrm>
                <a:off x="4060440" y="3068640"/>
                <a:ext cx="4615200" cy="2374920"/>
              </a:xfrm>
              <a:custGeom>
                <a:avLst/>
                <a:gdLst/>
                <a:ahLst/>
                <a:cxnLst/>
                <a:rect l="l" t="t" r="r" b="b"/>
                <a:pathLst>
                  <a:path w="12828" h="6605">
                    <a:moveTo>
                      <a:pt x="0" y="6604"/>
                    </a:moveTo>
                    <a:cubicBezTo>
                      <a:pt x="0" y="4403"/>
                      <a:pt x="0" y="2201"/>
                      <a:pt x="0" y="0"/>
                    </a:cubicBezTo>
                    <a:cubicBezTo>
                      <a:pt x="4276" y="0"/>
                      <a:pt x="8551" y="0"/>
                      <a:pt x="12827" y="0"/>
                    </a:cubicBezTo>
                    <a:cubicBezTo>
                      <a:pt x="12827" y="2201"/>
                      <a:pt x="12827" y="4403"/>
                      <a:pt x="12827" y="6604"/>
                    </a:cubicBezTo>
                    <a:cubicBezTo>
                      <a:pt x="8551" y="6604"/>
                      <a:pt x="4276" y="6604"/>
                      <a:pt x="0" y="6604"/>
                    </a:cubicBezTo>
                  </a:path>
                </a:pathLst>
              </a:custGeom>
              <a:solidFill>
                <a:srgbClr val="729FCF"/>
              </a:solidFill>
              <a:ln>
                <a:solidFill>
                  <a:srgbClr val="000000"/>
                </a:solidFill>
              </a:ln>
            </p:spPr>
            <p:style>
              <a:lnRef idx="0">
                <a:scrgbClr r="0" g="0" b="0"/>
              </a:lnRef>
              <a:fillRef idx="0">
                <a:scrgbClr r="0" g="0" b="0"/>
              </a:fillRef>
              <a:effectRef idx="0">
                <a:scrgbClr r="0" g="0" b="0"/>
              </a:effectRef>
              <a:fontRef idx="minor"/>
            </p:style>
          </p:sp>
          <p:sp>
            <p:nvSpPr>
              <p:cNvPr id="441" name="CustomShape 41"/>
              <p:cNvSpPr/>
              <p:nvPr/>
            </p:nvSpPr>
            <p:spPr>
              <a:xfrm>
                <a:off x="4014720" y="3022920"/>
                <a:ext cx="4615200" cy="2374920"/>
              </a:xfrm>
              <a:custGeom>
                <a:avLst/>
                <a:gdLst/>
                <a:ahLst/>
                <a:cxnLst/>
                <a:rect l="l" t="t" r="r" b="b"/>
                <a:pathLst>
                  <a:path w="12828" h="6605">
                    <a:moveTo>
                      <a:pt x="0" y="6604"/>
                    </a:moveTo>
                    <a:cubicBezTo>
                      <a:pt x="0" y="4403"/>
                      <a:pt x="0" y="2201"/>
                      <a:pt x="0" y="0"/>
                    </a:cubicBezTo>
                    <a:cubicBezTo>
                      <a:pt x="4276" y="0"/>
                      <a:pt x="8551" y="0"/>
                      <a:pt x="12827" y="0"/>
                    </a:cubicBezTo>
                    <a:cubicBezTo>
                      <a:pt x="12827" y="2201"/>
                      <a:pt x="12827" y="4403"/>
                      <a:pt x="12827" y="6604"/>
                    </a:cubicBezTo>
                    <a:cubicBezTo>
                      <a:pt x="8551" y="6604"/>
                      <a:pt x="4276" y="6604"/>
                      <a:pt x="0" y="6604"/>
                    </a:cubicBezTo>
                  </a:path>
                </a:pathLst>
              </a:custGeom>
              <a:solidFill>
                <a:srgbClr val="729FCF"/>
              </a:solidFill>
              <a:ln>
                <a:solidFill>
                  <a:srgbClr val="000000"/>
                </a:solidFill>
              </a:ln>
            </p:spPr>
            <p:style>
              <a:lnRef idx="0">
                <a:scrgbClr r="0" g="0" b="0"/>
              </a:lnRef>
              <a:fillRef idx="0">
                <a:scrgbClr r="0" g="0" b="0"/>
              </a:fillRef>
              <a:effectRef idx="0">
                <a:scrgbClr r="0" g="0" b="0"/>
              </a:effectRef>
              <a:fontRef idx="minor"/>
            </p:style>
          </p:sp>
          <p:sp>
            <p:nvSpPr>
              <p:cNvPr id="442" name="CustomShape 42"/>
              <p:cNvSpPr/>
              <p:nvPr/>
            </p:nvSpPr>
            <p:spPr>
              <a:xfrm>
                <a:off x="3969000" y="2977200"/>
                <a:ext cx="4615200" cy="2374920"/>
              </a:xfrm>
              <a:custGeom>
                <a:avLst/>
                <a:gdLst/>
                <a:ahLst/>
                <a:cxnLst/>
                <a:rect l="l" t="t" r="r" b="b"/>
                <a:pathLst>
                  <a:path w="12828" h="6605">
                    <a:moveTo>
                      <a:pt x="0" y="6604"/>
                    </a:moveTo>
                    <a:cubicBezTo>
                      <a:pt x="0" y="4403"/>
                      <a:pt x="0" y="2201"/>
                      <a:pt x="0" y="0"/>
                    </a:cubicBezTo>
                    <a:cubicBezTo>
                      <a:pt x="4276" y="0"/>
                      <a:pt x="8551" y="0"/>
                      <a:pt x="12827" y="0"/>
                    </a:cubicBezTo>
                    <a:cubicBezTo>
                      <a:pt x="12827" y="2201"/>
                      <a:pt x="12827" y="4403"/>
                      <a:pt x="12827" y="6604"/>
                    </a:cubicBezTo>
                    <a:cubicBezTo>
                      <a:pt x="8551" y="6604"/>
                      <a:pt x="4276" y="6604"/>
                      <a:pt x="0" y="6604"/>
                    </a:cubicBezTo>
                  </a:path>
                </a:pathLst>
              </a:custGeom>
              <a:solidFill>
                <a:srgbClr val="729FCF"/>
              </a:solidFill>
              <a:ln>
                <a:solidFill>
                  <a:srgbClr val="000000"/>
                </a:solidFill>
              </a:ln>
            </p:spPr>
            <p:style>
              <a:lnRef idx="0">
                <a:scrgbClr r="0" g="0" b="0"/>
              </a:lnRef>
              <a:fillRef idx="0">
                <a:scrgbClr r="0" g="0" b="0"/>
              </a:fillRef>
              <a:effectRef idx="0">
                <a:scrgbClr r="0" g="0" b="0"/>
              </a:effectRef>
              <a:fontRef idx="minor"/>
            </p:style>
          </p:sp>
          <p:sp>
            <p:nvSpPr>
              <p:cNvPr id="443" name="CustomShape 43"/>
              <p:cNvSpPr/>
              <p:nvPr/>
            </p:nvSpPr>
            <p:spPr>
              <a:xfrm>
                <a:off x="3923280" y="2931480"/>
                <a:ext cx="4615200" cy="2374920"/>
              </a:xfrm>
              <a:custGeom>
                <a:avLst/>
                <a:gdLst/>
                <a:ahLst/>
                <a:cxnLst/>
                <a:rect l="l" t="t" r="r" b="b"/>
                <a:pathLst>
                  <a:path w="12828" h="6605">
                    <a:moveTo>
                      <a:pt x="0" y="6604"/>
                    </a:moveTo>
                    <a:cubicBezTo>
                      <a:pt x="0" y="4403"/>
                      <a:pt x="0" y="2201"/>
                      <a:pt x="0" y="0"/>
                    </a:cubicBezTo>
                    <a:cubicBezTo>
                      <a:pt x="4276" y="0"/>
                      <a:pt x="8551" y="0"/>
                      <a:pt x="12827" y="0"/>
                    </a:cubicBezTo>
                    <a:cubicBezTo>
                      <a:pt x="12827" y="2201"/>
                      <a:pt x="12827" y="4403"/>
                      <a:pt x="12827" y="6604"/>
                    </a:cubicBezTo>
                    <a:cubicBezTo>
                      <a:pt x="8551" y="6604"/>
                      <a:pt x="4276" y="6604"/>
                      <a:pt x="0" y="6604"/>
                    </a:cubicBezTo>
                  </a:path>
                </a:pathLst>
              </a:custGeom>
              <a:solidFill>
                <a:srgbClr val="729FCF"/>
              </a:solidFill>
              <a:ln>
                <a:solidFill>
                  <a:srgbClr val="000000"/>
                </a:solidFill>
              </a:ln>
            </p:spPr>
            <p:style>
              <a:lnRef idx="0">
                <a:scrgbClr r="0" g="0" b="0"/>
              </a:lnRef>
              <a:fillRef idx="0">
                <a:scrgbClr r="0" g="0" b="0"/>
              </a:fillRef>
              <a:effectRef idx="0">
                <a:scrgbClr r="0" g="0" b="0"/>
              </a:effectRef>
              <a:fontRef idx="minor"/>
            </p:style>
          </p:sp>
          <p:grpSp>
            <p:nvGrpSpPr>
              <p:cNvPr id="444" name="Group 44"/>
              <p:cNvGrpSpPr/>
              <p:nvPr/>
            </p:nvGrpSpPr>
            <p:grpSpPr>
              <a:xfrm>
                <a:off x="5431680" y="3884040"/>
                <a:ext cx="1598040" cy="488160"/>
                <a:chOff x="5431680" y="3884040"/>
                <a:chExt cx="1598040" cy="488160"/>
              </a:xfrm>
            </p:grpSpPr>
            <p:sp>
              <p:nvSpPr>
                <p:cNvPr id="445" name="CustomShape 45"/>
                <p:cNvSpPr/>
                <p:nvPr/>
              </p:nvSpPr>
              <p:spPr>
                <a:xfrm>
                  <a:off x="5648760" y="3886560"/>
                  <a:ext cx="147960" cy="160920"/>
                </a:xfrm>
                <a:custGeom>
                  <a:avLst/>
                  <a:gdLst/>
                  <a:ahLst/>
                  <a:cxnLst/>
                  <a:rect l="l" t="t" r="r" b="b"/>
                  <a:pathLst>
                    <a:path w="419" h="455">
                      <a:moveTo>
                        <a:pt x="0" y="0"/>
                      </a:moveTo>
                      <a:lnTo>
                        <a:pt x="208" y="0"/>
                      </a:lnTo>
                      <a:cubicBezTo>
                        <a:pt x="249" y="0"/>
                        <a:pt x="283" y="6"/>
                        <a:pt x="308" y="17"/>
                      </a:cubicBezTo>
                      <a:cubicBezTo>
                        <a:pt x="333" y="28"/>
                        <a:pt x="354" y="44"/>
                        <a:pt x="371" y="65"/>
                      </a:cubicBezTo>
                      <a:cubicBezTo>
                        <a:pt x="387" y="86"/>
                        <a:pt x="399" y="110"/>
                        <a:pt x="406" y="137"/>
                      </a:cubicBezTo>
                      <a:cubicBezTo>
                        <a:pt x="414" y="165"/>
                        <a:pt x="418" y="194"/>
                        <a:pt x="418" y="225"/>
                      </a:cubicBezTo>
                      <a:cubicBezTo>
                        <a:pt x="418" y="274"/>
                        <a:pt x="412" y="311"/>
                        <a:pt x="401" y="338"/>
                      </a:cubicBezTo>
                      <a:cubicBezTo>
                        <a:pt x="390" y="365"/>
                        <a:pt x="375" y="387"/>
                        <a:pt x="355" y="405"/>
                      </a:cubicBezTo>
                      <a:cubicBezTo>
                        <a:pt x="335" y="423"/>
                        <a:pt x="314" y="435"/>
                        <a:pt x="292" y="441"/>
                      </a:cubicBezTo>
                      <a:cubicBezTo>
                        <a:pt x="261" y="450"/>
                        <a:pt x="233" y="454"/>
                        <a:pt x="208" y="454"/>
                      </a:cubicBezTo>
                      <a:lnTo>
                        <a:pt x="0" y="454"/>
                      </a:lnTo>
                      <a:lnTo>
                        <a:pt x="0" y="0"/>
                      </a:lnTo>
                      <a:moveTo>
                        <a:pt x="140" y="103"/>
                      </a:moveTo>
                      <a:lnTo>
                        <a:pt x="140" y="351"/>
                      </a:lnTo>
                      <a:lnTo>
                        <a:pt x="175" y="351"/>
                      </a:lnTo>
                      <a:cubicBezTo>
                        <a:pt x="204" y="351"/>
                        <a:pt x="225" y="347"/>
                        <a:pt x="237" y="341"/>
                      </a:cubicBezTo>
                      <a:cubicBezTo>
                        <a:pt x="250" y="334"/>
                        <a:pt x="259" y="323"/>
                        <a:pt x="266" y="307"/>
                      </a:cubicBezTo>
                      <a:cubicBezTo>
                        <a:pt x="273" y="291"/>
                        <a:pt x="277" y="264"/>
                        <a:pt x="277" y="228"/>
                      </a:cubicBezTo>
                      <a:cubicBezTo>
                        <a:pt x="277" y="180"/>
                        <a:pt x="269" y="147"/>
                        <a:pt x="253" y="129"/>
                      </a:cubicBezTo>
                      <a:cubicBezTo>
                        <a:pt x="238" y="112"/>
                        <a:pt x="212" y="103"/>
                        <a:pt x="175" y="103"/>
                      </a:cubicBezTo>
                      <a:lnTo>
                        <a:pt x="140" y="103"/>
                      </a:ln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446" name="CustomShape 46"/>
                <p:cNvSpPr/>
                <p:nvPr/>
              </p:nvSpPr>
              <p:spPr>
                <a:xfrm>
                  <a:off x="5826240" y="3886560"/>
                  <a:ext cx="135360" cy="160920"/>
                </a:xfrm>
                <a:custGeom>
                  <a:avLst/>
                  <a:gdLst/>
                  <a:ahLst/>
                  <a:cxnLst/>
                  <a:rect l="l" t="t" r="r" b="b"/>
                  <a:pathLst>
                    <a:path w="384" h="455">
                      <a:moveTo>
                        <a:pt x="0" y="0"/>
                      </a:moveTo>
                      <a:cubicBezTo>
                        <a:pt x="125" y="0"/>
                        <a:pt x="251" y="0"/>
                        <a:pt x="376" y="0"/>
                      </a:cubicBezTo>
                      <a:cubicBezTo>
                        <a:pt x="376" y="32"/>
                        <a:pt x="376" y="65"/>
                        <a:pt x="376" y="97"/>
                      </a:cubicBezTo>
                      <a:cubicBezTo>
                        <a:pt x="297" y="97"/>
                        <a:pt x="219" y="97"/>
                        <a:pt x="141" y="97"/>
                      </a:cubicBezTo>
                      <a:cubicBezTo>
                        <a:pt x="141" y="121"/>
                        <a:pt x="141" y="145"/>
                        <a:pt x="141" y="169"/>
                      </a:cubicBezTo>
                      <a:cubicBezTo>
                        <a:pt x="213" y="169"/>
                        <a:pt x="286" y="169"/>
                        <a:pt x="359" y="169"/>
                      </a:cubicBezTo>
                      <a:cubicBezTo>
                        <a:pt x="359" y="200"/>
                        <a:pt x="359" y="231"/>
                        <a:pt x="359" y="262"/>
                      </a:cubicBezTo>
                      <a:cubicBezTo>
                        <a:pt x="286" y="262"/>
                        <a:pt x="213" y="262"/>
                        <a:pt x="141" y="262"/>
                      </a:cubicBezTo>
                      <a:cubicBezTo>
                        <a:pt x="141" y="292"/>
                        <a:pt x="141" y="321"/>
                        <a:pt x="141" y="351"/>
                      </a:cubicBezTo>
                      <a:cubicBezTo>
                        <a:pt x="221" y="351"/>
                        <a:pt x="302" y="351"/>
                        <a:pt x="383" y="351"/>
                      </a:cubicBezTo>
                      <a:cubicBezTo>
                        <a:pt x="383" y="385"/>
                        <a:pt x="383" y="420"/>
                        <a:pt x="383" y="454"/>
                      </a:cubicBezTo>
                      <a:cubicBezTo>
                        <a:pt x="255" y="454"/>
                        <a:pt x="128" y="454"/>
                        <a:pt x="0" y="454"/>
                      </a:cubicBezTo>
                      <a:cubicBezTo>
                        <a:pt x="0" y="303"/>
                        <a:pt x="0" y="151"/>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447" name="CustomShape 47"/>
                <p:cNvSpPr/>
                <p:nvPr/>
              </p:nvSpPr>
              <p:spPr>
                <a:xfrm>
                  <a:off x="5975280" y="3886920"/>
                  <a:ext cx="174600" cy="160920"/>
                </a:xfrm>
                <a:custGeom>
                  <a:avLst/>
                  <a:gdLst/>
                  <a:ahLst/>
                  <a:cxnLst/>
                  <a:rect l="l" t="t" r="r" b="b"/>
                  <a:pathLst>
                    <a:path w="493" h="455">
                      <a:moveTo>
                        <a:pt x="0" y="0"/>
                      </a:moveTo>
                      <a:cubicBezTo>
                        <a:pt x="49" y="0"/>
                        <a:pt x="98" y="0"/>
                        <a:pt x="147" y="0"/>
                      </a:cubicBezTo>
                      <a:cubicBezTo>
                        <a:pt x="181" y="109"/>
                        <a:pt x="215" y="218"/>
                        <a:pt x="249" y="326"/>
                      </a:cubicBezTo>
                      <a:cubicBezTo>
                        <a:pt x="282" y="218"/>
                        <a:pt x="316" y="109"/>
                        <a:pt x="350" y="0"/>
                      </a:cubicBezTo>
                      <a:cubicBezTo>
                        <a:pt x="397" y="0"/>
                        <a:pt x="444" y="0"/>
                        <a:pt x="492" y="0"/>
                      </a:cubicBezTo>
                      <a:cubicBezTo>
                        <a:pt x="436" y="151"/>
                        <a:pt x="380" y="302"/>
                        <a:pt x="324" y="454"/>
                      </a:cubicBezTo>
                      <a:cubicBezTo>
                        <a:pt x="273" y="454"/>
                        <a:pt x="222" y="454"/>
                        <a:pt x="172" y="454"/>
                      </a:cubicBezTo>
                      <a:cubicBezTo>
                        <a:pt x="114" y="302"/>
                        <a:pt x="57" y="151"/>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448" name="CustomShape 48"/>
                <p:cNvSpPr/>
                <p:nvPr/>
              </p:nvSpPr>
              <p:spPr>
                <a:xfrm>
                  <a:off x="6158160" y="3886560"/>
                  <a:ext cx="150840" cy="160920"/>
                </a:xfrm>
                <a:custGeom>
                  <a:avLst/>
                  <a:gdLst/>
                  <a:ahLst/>
                  <a:cxnLst/>
                  <a:rect l="l" t="t" r="r" b="b"/>
                  <a:pathLst>
                    <a:path w="427" h="455">
                      <a:moveTo>
                        <a:pt x="0" y="0"/>
                      </a:moveTo>
                      <a:cubicBezTo>
                        <a:pt x="142" y="0"/>
                        <a:pt x="284" y="0"/>
                        <a:pt x="426" y="0"/>
                      </a:cubicBezTo>
                      <a:cubicBezTo>
                        <a:pt x="426" y="37"/>
                        <a:pt x="426" y="75"/>
                        <a:pt x="426" y="112"/>
                      </a:cubicBezTo>
                      <a:cubicBezTo>
                        <a:pt x="379" y="112"/>
                        <a:pt x="331" y="112"/>
                        <a:pt x="283" y="112"/>
                      </a:cubicBezTo>
                      <a:cubicBezTo>
                        <a:pt x="283" y="226"/>
                        <a:pt x="283" y="340"/>
                        <a:pt x="283" y="454"/>
                      </a:cubicBezTo>
                      <a:cubicBezTo>
                        <a:pt x="237" y="454"/>
                        <a:pt x="190" y="454"/>
                        <a:pt x="143" y="454"/>
                      </a:cubicBezTo>
                      <a:cubicBezTo>
                        <a:pt x="143" y="340"/>
                        <a:pt x="143" y="226"/>
                        <a:pt x="143" y="112"/>
                      </a:cubicBezTo>
                      <a:cubicBezTo>
                        <a:pt x="95" y="112"/>
                        <a:pt x="48" y="112"/>
                        <a:pt x="0" y="112"/>
                      </a:cubicBezTo>
                      <a:cubicBezTo>
                        <a:pt x="0" y="75"/>
                        <a:pt x="0" y="37"/>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449" name="CustomShape 49"/>
                <p:cNvSpPr/>
                <p:nvPr/>
              </p:nvSpPr>
              <p:spPr>
                <a:xfrm>
                  <a:off x="6320880" y="3884040"/>
                  <a:ext cx="166680" cy="166320"/>
                </a:xfrm>
                <a:custGeom>
                  <a:avLst/>
                  <a:gdLst/>
                  <a:ahLst/>
                  <a:cxnLst/>
                  <a:rect l="l" t="t" r="r" b="b"/>
                  <a:pathLst>
                    <a:path w="471" h="470">
                      <a:moveTo>
                        <a:pt x="0" y="235"/>
                      </a:moveTo>
                      <a:cubicBezTo>
                        <a:pt x="0" y="161"/>
                        <a:pt x="21" y="103"/>
                        <a:pt x="62" y="62"/>
                      </a:cubicBezTo>
                      <a:cubicBezTo>
                        <a:pt x="103" y="21"/>
                        <a:pt x="161" y="0"/>
                        <a:pt x="234" y="0"/>
                      </a:cubicBezTo>
                      <a:cubicBezTo>
                        <a:pt x="310" y="0"/>
                        <a:pt x="368" y="20"/>
                        <a:pt x="409" y="61"/>
                      </a:cubicBezTo>
                      <a:cubicBezTo>
                        <a:pt x="450" y="101"/>
                        <a:pt x="470" y="158"/>
                        <a:pt x="470" y="231"/>
                      </a:cubicBezTo>
                      <a:cubicBezTo>
                        <a:pt x="470" y="284"/>
                        <a:pt x="461" y="328"/>
                        <a:pt x="443" y="362"/>
                      </a:cubicBezTo>
                      <a:cubicBezTo>
                        <a:pt x="426" y="395"/>
                        <a:pt x="400" y="422"/>
                        <a:pt x="366" y="441"/>
                      </a:cubicBezTo>
                      <a:cubicBezTo>
                        <a:pt x="332" y="460"/>
                        <a:pt x="290" y="469"/>
                        <a:pt x="240" y="469"/>
                      </a:cubicBezTo>
                      <a:cubicBezTo>
                        <a:pt x="189" y="469"/>
                        <a:pt x="146" y="461"/>
                        <a:pt x="113" y="445"/>
                      </a:cubicBezTo>
                      <a:cubicBezTo>
                        <a:pt x="79" y="428"/>
                        <a:pt x="52" y="402"/>
                        <a:pt x="31" y="367"/>
                      </a:cubicBezTo>
                      <a:cubicBezTo>
                        <a:pt x="10" y="332"/>
                        <a:pt x="0" y="288"/>
                        <a:pt x="0" y="235"/>
                      </a:cubicBezTo>
                      <a:moveTo>
                        <a:pt x="140" y="235"/>
                      </a:moveTo>
                      <a:cubicBezTo>
                        <a:pt x="140" y="281"/>
                        <a:pt x="149" y="314"/>
                        <a:pt x="166" y="334"/>
                      </a:cubicBezTo>
                      <a:cubicBezTo>
                        <a:pt x="183" y="354"/>
                        <a:pt x="206" y="364"/>
                        <a:pt x="235" y="364"/>
                      </a:cubicBezTo>
                      <a:cubicBezTo>
                        <a:pt x="265" y="364"/>
                        <a:pt x="289" y="354"/>
                        <a:pt x="305" y="335"/>
                      </a:cubicBezTo>
                      <a:cubicBezTo>
                        <a:pt x="322" y="315"/>
                        <a:pt x="330" y="280"/>
                        <a:pt x="330" y="229"/>
                      </a:cubicBezTo>
                      <a:cubicBezTo>
                        <a:pt x="330" y="187"/>
                        <a:pt x="321" y="155"/>
                        <a:pt x="304" y="136"/>
                      </a:cubicBezTo>
                      <a:cubicBezTo>
                        <a:pt x="287" y="116"/>
                        <a:pt x="264" y="106"/>
                        <a:pt x="234" y="106"/>
                      </a:cubicBezTo>
                      <a:cubicBezTo>
                        <a:pt x="206" y="106"/>
                        <a:pt x="183" y="116"/>
                        <a:pt x="166" y="136"/>
                      </a:cubicBezTo>
                      <a:cubicBezTo>
                        <a:pt x="149" y="156"/>
                        <a:pt x="140" y="189"/>
                        <a:pt x="140" y="235"/>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450" name="CustomShape 50"/>
                <p:cNvSpPr/>
                <p:nvPr/>
              </p:nvSpPr>
              <p:spPr>
                <a:xfrm>
                  <a:off x="6510600" y="3884040"/>
                  <a:ext cx="166680" cy="166320"/>
                </a:xfrm>
                <a:custGeom>
                  <a:avLst/>
                  <a:gdLst/>
                  <a:ahLst/>
                  <a:cxnLst/>
                  <a:rect l="l" t="t" r="r" b="b"/>
                  <a:pathLst>
                    <a:path w="471" h="470">
                      <a:moveTo>
                        <a:pt x="0" y="235"/>
                      </a:moveTo>
                      <a:cubicBezTo>
                        <a:pt x="0" y="161"/>
                        <a:pt x="21" y="103"/>
                        <a:pt x="62" y="62"/>
                      </a:cubicBezTo>
                      <a:cubicBezTo>
                        <a:pt x="103" y="21"/>
                        <a:pt x="161" y="0"/>
                        <a:pt x="234" y="0"/>
                      </a:cubicBezTo>
                      <a:cubicBezTo>
                        <a:pt x="310" y="0"/>
                        <a:pt x="368" y="20"/>
                        <a:pt x="409" y="61"/>
                      </a:cubicBezTo>
                      <a:cubicBezTo>
                        <a:pt x="450" y="101"/>
                        <a:pt x="470" y="158"/>
                        <a:pt x="470" y="231"/>
                      </a:cubicBezTo>
                      <a:cubicBezTo>
                        <a:pt x="470" y="284"/>
                        <a:pt x="461" y="328"/>
                        <a:pt x="443" y="362"/>
                      </a:cubicBezTo>
                      <a:cubicBezTo>
                        <a:pt x="426" y="395"/>
                        <a:pt x="400" y="422"/>
                        <a:pt x="366" y="441"/>
                      </a:cubicBezTo>
                      <a:cubicBezTo>
                        <a:pt x="332" y="460"/>
                        <a:pt x="290" y="469"/>
                        <a:pt x="240" y="469"/>
                      </a:cubicBezTo>
                      <a:cubicBezTo>
                        <a:pt x="189" y="469"/>
                        <a:pt x="146" y="461"/>
                        <a:pt x="113" y="445"/>
                      </a:cubicBezTo>
                      <a:cubicBezTo>
                        <a:pt x="79" y="428"/>
                        <a:pt x="52" y="402"/>
                        <a:pt x="31" y="367"/>
                      </a:cubicBezTo>
                      <a:cubicBezTo>
                        <a:pt x="10" y="332"/>
                        <a:pt x="0" y="288"/>
                        <a:pt x="0" y="235"/>
                      </a:cubicBezTo>
                      <a:moveTo>
                        <a:pt x="140" y="235"/>
                      </a:moveTo>
                      <a:cubicBezTo>
                        <a:pt x="140" y="281"/>
                        <a:pt x="149" y="314"/>
                        <a:pt x="166" y="334"/>
                      </a:cubicBezTo>
                      <a:cubicBezTo>
                        <a:pt x="183" y="354"/>
                        <a:pt x="206" y="364"/>
                        <a:pt x="235" y="364"/>
                      </a:cubicBezTo>
                      <a:cubicBezTo>
                        <a:pt x="265" y="364"/>
                        <a:pt x="289" y="354"/>
                        <a:pt x="305" y="335"/>
                      </a:cubicBezTo>
                      <a:cubicBezTo>
                        <a:pt x="322" y="315"/>
                        <a:pt x="330" y="280"/>
                        <a:pt x="330" y="229"/>
                      </a:cubicBezTo>
                      <a:cubicBezTo>
                        <a:pt x="330" y="187"/>
                        <a:pt x="321" y="155"/>
                        <a:pt x="304" y="136"/>
                      </a:cubicBezTo>
                      <a:cubicBezTo>
                        <a:pt x="287" y="116"/>
                        <a:pt x="264" y="106"/>
                        <a:pt x="234" y="106"/>
                      </a:cubicBezTo>
                      <a:cubicBezTo>
                        <a:pt x="206" y="106"/>
                        <a:pt x="183" y="116"/>
                        <a:pt x="166" y="136"/>
                      </a:cubicBezTo>
                      <a:cubicBezTo>
                        <a:pt x="149" y="156"/>
                        <a:pt x="140" y="189"/>
                        <a:pt x="140" y="235"/>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451" name="CustomShape 51"/>
                <p:cNvSpPr/>
                <p:nvPr/>
              </p:nvSpPr>
              <p:spPr>
                <a:xfrm>
                  <a:off x="6707160" y="3886920"/>
                  <a:ext cx="126720" cy="160920"/>
                </a:xfrm>
                <a:custGeom>
                  <a:avLst/>
                  <a:gdLst/>
                  <a:ahLst/>
                  <a:cxnLst/>
                  <a:rect l="l" t="t" r="r" b="b"/>
                  <a:pathLst>
                    <a:path w="360" h="455">
                      <a:moveTo>
                        <a:pt x="0" y="0"/>
                      </a:moveTo>
                      <a:cubicBezTo>
                        <a:pt x="47" y="0"/>
                        <a:pt x="93" y="0"/>
                        <a:pt x="140" y="0"/>
                      </a:cubicBezTo>
                      <a:cubicBezTo>
                        <a:pt x="140" y="114"/>
                        <a:pt x="140" y="228"/>
                        <a:pt x="140" y="342"/>
                      </a:cubicBezTo>
                      <a:cubicBezTo>
                        <a:pt x="213" y="342"/>
                        <a:pt x="286" y="342"/>
                        <a:pt x="359" y="342"/>
                      </a:cubicBezTo>
                      <a:cubicBezTo>
                        <a:pt x="359" y="379"/>
                        <a:pt x="359" y="416"/>
                        <a:pt x="359" y="454"/>
                      </a:cubicBezTo>
                      <a:cubicBezTo>
                        <a:pt x="239" y="454"/>
                        <a:pt x="120" y="454"/>
                        <a:pt x="0" y="454"/>
                      </a:cubicBezTo>
                      <a:cubicBezTo>
                        <a:pt x="0" y="302"/>
                        <a:pt x="0" y="151"/>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452" name="CustomShape 52"/>
                <p:cNvSpPr/>
                <p:nvPr/>
              </p:nvSpPr>
              <p:spPr>
                <a:xfrm>
                  <a:off x="5431680" y="4208400"/>
                  <a:ext cx="226080" cy="160920"/>
                </a:xfrm>
                <a:custGeom>
                  <a:avLst/>
                  <a:gdLst/>
                  <a:ahLst/>
                  <a:cxnLst/>
                  <a:rect l="l" t="t" r="r" b="b"/>
                  <a:pathLst>
                    <a:path w="636" h="455">
                      <a:moveTo>
                        <a:pt x="0" y="0"/>
                      </a:moveTo>
                      <a:cubicBezTo>
                        <a:pt x="44" y="0"/>
                        <a:pt x="89" y="0"/>
                        <a:pt x="133" y="0"/>
                      </a:cubicBezTo>
                      <a:cubicBezTo>
                        <a:pt x="149" y="84"/>
                        <a:pt x="165" y="169"/>
                        <a:pt x="181" y="253"/>
                      </a:cubicBezTo>
                      <a:cubicBezTo>
                        <a:pt x="204" y="169"/>
                        <a:pt x="228" y="84"/>
                        <a:pt x="251" y="0"/>
                      </a:cubicBezTo>
                      <a:cubicBezTo>
                        <a:pt x="295" y="0"/>
                        <a:pt x="340" y="0"/>
                        <a:pt x="384" y="0"/>
                      </a:cubicBezTo>
                      <a:cubicBezTo>
                        <a:pt x="407" y="84"/>
                        <a:pt x="431" y="169"/>
                        <a:pt x="454" y="253"/>
                      </a:cubicBezTo>
                      <a:cubicBezTo>
                        <a:pt x="470" y="169"/>
                        <a:pt x="486" y="84"/>
                        <a:pt x="502" y="0"/>
                      </a:cubicBezTo>
                      <a:cubicBezTo>
                        <a:pt x="546" y="0"/>
                        <a:pt x="590" y="0"/>
                        <a:pt x="635" y="0"/>
                      </a:cubicBezTo>
                      <a:cubicBezTo>
                        <a:pt x="601" y="151"/>
                        <a:pt x="568" y="302"/>
                        <a:pt x="535" y="454"/>
                      </a:cubicBezTo>
                      <a:cubicBezTo>
                        <a:pt x="489" y="454"/>
                        <a:pt x="443" y="454"/>
                        <a:pt x="397" y="454"/>
                      </a:cubicBezTo>
                      <a:cubicBezTo>
                        <a:pt x="371" y="358"/>
                        <a:pt x="344" y="263"/>
                        <a:pt x="318" y="168"/>
                      </a:cubicBezTo>
                      <a:cubicBezTo>
                        <a:pt x="291" y="263"/>
                        <a:pt x="265" y="358"/>
                        <a:pt x="238" y="454"/>
                      </a:cubicBezTo>
                      <a:cubicBezTo>
                        <a:pt x="193" y="454"/>
                        <a:pt x="147" y="454"/>
                        <a:pt x="101" y="454"/>
                      </a:cubicBezTo>
                      <a:cubicBezTo>
                        <a:pt x="67" y="302"/>
                        <a:pt x="34" y="151"/>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453" name="CustomShape 53"/>
                <p:cNvSpPr/>
                <p:nvPr/>
              </p:nvSpPr>
              <p:spPr>
                <a:xfrm>
                  <a:off x="5667480" y="4205880"/>
                  <a:ext cx="166680" cy="166320"/>
                </a:xfrm>
                <a:custGeom>
                  <a:avLst/>
                  <a:gdLst/>
                  <a:ahLst/>
                  <a:cxnLst/>
                  <a:rect l="l" t="t" r="r" b="b"/>
                  <a:pathLst>
                    <a:path w="471" h="470">
                      <a:moveTo>
                        <a:pt x="0" y="235"/>
                      </a:moveTo>
                      <a:cubicBezTo>
                        <a:pt x="0" y="161"/>
                        <a:pt x="21" y="103"/>
                        <a:pt x="62" y="62"/>
                      </a:cubicBezTo>
                      <a:cubicBezTo>
                        <a:pt x="103" y="21"/>
                        <a:pt x="161" y="0"/>
                        <a:pt x="234" y="0"/>
                      </a:cubicBezTo>
                      <a:cubicBezTo>
                        <a:pt x="310" y="0"/>
                        <a:pt x="368" y="20"/>
                        <a:pt x="409" y="61"/>
                      </a:cubicBezTo>
                      <a:cubicBezTo>
                        <a:pt x="450" y="101"/>
                        <a:pt x="470" y="158"/>
                        <a:pt x="470" y="231"/>
                      </a:cubicBezTo>
                      <a:cubicBezTo>
                        <a:pt x="470" y="284"/>
                        <a:pt x="461" y="328"/>
                        <a:pt x="443" y="362"/>
                      </a:cubicBezTo>
                      <a:cubicBezTo>
                        <a:pt x="426" y="395"/>
                        <a:pt x="400" y="422"/>
                        <a:pt x="366" y="441"/>
                      </a:cubicBezTo>
                      <a:cubicBezTo>
                        <a:pt x="332" y="460"/>
                        <a:pt x="290" y="469"/>
                        <a:pt x="240" y="469"/>
                      </a:cubicBezTo>
                      <a:cubicBezTo>
                        <a:pt x="189" y="469"/>
                        <a:pt x="146" y="461"/>
                        <a:pt x="113" y="445"/>
                      </a:cubicBezTo>
                      <a:cubicBezTo>
                        <a:pt x="79" y="428"/>
                        <a:pt x="52" y="402"/>
                        <a:pt x="31" y="367"/>
                      </a:cubicBezTo>
                      <a:cubicBezTo>
                        <a:pt x="10" y="332"/>
                        <a:pt x="0" y="288"/>
                        <a:pt x="0" y="235"/>
                      </a:cubicBezTo>
                      <a:moveTo>
                        <a:pt x="140" y="235"/>
                      </a:moveTo>
                      <a:cubicBezTo>
                        <a:pt x="140" y="281"/>
                        <a:pt x="149" y="314"/>
                        <a:pt x="166" y="334"/>
                      </a:cubicBezTo>
                      <a:cubicBezTo>
                        <a:pt x="183" y="354"/>
                        <a:pt x="206" y="364"/>
                        <a:pt x="235" y="364"/>
                      </a:cubicBezTo>
                      <a:cubicBezTo>
                        <a:pt x="265" y="364"/>
                        <a:pt x="289" y="354"/>
                        <a:pt x="305" y="335"/>
                      </a:cubicBezTo>
                      <a:cubicBezTo>
                        <a:pt x="322" y="315"/>
                        <a:pt x="330" y="280"/>
                        <a:pt x="330" y="229"/>
                      </a:cubicBezTo>
                      <a:cubicBezTo>
                        <a:pt x="330" y="187"/>
                        <a:pt x="321" y="155"/>
                        <a:pt x="304" y="136"/>
                      </a:cubicBezTo>
                      <a:cubicBezTo>
                        <a:pt x="287" y="116"/>
                        <a:pt x="264" y="106"/>
                        <a:pt x="234" y="106"/>
                      </a:cubicBezTo>
                      <a:cubicBezTo>
                        <a:pt x="206" y="106"/>
                        <a:pt x="183" y="116"/>
                        <a:pt x="166" y="136"/>
                      </a:cubicBezTo>
                      <a:cubicBezTo>
                        <a:pt x="149" y="156"/>
                        <a:pt x="140" y="189"/>
                        <a:pt x="140" y="235"/>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454" name="CustomShape 54"/>
                <p:cNvSpPr/>
                <p:nvPr/>
              </p:nvSpPr>
              <p:spPr>
                <a:xfrm>
                  <a:off x="5865120" y="4208400"/>
                  <a:ext cx="158040" cy="160920"/>
                </a:xfrm>
                <a:custGeom>
                  <a:avLst/>
                  <a:gdLst/>
                  <a:ahLst/>
                  <a:cxnLst/>
                  <a:rect l="l" t="t" r="r" b="b"/>
                  <a:pathLst>
                    <a:path w="447" h="455">
                      <a:moveTo>
                        <a:pt x="0" y="454"/>
                      </a:moveTo>
                      <a:lnTo>
                        <a:pt x="0" y="0"/>
                      </a:lnTo>
                      <a:lnTo>
                        <a:pt x="234" y="0"/>
                      </a:lnTo>
                      <a:cubicBezTo>
                        <a:pt x="277" y="0"/>
                        <a:pt x="310" y="4"/>
                        <a:pt x="333" y="11"/>
                      </a:cubicBezTo>
                      <a:cubicBezTo>
                        <a:pt x="356" y="19"/>
                        <a:pt x="374" y="32"/>
                        <a:pt x="389" y="52"/>
                      </a:cubicBezTo>
                      <a:cubicBezTo>
                        <a:pt x="403" y="73"/>
                        <a:pt x="410" y="97"/>
                        <a:pt x="410" y="126"/>
                      </a:cubicBezTo>
                      <a:cubicBezTo>
                        <a:pt x="410" y="151"/>
                        <a:pt x="404" y="173"/>
                        <a:pt x="393" y="191"/>
                      </a:cubicBezTo>
                      <a:cubicBezTo>
                        <a:pt x="383" y="209"/>
                        <a:pt x="368" y="224"/>
                        <a:pt x="349" y="236"/>
                      </a:cubicBezTo>
                      <a:cubicBezTo>
                        <a:pt x="337" y="243"/>
                        <a:pt x="321" y="249"/>
                        <a:pt x="300" y="253"/>
                      </a:cubicBezTo>
                      <a:cubicBezTo>
                        <a:pt x="317" y="259"/>
                        <a:pt x="329" y="265"/>
                        <a:pt x="337" y="270"/>
                      </a:cubicBezTo>
                      <a:cubicBezTo>
                        <a:pt x="342" y="274"/>
                        <a:pt x="349" y="282"/>
                        <a:pt x="359" y="294"/>
                      </a:cubicBezTo>
                      <a:cubicBezTo>
                        <a:pt x="369" y="306"/>
                        <a:pt x="375" y="316"/>
                        <a:pt x="379" y="322"/>
                      </a:cubicBezTo>
                      <a:lnTo>
                        <a:pt x="446" y="454"/>
                      </a:lnTo>
                      <a:lnTo>
                        <a:pt x="288" y="454"/>
                      </a:lnTo>
                      <a:lnTo>
                        <a:pt x="213" y="315"/>
                      </a:lnTo>
                      <a:cubicBezTo>
                        <a:pt x="203" y="297"/>
                        <a:pt x="195" y="285"/>
                        <a:pt x="188" y="280"/>
                      </a:cubicBezTo>
                      <a:cubicBezTo>
                        <a:pt x="177" y="273"/>
                        <a:pt x="166" y="270"/>
                        <a:pt x="153" y="270"/>
                      </a:cubicBezTo>
                      <a:lnTo>
                        <a:pt x="141" y="270"/>
                      </a:lnTo>
                      <a:lnTo>
                        <a:pt x="141" y="454"/>
                      </a:lnTo>
                      <a:lnTo>
                        <a:pt x="0" y="454"/>
                      </a:lnTo>
                      <a:moveTo>
                        <a:pt x="141" y="184"/>
                      </a:moveTo>
                      <a:lnTo>
                        <a:pt x="200" y="184"/>
                      </a:lnTo>
                      <a:cubicBezTo>
                        <a:pt x="206" y="184"/>
                        <a:pt x="219" y="182"/>
                        <a:pt x="237" y="178"/>
                      </a:cubicBezTo>
                      <a:cubicBezTo>
                        <a:pt x="246" y="176"/>
                        <a:pt x="254" y="171"/>
                        <a:pt x="260" y="163"/>
                      </a:cubicBezTo>
                      <a:cubicBezTo>
                        <a:pt x="266" y="156"/>
                        <a:pt x="269" y="147"/>
                        <a:pt x="269" y="137"/>
                      </a:cubicBezTo>
                      <a:cubicBezTo>
                        <a:pt x="269" y="122"/>
                        <a:pt x="264" y="111"/>
                        <a:pt x="255" y="103"/>
                      </a:cubicBezTo>
                      <a:cubicBezTo>
                        <a:pt x="245" y="96"/>
                        <a:pt x="228" y="92"/>
                        <a:pt x="202" y="92"/>
                      </a:cubicBezTo>
                      <a:lnTo>
                        <a:pt x="141" y="92"/>
                      </a:lnTo>
                      <a:lnTo>
                        <a:pt x="141" y="184"/>
                      </a:ln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455" name="CustomShape 55"/>
                <p:cNvSpPr/>
                <p:nvPr/>
              </p:nvSpPr>
              <p:spPr>
                <a:xfrm>
                  <a:off x="6042960" y="4208400"/>
                  <a:ext cx="170640" cy="160920"/>
                </a:xfrm>
                <a:custGeom>
                  <a:avLst/>
                  <a:gdLst/>
                  <a:ahLst/>
                  <a:cxnLst/>
                  <a:rect l="l" t="t" r="r" b="b"/>
                  <a:pathLst>
                    <a:path w="482" h="455">
                      <a:moveTo>
                        <a:pt x="0" y="0"/>
                      </a:moveTo>
                      <a:cubicBezTo>
                        <a:pt x="47" y="0"/>
                        <a:pt x="93" y="0"/>
                        <a:pt x="140" y="0"/>
                      </a:cubicBezTo>
                      <a:cubicBezTo>
                        <a:pt x="140" y="57"/>
                        <a:pt x="140" y="114"/>
                        <a:pt x="140" y="171"/>
                      </a:cubicBezTo>
                      <a:cubicBezTo>
                        <a:pt x="189" y="114"/>
                        <a:pt x="238" y="57"/>
                        <a:pt x="287" y="0"/>
                      </a:cubicBezTo>
                      <a:cubicBezTo>
                        <a:pt x="349" y="0"/>
                        <a:pt x="412" y="0"/>
                        <a:pt x="474" y="0"/>
                      </a:cubicBezTo>
                      <a:cubicBezTo>
                        <a:pt x="419" y="57"/>
                        <a:pt x="363" y="114"/>
                        <a:pt x="308" y="171"/>
                      </a:cubicBezTo>
                      <a:cubicBezTo>
                        <a:pt x="366" y="265"/>
                        <a:pt x="423" y="359"/>
                        <a:pt x="481" y="454"/>
                      </a:cubicBezTo>
                      <a:cubicBezTo>
                        <a:pt x="423" y="454"/>
                        <a:pt x="366" y="454"/>
                        <a:pt x="308" y="454"/>
                      </a:cubicBezTo>
                      <a:cubicBezTo>
                        <a:pt x="276" y="391"/>
                        <a:pt x="245" y="329"/>
                        <a:pt x="213" y="267"/>
                      </a:cubicBezTo>
                      <a:cubicBezTo>
                        <a:pt x="189" y="292"/>
                        <a:pt x="164" y="318"/>
                        <a:pt x="140" y="343"/>
                      </a:cubicBezTo>
                      <a:cubicBezTo>
                        <a:pt x="140" y="380"/>
                        <a:pt x="140" y="417"/>
                        <a:pt x="140" y="454"/>
                      </a:cubicBezTo>
                      <a:cubicBezTo>
                        <a:pt x="93" y="454"/>
                        <a:pt x="47" y="454"/>
                        <a:pt x="0" y="454"/>
                      </a:cubicBezTo>
                      <a:cubicBezTo>
                        <a:pt x="0" y="302"/>
                        <a:pt x="0" y="151"/>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456" name="CustomShape 56"/>
                <p:cNvSpPr/>
                <p:nvPr/>
              </p:nvSpPr>
              <p:spPr>
                <a:xfrm>
                  <a:off x="6224400" y="4205880"/>
                  <a:ext cx="145800" cy="166320"/>
                </a:xfrm>
                <a:custGeom>
                  <a:avLst/>
                  <a:gdLst/>
                  <a:ahLst/>
                  <a:cxnLst/>
                  <a:rect l="l" t="t" r="r" b="b"/>
                  <a:pathLst>
                    <a:path w="413" h="470">
                      <a:moveTo>
                        <a:pt x="0" y="311"/>
                      </a:moveTo>
                      <a:lnTo>
                        <a:pt x="133" y="303"/>
                      </a:lnTo>
                      <a:cubicBezTo>
                        <a:pt x="136" y="325"/>
                        <a:pt x="142" y="341"/>
                        <a:pt x="151" y="352"/>
                      </a:cubicBezTo>
                      <a:cubicBezTo>
                        <a:pt x="166" y="371"/>
                        <a:pt x="186" y="380"/>
                        <a:pt x="213" y="380"/>
                      </a:cubicBezTo>
                      <a:cubicBezTo>
                        <a:pt x="233" y="380"/>
                        <a:pt x="248" y="375"/>
                        <a:pt x="259" y="366"/>
                      </a:cubicBezTo>
                      <a:cubicBezTo>
                        <a:pt x="270" y="356"/>
                        <a:pt x="276" y="346"/>
                        <a:pt x="276" y="333"/>
                      </a:cubicBezTo>
                      <a:cubicBezTo>
                        <a:pt x="276" y="321"/>
                        <a:pt x="270" y="311"/>
                        <a:pt x="260" y="302"/>
                      </a:cubicBezTo>
                      <a:cubicBezTo>
                        <a:pt x="250" y="292"/>
                        <a:pt x="226" y="284"/>
                        <a:pt x="188" y="275"/>
                      </a:cubicBezTo>
                      <a:cubicBezTo>
                        <a:pt x="127" y="262"/>
                        <a:pt x="83" y="243"/>
                        <a:pt x="57" y="220"/>
                      </a:cubicBezTo>
                      <a:cubicBezTo>
                        <a:pt x="30" y="197"/>
                        <a:pt x="17" y="168"/>
                        <a:pt x="17" y="133"/>
                      </a:cubicBezTo>
                      <a:cubicBezTo>
                        <a:pt x="17" y="109"/>
                        <a:pt x="24" y="87"/>
                        <a:pt x="37" y="67"/>
                      </a:cubicBezTo>
                      <a:cubicBezTo>
                        <a:pt x="51" y="46"/>
                        <a:pt x="71" y="30"/>
                        <a:pt x="98" y="18"/>
                      </a:cubicBezTo>
                      <a:cubicBezTo>
                        <a:pt x="125" y="6"/>
                        <a:pt x="163" y="0"/>
                        <a:pt x="210" y="0"/>
                      </a:cubicBezTo>
                      <a:cubicBezTo>
                        <a:pt x="268" y="0"/>
                        <a:pt x="312" y="11"/>
                        <a:pt x="343" y="32"/>
                      </a:cubicBezTo>
                      <a:cubicBezTo>
                        <a:pt x="373" y="54"/>
                        <a:pt x="391" y="88"/>
                        <a:pt x="397" y="135"/>
                      </a:cubicBezTo>
                      <a:lnTo>
                        <a:pt x="265" y="143"/>
                      </a:lnTo>
                      <a:cubicBezTo>
                        <a:pt x="261" y="123"/>
                        <a:pt x="254" y="108"/>
                        <a:pt x="243" y="98"/>
                      </a:cubicBezTo>
                      <a:cubicBezTo>
                        <a:pt x="231" y="89"/>
                        <a:pt x="216" y="84"/>
                        <a:pt x="196" y="84"/>
                      </a:cubicBezTo>
                      <a:cubicBezTo>
                        <a:pt x="180" y="84"/>
                        <a:pt x="167" y="88"/>
                        <a:pt x="159" y="95"/>
                      </a:cubicBezTo>
                      <a:cubicBezTo>
                        <a:pt x="151" y="102"/>
                        <a:pt x="147" y="110"/>
                        <a:pt x="147" y="120"/>
                      </a:cubicBezTo>
                      <a:cubicBezTo>
                        <a:pt x="147" y="127"/>
                        <a:pt x="150" y="134"/>
                        <a:pt x="157" y="140"/>
                      </a:cubicBezTo>
                      <a:cubicBezTo>
                        <a:pt x="164" y="146"/>
                        <a:pt x="179" y="151"/>
                        <a:pt x="204" y="156"/>
                      </a:cubicBezTo>
                      <a:cubicBezTo>
                        <a:pt x="265" y="169"/>
                        <a:pt x="309" y="183"/>
                        <a:pt x="336" y="196"/>
                      </a:cubicBezTo>
                      <a:cubicBezTo>
                        <a:pt x="362" y="210"/>
                        <a:pt x="382" y="227"/>
                        <a:pt x="394" y="247"/>
                      </a:cubicBezTo>
                      <a:cubicBezTo>
                        <a:pt x="406" y="267"/>
                        <a:pt x="412" y="289"/>
                        <a:pt x="412" y="314"/>
                      </a:cubicBezTo>
                      <a:cubicBezTo>
                        <a:pt x="412" y="343"/>
                        <a:pt x="404" y="370"/>
                        <a:pt x="388" y="394"/>
                      </a:cubicBezTo>
                      <a:cubicBezTo>
                        <a:pt x="371" y="419"/>
                        <a:pt x="349" y="437"/>
                        <a:pt x="320" y="450"/>
                      </a:cubicBezTo>
                      <a:cubicBezTo>
                        <a:pt x="291" y="463"/>
                        <a:pt x="255" y="469"/>
                        <a:pt x="211" y="469"/>
                      </a:cubicBezTo>
                      <a:cubicBezTo>
                        <a:pt x="134" y="469"/>
                        <a:pt x="80" y="454"/>
                        <a:pt x="50" y="424"/>
                      </a:cubicBezTo>
                      <a:cubicBezTo>
                        <a:pt x="21" y="395"/>
                        <a:pt x="4" y="357"/>
                        <a:pt x="0" y="311"/>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457" name="CustomShape 57"/>
                <p:cNvSpPr/>
                <p:nvPr/>
              </p:nvSpPr>
              <p:spPr>
                <a:xfrm>
                  <a:off x="6397560" y="4208760"/>
                  <a:ext cx="136080" cy="160920"/>
                </a:xfrm>
                <a:custGeom>
                  <a:avLst/>
                  <a:gdLst/>
                  <a:ahLst/>
                  <a:cxnLst/>
                  <a:rect l="l" t="t" r="r" b="b"/>
                  <a:pathLst>
                    <a:path w="386" h="455">
                      <a:moveTo>
                        <a:pt x="0" y="0"/>
                      </a:moveTo>
                      <a:lnTo>
                        <a:pt x="233" y="0"/>
                      </a:lnTo>
                      <a:cubicBezTo>
                        <a:pt x="284" y="0"/>
                        <a:pt x="322" y="12"/>
                        <a:pt x="347" y="36"/>
                      </a:cubicBezTo>
                      <a:cubicBezTo>
                        <a:pt x="372" y="60"/>
                        <a:pt x="385" y="95"/>
                        <a:pt x="385" y="139"/>
                      </a:cubicBezTo>
                      <a:cubicBezTo>
                        <a:pt x="385" y="185"/>
                        <a:pt x="371" y="221"/>
                        <a:pt x="344" y="247"/>
                      </a:cubicBezTo>
                      <a:cubicBezTo>
                        <a:pt x="316" y="272"/>
                        <a:pt x="274" y="285"/>
                        <a:pt x="218" y="285"/>
                      </a:cubicBezTo>
                      <a:lnTo>
                        <a:pt x="141" y="285"/>
                      </a:lnTo>
                      <a:lnTo>
                        <a:pt x="141" y="454"/>
                      </a:lnTo>
                      <a:lnTo>
                        <a:pt x="0" y="454"/>
                      </a:lnTo>
                      <a:lnTo>
                        <a:pt x="0" y="0"/>
                      </a:lnTo>
                      <a:moveTo>
                        <a:pt x="141" y="193"/>
                      </a:moveTo>
                      <a:lnTo>
                        <a:pt x="175" y="193"/>
                      </a:lnTo>
                      <a:cubicBezTo>
                        <a:pt x="202" y="193"/>
                        <a:pt x="221" y="189"/>
                        <a:pt x="232" y="179"/>
                      </a:cubicBezTo>
                      <a:cubicBezTo>
                        <a:pt x="243" y="170"/>
                        <a:pt x="249" y="158"/>
                        <a:pt x="249" y="143"/>
                      </a:cubicBezTo>
                      <a:cubicBezTo>
                        <a:pt x="249" y="129"/>
                        <a:pt x="244" y="117"/>
                        <a:pt x="234" y="107"/>
                      </a:cubicBezTo>
                      <a:cubicBezTo>
                        <a:pt x="225" y="97"/>
                        <a:pt x="207" y="92"/>
                        <a:pt x="181" y="92"/>
                      </a:cubicBezTo>
                      <a:lnTo>
                        <a:pt x="141" y="92"/>
                      </a:lnTo>
                      <a:lnTo>
                        <a:pt x="141" y="193"/>
                      </a:ln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458" name="CustomShape 58"/>
                <p:cNvSpPr/>
                <p:nvPr/>
              </p:nvSpPr>
              <p:spPr>
                <a:xfrm>
                  <a:off x="6527160" y="4208760"/>
                  <a:ext cx="175320" cy="160920"/>
                </a:xfrm>
                <a:custGeom>
                  <a:avLst/>
                  <a:gdLst/>
                  <a:ahLst/>
                  <a:cxnLst/>
                  <a:rect l="l" t="t" r="r" b="b"/>
                  <a:pathLst>
                    <a:path w="495" h="455">
                      <a:moveTo>
                        <a:pt x="325" y="379"/>
                      </a:moveTo>
                      <a:cubicBezTo>
                        <a:pt x="272" y="379"/>
                        <a:pt x="219" y="379"/>
                        <a:pt x="165" y="379"/>
                      </a:cubicBezTo>
                      <a:cubicBezTo>
                        <a:pt x="158" y="404"/>
                        <a:pt x="151" y="429"/>
                        <a:pt x="143" y="454"/>
                      </a:cubicBezTo>
                      <a:cubicBezTo>
                        <a:pt x="96" y="454"/>
                        <a:pt x="48" y="454"/>
                        <a:pt x="0" y="454"/>
                      </a:cubicBezTo>
                      <a:cubicBezTo>
                        <a:pt x="57" y="302"/>
                        <a:pt x="114" y="151"/>
                        <a:pt x="171" y="0"/>
                      </a:cubicBezTo>
                      <a:cubicBezTo>
                        <a:pt x="222" y="0"/>
                        <a:pt x="273" y="0"/>
                        <a:pt x="324" y="0"/>
                      </a:cubicBezTo>
                      <a:cubicBezTo>
                        <a:pt x="380" y="151"/>
                        <a:pt x="437" y="302"/>
                        <a:pt x="494" y="454"/>
                      </a:cubicBezTo>
                      <a:cubicBezTo>
                        <a:pt x="445" y="454"/>
                        <a:pt x="396" y="454"/>
                        <a:pt x="347" y="454"/>
                      </a:cubicBezTo>
                      <a:cubicBezTo>
                        <a:pt x="340" y="429"/>
                        <a:pt x="332" y="404"/>
                        <a:pt x="325" y="379"/>
                      </a:cubicBezTo>
                      <a:moveTo>
                        <a:pt x="296" y="280"/>
                      </a:moveTo>
                      <a:cubicBezTo>
                        <a:pt x="279" y="226"/>
                        <a:pt x="262" y="172"/>
                        <a:pt x="245" y="117"/>
                      </a:cubicBezTo>
                      <a:cubicBezTo>
                        <a:pt x="229" y="172"/>
                        <a:pt x="212" y="226"/>
                        <a:pt x="196" y="280"/>
                      </a:cubicBezTo>
                      <a:cubicBezTo>
                        <a:pt x="229" y="280"/>
                        <a:pt x="262" y="280"/>
                        <a:pt x="296" y="28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459" name="CustomShape 59"/>
                <p:cNvSpPr/>
                <p:nvPr/>
              </p:nvSpPr>
              <p:spPr>
                <a:xfrm>
                  <a:off x="6711480" y="4205880"/>
                  <a:ext cx="156240" cy="166320"/>
                </a:xfrm>
                <a:custGeom>
                  <a:avLst/>
                  <a:gdLst/>
                  <a:ahLst/>
                  <a:cxnLst/>
                  <a:rect l="l" t="t" r="r" b="b"/>
                  <a:pathLst>
                    <a:path w="442" h="470">
                      <a:moveTo>
                        <a:pt x="319" y="276"/>
                      </a:moveTo>
                      <a:lnTo>
                        <a:pt x="441" y="313"/>
                      </a:lnTo>
                      <a:cubicBezTo>
                        <a:pt x="433" y="347"/>
                        <a:pt x="420" y="376"/>
                        <a:pt x="402" y="399"/>
                      </a:cubicBezTo>
                      <a:cubicBezTo>
                        <a:pt x="385" y="422"/>
                        <a:pt x="363" y="440"/>
                        <a:pt x="336" y="451"/>
                      </a:cubicBezTo>
                      <a:cubicBezTo>
                        <a:pt x="310" y="463"/>
                        <a:pt x="277" y="469"/>
                        <a:pt x="236" y="469"/>
                      </a:cubicBezTo>
                      <a:cubicBezTo>
                        <a:pt x="187" y="469"/>
                        <a:pt x="146" y="462"/>
                        <a:pt x="115" y="448"/>
                      </a:cubicBezTo>
                      <a:cubicBezTo>
                        <a:pt x="84" y="433"/>
                        <a:pt x="57" y="408"/>
                        <a:pt x="34" y="372"/>
                      </a:cubicBezTo>
                      <a:cubicBezTo>
                        <a:pt x="11" y="336"/>
                        <a:pt x="0" y="290"/>
                        <a:pt x="0" y="233"/>
                      </a:cubicBezTo>
                      <a:cubicBezTo>
                        <a:pt x="0" y="158"/>
                        <a:pt x="20" y="101"/>
                        <a:pt x="60" y="60"/>
                      </a:cubicBezTo>
                      <a:cubicBezTo>
                        <a:pt x="100" y="20"/>
                        <a:pt x="156" y="0"/>
                        <a:pt x="229" y="0"/>
                      </a:cubicBezTo>
                      <a:cubicBezTo>
                        <a:pt x="287" y="0"/>
                        <a:pt x="332" y="12"/>
                        <a:pt x="364" y="35"/>
                      </a:cubicBezTo>
                      <a:cubicBezTo>
                        <a:pt x="397" y="58"/>
                        <a:pt x="421" y="93"/>
                        <a:pt x="437" y="141"/>
                      </a:cubicBezTo>
                      <a:lnTo>
                        <a:pt x="313" y="169"/>
                      </a:lnTo>
                      <a:cubicBezTo>
                        <a:pt x="309" y="155"/>
                        <a:pt x="304" y="145"/>
                        <a:pt x="300" y="138"/>
                      </a:cubicBezTo>
                      <a:cubicBezTo>
                        <a:pt x="292" y="128"/>
                        <a:pt x="282" y="119"/>
                        <a:pt x="271" y="114"/>
                      </a:cubicBezTo>
                      <a:cubicBezTo>
                        <a:pt x="260" y="108"/>
                        <a:pt x="247" y="105"/>
                        <a:pt x="233" y="105"/>
                      </a:cubicBezTo>
                      <a:cubicBezTo>
                        <a:pt x="201" y="105"/>
                        <a:pt x="177" y="118"/>
                        <a:pt x="160" y="143"/>
                      </a:cubicBezTo>
                      <a:cubicBezTo>
                        <a:pt x="147" y="162"/>
                        <a:pt x="141" y="192"/>
                        <a:pt x="141" y="233"/>
                      </a:cubicBezTo>
                      <a:cubicBezTo>
                        <a:pt x="141" y="283"/>
                        <a:pt x="148" y="317"/>
                        <a:pt x="163" y="336"/>
                      </a:cubicBezTo>
                      <a:cubicBezTo>
                        <a:pt x="179" y="354"/>
                        <a:pt x="200" y="364"/>
                        <a:pt x="228" y="364"/>
                      </a:cubicBezTo>
                      <a:cubicBezTo>
                        <a:pt x="255" y="364"/>
                        <a:pt x="275" y="356"/>
                        <a:pt x="289" y="341"/>
                      </a:cubicBezTo>
                      <a:cubicBezTo>
                        <a:pt x="302" y="326"/>
                        <a:pt x="312" y="304"/>
                        <a:pt x="319" y="276"/>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460" name="CustomShape 60"/>
                <p:cNvSpPr/>
                <p:nvPr/>
              </p:nvSpPr>
              <p:spPr>
                <a:xfrm>
                  <a:off x="6894360" y="4208400"/>
                  <a:ext cx="135360" cy="160920"/>
                </a:xfrm>
                <a:custGeom>
                  <a:avLst/>
                  <a:gdLst/>
                  <a:ahLst/>
                  <a:cxnLst/>
                  <a:rect l="l" t="t" r="r" b="b"/>
                  <a:pathLst>
                    <a:path w="384" h="455">
                      <a:moveTo>
                        <a:pt x="0" y="0"/>
                      </a:moveTo>
                      <a:cubicBezTo>
                        <a:pt x="125" y="0"/>
                        <a:pt x="251" y="0"/>
                        <a:pt x="376" y="0"/>
                      </a:cubicBezTo>
                      <a:cubicBezTo>
                        <a:pt x="376" y="32"/>
                        <a:pt x="376" y="65"/>
                        <a:pt x="376" y="97"/>
                      </a:cubicBezTo>
                      <a:cubicBezTo>
                        <a:pt x="297" y="97"/>
                        <a:pt x="219" y="97"/>
                        <a:pt x="141" y="97"/>
                      </a:cubicBezTo>
                      <a:cubicBezTo>
                        <a:pt x="141" y="121"/>
                        <a:pt x="141" y="145"/>
                        <a:pt x="141" y="169"/>
                      </a:cubicBezTo>
                      <a:cubicBezTo>
                        <a:pt x="213" y="169"/>
                        <a:pt x="286" y="169"/>
                        <a:pt x="359" y="169"/>
                      </a:cubicBezTo>
                      <a:cubicBezTo>
                        <a:pt x="359" y="200"/>
                        <a:pt x="359" y="231"/>
                        <a:pt x="359" y="262"/>
                      </a:cubicBezTo>
                      <a:cubicBezTo>
                        <a:pt x="286" y="262"/>
                        <a:pt x="213" y="262"/>
                        <a:pt x="141" y="262"/>
                      </a:cubicBezTo>
                      <a:cubicBezTo>
                        <a:pt x="141" y="292"/>
                        <a:pt x="141" y="321"/>
                        <a:pt x="141" y="351"/>
                      </a:cubicBezTo>
                      <a:cubicBezTo>
                        <a:pt x="221" y="351"/>
                        <a:pt x="302" y="351"/>
                        <a:pt x="383" y="351"/>
                      </a:cubicBezTo>
                      <a:cubicBezTo>
                        <a:pt x="383" y="385"/>
                        <a:pt x="383" y="420"/>
                        <a:pt x="383" y="454"/>
                      </a:cubicBezTo>
                      <a:cubicBezTo>
                        <a:pt x="255" y="454"/>
                        <a:pt x="128" y="454"/>
                        <a:pt x="0" y="454"/>
                      </a:cubicBezTo>
                      <a:cubicBezTo>
                        <a:pt x="0" y="303"/>
                        <a:pt x="0" y="151"/>
                        <a:pt x="0" y="0"/>
                      </a:cubicBezTo>
                    </a:path>
                  </a:pathLst>
                </a:custGeom>
                <a:solidFill>
                  <a:srgbClr val="FFFFFF"/>
                </a:solidFill>
                <a:ln>
                  <a:solidFill>
                    <a:srgbClr val="000000"/>
                  </a:solidFill>
                </a:ln>
              </p:spPr>
              <p:style>
                <a:lnRef idx="0">
                  <a:scrgbClr r="0" g="0" b="0"/>
                </a:lnRef>
                <a:fillRef idx="0">
                  <a:scrgbClr r="0" g="0" b="0"/>
                </a:fillRef>
                <a:effectRef idx="0">
                  <a:scrgbClr r="0" g="0" b="0"/>
                </a:effectRef>
                <a:fontRef idx="minor"/>
              </p:style>
            </p:sp>
          </p:grpSp>
        </p:grpSp>
      </p:grpSp>
    </p:spTree>
    <p:extLst>
      <p:ext uri="{BB962C8B-B14F-4D97-AF65-F5344CB8AC3E}">
        <p14:creationId xmlns:p14="http://schemas.microsoft.com/office/powerpoint/2010/main" val="1116893534"/>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3" name="CustomShape 1"/>
          <p:cNvSpPr/>
          <p:nvPr/>
        </p:nvSpPr>
        <p:spPr>
          <a:xfrm>
            <a:off x="453960" y="408600"/>
            <a:ext cx="8223840" cy="88524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3200" b="1" i="1" strike="noStrike" spc="-1" dirty="0" smtClean="0">
                <a:solidFill>
                  <a:srgbClr val="0098DB"/>
                </a:solidFill>
                <a:latin typeface="Arial"/>
                <a:ea typeface="ＭＳ Ｐゴシック"/>
              </a:rPr>
              <a:t>Sidebar – SLIRP versus TUN/TAP</a:t>
            </a:r>
            <a:endParaRPr lang="en-US" sz="3200" b="0" i="1" strike="noStrike" spc="-1" dirty="0">
              <a:latin typeface="Arial"/>
            </a:endParaRPr>
          </a:p>
        </p:txBody>
      </p:sp>
      <p:sp>
        <p:nvSpPr>
          <p:cNvPr id="474" name="CustomShape 2"/>
          <p:cNvSpPr/>
          <p:nvPr/>
        </p:nvSpPr>
        <p:spPr>
          <a:xfrm>
            <a:off x="442080" y="1075679"/>
            <a:ext cx="8226000" cy="4820623"/>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9480">
              <a:lnSpc>
                <a:spcPct val="100000"/>
              </a:lnSpc>
              <a:spcBef>
                <a:spcPts val="1800"/>
              </a:spcBef>
              <a:buClr>
                <a:srgbClr val="0098DB"/>
              </a:buClr>
              <a:buFont typeface="Arial"/>
              <a:buChar char="•"/>
            </a:pPr>
            <a:r>
              <a:rPr lang="en-US" sz="2800" b="0" strike="noStrike" spc="-1" dirty="0" err="1" smtClean="0">
                <a:solidFill>
                  <a:srgbClr val="414141"/>
                </a:solidFill>
                <a:latin typeface="Arial"/>
                <a:ea typeface="ＭＳ Ｐゴシック"/>
              </a:rPr>
              <a:t>Yotcto</a:t>
            </a:r>
            <a:r>
              <a:rPr lang="en-US" sz="2800" b="0" strike="noStrike" spc="-1" dirty="0" smtClean="0">
                <a:solidFill>
                  <a:srgbClr val="414141"/>
                </a:solidFill>
                <a:latin typeface="Arial"/>
                <a:ea typeface="ＭＳ Ｐゴシック"/>
              </a:rPr>
              <a:t> </a:t>
            </a:r>
            <a:r>
              <a:rPr lang="en-US" sz="2800" b="0" strike="noStrike" spc="-1" dirty="0" err="1" smtClean="0">
                <a:solidFill>
                  <a:srgbClr val="414141"/>
                </a:solidFill>
                <a:latin typeface="Arial"/>
                <a:ea typeface="ＭＳ Ｐゴシック"/>
              </a:rPr>
              <a:t>Projecct</a:t>
            </a:r>
            <a:r>
              <a:rPr lang="en-US" sz="2800" b="0" strike="noStrike" spc="-1" dirty="0" smtClean="0">
                <a:solidFill>
                  <a:srgbClr val="414141"/>
                </a:solidFill>
                <a:latin typeface="Arial"/>
                <a:ea typeface="ＭＳ Ｐゴシック"/>
              </a:rPr>
              <a:t> supports several connection technologies for QEMU</a:t>
            </a:r>
          </a:p>
          <a:p>
            <a:pPr marL="343080" indent="-339480">
              <a:lnSpc>
                <a:spcPct val="100000"/>
              </a:lnSpc>
              <a:spcBef>
                <a:spcPts val="1800"/>
              </a:spcBef>
              <a:buClr>
                <a:srgbClr val="0098DB"/>
              </a:buClr>
              <a:buFont typeface="Arial"/>
              <a:buChar char="•"/>
            </a:pPr>
            <a:r>
              <a:rPr lang="en-US" sz="2800" b="0" strike="noStrike" spc="-1" dirty="0" smtClean="0">
                <a:solidFill>
                  <a:srgbClr val="414141"/>
                </a:solidFill>
                <a:latin typeface="Arial"/>
                <a:ea typeface="ＭＳ Ｐゴシック"/>
              </a:rPr>
              <a:t>SLIRP: </a:t>
            </a:r>
            <a:r>
              <a:rPr lang="en-US" sz="2000" spc="-1" dirty="0" smtClean="0">
                <a:solidFill>
                  <a:srgbClr val="414141"/>
                </a:solidFill>
                <a:latin typeface="Arial"/>
                <a:ea typeface="ＭＳ Ｐゴシック"/>
              </a:rPr>
              <a:t>Advantage is n</a:t>
            </a:r>
            <a:r>
              <a:rPr lang="en-US" sz="2000" b="0" strike="noStrike" spc="-1" dirty="0" smtClean="0">
                <a:solidFill>
                  <a:srgbClr val="414141"/>
                </a:solidFill>
                <a:latin typeface="Arial"/>
                <a:ea typeface="ＭＳ Ｐゴシック"/>
              </a:rPr>
              <a:t>o root access required, </a:t>
            </a:r>
            <a:r>
              <a:rPr lang="en-US" sz="2000" spc="-1" dirty="0" smtClean="0">
                <a:solidFill>
                  <a:srgbClr val="414141"/>
                </a:solidFill>
                <a:latin typeface="Arial"/>
                <a:ea typeface="ＭＳ Ｐゴシック"/>
              </a:rPr>
              <a:t>disadvantages are minimal documentation, requires SSH knowledge</a:t>
            </a:r>
            <a:br>
              <a:rPr lang="en-US" sz="2000" spc="-1" dirty="0" smtClean="0">
                <a:solidFill>
                  <a:srgbClr val="414141"/>
                </a:solidFill>
                <a:latin typeface="Arial"/>
                <a:ea typeface="ＭＳ Ｐゴシック"/>
              </a:rPr>
            </a:br>
            <a:r>
              <a:rPr lang="en-US" sz="2000" spc="-1" dirty="0" smtClean="0">
                <a:solidFill>
                  <a:srgbClr val="414141"/>
                </a:solidFill>
                <a:latin typeface="Arial"/>
                <a:ea typeface="ＭＳ Ｐゴシック"/>
              </a:rPr>
              <a:t/>
            </a:r>
            <a:br>
              <a:rPr lang="en-US" sz="2000" spc="-1" dirty="0" smtClean="0">
                <a:solidFill>
                  <a:srgbClr val="414141"/>
                </a:solidFill>
                <a:latin typeface="Arial"/>
                <a:ea typeface="ＭＳ Ｐゴシック"/>
              </a:rPr>
            </a:br>
            <a:r>
              <a:rPr lang="en-US" sz="2000" dirty="0"/>
              <a:t>  Terminal 1: $ </a:t>
            </a:r>
            <a:r>
              <a:rPr lang="en-US" sz="2000" b="1" spc="-1" dirty="0" err="1">
                <a:solidFill>
                  <a:srgbClr val="37424A"/>
                </a:solidFill>
                <a:ea typeface="DejaVu Sans"/>
              </a:rPr>
              <a:t>runqemu</a:t>
            </a:r>
            <a:r>
              <a:rPr lang="en-US" sz="2000" b="1" spc="-1" dirty="0">
                <a:solidFill>
                  <a:srgbClr val="37424A"/>
                </a:solidFill>
                <a:ea typeface="DejaVu Sans"/>
              </a:rPr>
              <a:t> </a:t>
            </a:r>
            <a:r>
              <a:rPr lang="en-US" sz="2000" b="1" spc="-1" dirty="0" err="1">
                <a:solidFill>
                  <a:srgbClr val="37424A"/>
                </a:solidFill>
                <a:ea typeface="DejaVu Sans"/>
              </a:rPr>
              <a:t>slirp</a:t>
            </a:r>
            <a:r>
              <a:rPr lang="en-US" sz="2000" b="1" spc="-1" dirty="0">
                <a:solidFill>
                  <a:srgbClr val="37424A"/>
                </a:solidFill>
                <a:ea typeface="DejaVu Sans"/>
              </a:rPr>
              <a:t> </a:t>
            </a:r>
            <a:r>
              <a:rPr lang="en-US" sz="2000" b="1" spc="-1" dirty="0" err="1">
                <a:solidFill>
                  <a:srgbClr val="37424A"/>
                </a:solidFill>
                <a:ea typeface="DejaVu Sans"/>
              </a:rPr>
              <a:t>nographic</a:t>
            </a:r>
            <a:r>
              <a:rPr lang="en-US" sz="2000" b="1" spc="-1" dirty="0">
                <a:solidFill>
                  <a:srgbClr val="37424A"/>
                </a:solidFill>
                <a:ea typeface="DejaVu Sans"/>
              </a:rPr>
              <a:t> serial</a:t>
            </a:r>
            <a:r>
              <a:rPr lang="en-US" sz="2000" dirty="0"/>
              <a:t/>
            </a:r>
            <a:br>
              <a:rPr lang="en-US" sz="2000" dirty="0"/>
            </a:br>
            <a:r>
              <a:rPr lang="en-US" sz="2000" dirty="0" smtClean="0"/>
              <a:t>  Terminal </a:t>
            </a:r>
            <a:r>
              <a:rPr lang="en-US" sz="2000" dirty="0"/>
              <a:t>2: $ </a:t>
            </a:r>
            <a:r>
              <a:rPr lang="en-US" sz="2000" b="1" spc="-1" dirty="0" err="1">
                <a:solidFill>
                  <a:srgbClr val="37424A"/>
                </a:solidFill>
                <a:ea typeface="DejaVu Sans"/>
              </a:rPr>
              <a:t>devtool</a:t>
            </a:r>
            <a:r>
              <a:rPr lang="en-US" sz="2000" b="1" spc="-1" dirty="0">
                <a:solidFill>
                  <a:srgbClr val="37424A"/>
                </a:solidFill>
                <a:ea typeface="DejaVu Sans"/>
              </a:rPr>
              <a:t> deploy-target </a:t>
            </a:r>
            <a:r>
              <a:rPr lang="en-US" sz="2000" b="1" spc="-1" dirty="0" err="1">
                <a:solidFill>
                  <a:srgbClr val="37424A"/>
                </a:solidFill>
                <a:ea typeface="DejaVu Sans"/>
              </a:rPr>
              <a:t>nano</a:t>
            </a:r>
            <a:r>
              <a:rPr lang="en-US" sz="2000" b="1" spc="-1" dirty="0">
                <a:solidFill>
                  <a:srgbClr val="37424A"/>
                </a:solidFill>
                <a:ea typeface="DejaVu Sans"/>
              </a:rPr>
              <a:t> </a:t>
            </a:r>
            <a:r>
              <a:rPr lang="en-US" sz="2000" b="1" spc="-1" dirty="0" err="1">
                <a:solidFill>
                  <a:srgbClr val="0071C5"/>
                </a:solidFill>
                <a:ea typeface="DejaVu Sans"/>
              </a:rPr>
              <a:t>qemu</a:t>
            </a:r>
            <a:endParaRPr lang="en-US" sz="2000" dirty="0">
              <a:solidFill>
                <a:srgbClr val="0071C5"/>
              </a:solidFill>
            </a:endParaRPr>
          </a:p>
          <a:p>
            <a:pPr marL="343080" indent="-339480">
              <a:spcBef>
                <a:spcPts val="1800"/>
              </a:spcBef>
              <a:buClr>
                <a:srgbClr val="0098DB"/>
              </a:buClr>
              <a:buFont typeface="Arial"/>
              <a:buChar char="•"/>
            </a:pPr>
            <a:r>
              <a:rPr lang="en-US" sz="3200" b="0" strike="noStrike" spc="-1" dirty="0" smtClean="0">
                <a:solidFill>
                  <a:srgbClr val="414141"/>
                </a:solidFill>
                <a:latin typeface="Arial"/>
                <a:ea typeface="ＭＳ Ｐゴシック"/>
              </a:rPr>
              <a:t>TAP</a:t>
            </a:r>
            <a:r>
              <a:rPr lang="en-US" sz="2000" b="0" strike="noStrike" spc="-1" dirty="0" smtClean="0">
                <a:solidFill>
                  <a:srgbClr val="414141"/>
                </a:solidFill>
                <a:latin typeface="Arial"/>
                <a:ea typeface="ＭＳ Ｐゴシック"/>
              </a:rPr>
              <a:t>: Advantage is simpler setup, disadvantage is that it requires </a:t>
            </a:r>
            <a:r>
              <a:rPr lang="en-US" sz="2000" b="0" strike="noStrike" spc="-1" dirty="0" err="1" smtClean="0">
                <a:solidFill>
                  <a:srgbClr val="414141"/>
                </a:solidFill>
                <a:latin typeface="Arial"/>
                <a:ea typeface="ＭＳ Ｐゴシック"/>
              </a:rPr>
              <a:t>sudo</a:t>
            </a:r>
            <a:r>
              <a:rPr lang="en-US" sz="2000" b="0" strike="noStrike" spc="-1" dirty="0" smtClean="0">
                <a:solidFill>
                  <a:srgbClr val="414141"/>
                </a:solidFill>
                <a:latin typeface="Arial"/>
                <a:ea typeface="ＭＳ Ｐゴシック"/>
              </a:rPr>
              <a:t> access</a:t>
            </a:r>
            <a:br>
              <a:rPr lang="en-US" sz="2000" b="0" strike="noStrike" spc="-1" dirty="0" smtClean="0">
                <a:solidFill>
                  <a:srgbClr val="414141"/>
                </a:solidFill>
                <a:latin typeface="Arial"/>
                <a:ea typeface="ＭＳ Ｐゴシック"/>
              </a:rPr>
            </a:br>
            <a:r>
              <a:rPr lang="en-US" sz="2000" b="0" strike="noStrike" spc="-1" dirty="0" smtClean="0">
                <a:solidFill>
                  <a:srgbClr val="414141"/>
                </a:solidFill>
                <a:latin typeface="Arial"/>
                <a:ea typeface="ＭＳ Ｐゴシック"/>
              </a:rPr>
              <a:t/>
            </a:r>
            <a:br>
              <a:rPr lang="en-US" sz="2000" b="0" strike="noStrike" spc="-1" dirty="0" smtClean="0">
                <a:solidFill>
                  <a:srgbClr val="414141"/>
                </a:solidFill>
                <a:latin typeface="Arial"/>
                <a:ea typeface="ＭＳ Ｐゴシック"/>
              </a:rPr>
            </a:br>
            <a:r>
              <a:rPr lang="en-US" sz="2000" dirty="0" smtClean="0"/>
              <a:t>Terminal </a:t>
            </a:r>
            <a:r>
              <a:rPr lang="en-US" sz="2000" dirty="0"/>
              <a:t>1: $ </a:t>
            </a:r>
            <a:r>
              <a:rPr lang="en-US" sz="2000" b="1" dirty="0" err="1"/>
              <a:t>runqemu</a:t>
            </a:r>
            <a:r>
              <a:rPr lang="en-US" sz="2000" b="1" dirty="0"/>
              <a:t> </a:t>
            </a:r>
            <a:r>
              <a:rPr lang="en-US" sz="2000" b="1" dirty="0" err="1" smtClean="0"/>
              <a:t>nographic</a:t>
            </a:r>
            <a:r>
              <a:rPr lang="en-US" sz="2000" b="1" dirty="0"/>
              <a:t/>
            </a:r>
            <a:br>
              <a:rPr lang="en-US" sz="2000" b="1" dirty="0"/>
            </a:br>
            <a:r>
              <a:rPr lang="en-US" sz="2000" dirty="0" smtClean="0"/>
              <a:t>Terminal </a:t>
            </a:r>
            <a:r>
              <a:rPr lang="en-US" sz="2000" dirty="0"/>
              <a:t>2: $ </a:t>
            </a:r>
            <a:r>
              <a:rPr lang="en-US" sz="2000" b="1" dirty="0" err="1"/>
              <a:t>devtool</a:t>
            </a:r>
            <a:r>
              <a:rPr lang="en-US" sz="2000" b="1" dirty="0"/>
              <a:t> deploy-target </a:t>
            </a:r>
            <a:r>
              <a:rPr lang="en-US" sz="2000" b="1" dirty="0" err="1"/>
              <a:t>nano</a:t>
            </a:r>
            <a:r>
              <a:rPr lang="en-US" sz="2000" b="1" dirty="0"/>
              <a:t> </a:t>
            </a:r>
            <a:r>
              <a:rPr lang="en-US" sz="2000" b="1" u="sng" dirty="0">
                <a:hlinkClick r:id="rId2"/>
              </a:rPr>
              <a:t>root@192.168.7.2</a:t>
            </a:r>
            <a:endParaRPr lang="en-US" sz="2000" b="1" dirty="0"/>
          </a:p>
        </p:txBody>
      </p:sp>
    </p:spTree>
    <p:extLst>
      <p:ext uri="{BB962C8B-B14F-4D97-AF65-F5344CB8AC3E}">
        <p14:creationId xmlns:p14="http://schemas.microsoft.com/office/powerpoint/2010/main" val="1913545775"/>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 name="CustomShape 1"/>
          <p:cNvSpPr/>
          <p:nvPr/>
        </p:nvSpPr>
        <p:spPr>
          <a:xfrm>
            <a:off x="453960" y="408600"/>
            <a:ext cx="8222760" cy="8841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dirty="0" err="1">
                <a:solidFill>
                  <a:srgbClr val="0098DB"/>
                </a:solidFill>
                <a:latin typeface="Arial"/>
                <a:ea typeface="ＭＳ Ｐゴシック"/>
              </a:rPr>
              <a:t>devtool</a:t>
            </a:r>
            <a:r>
              <a:rPr lang="en-US" sz="2600" b="1" strike="noStrike" spc="-1" dirty="0">
                <a:solidFill>
                  <a:srgbClr val="0098DB"/>
                </a:solidFill>
                <a:latin typeface="Arial"/>
                <a:ea typeface="ＭＳ Ｐゴシック"/>
              </a:rPr>
              <a:t> – </a:t>
            </a:r>
            <a:r>
              <a:rPr lang="en-US" sz="2600" b="1" strike="noStrike" spc="-1" dirty="0" smtClean="0">
                <a:solidFill>
                  <a:srgbClr val="0098DB"/>
                </a:solidFill>
                <a:latin typeface="Arial"/>
                <a:ea typeface="ＭＳ Ｐゴシック"/>
              </a:rPr>
              <a:t>setup (blue steps already done)</a:t>
            </a:r>
            <a:endParaRPr lang="en-US" sz="2600" b="0" strike="noStrike" spc="-1" dirty="0">
              <a:latin typeface="Arial"/>
            </a:endParaRPr>
          </a:p>
        </p:txBody>
      </p:sp>
      <p:sp>
        <p:nvSpPr>
          <p:cNvPr id="462" name="CustomShape 2"/>
          <p:cNvSpPr/>
          <p:nvPr/>
        </p:nvSpPr>
        <p:spPr>
          <a:xfrm>
            <a:off x="457200" y="859320"/>
            <a:ext cx="8409600" cy="513000"/>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lstStyle/>
          <a:p>
            <a:pPr>
              <a:lnSpc>
                <a:spcPct val="100000"/>
              </a:lnSpc>
            </a:pPr>
            <a:r>
              <a:rPr lang="en-US" sz="1800" b="1" strike="noStrike" spc="-1" dirty="0">
                <a:solidFill>
                  <a:srgbClr val="37424A"/>
                </a:solidFill>
                <a:latin typeface="Courier New"/>
                <a:ea typeface="DejaVu Sans"/>
              </a:rPr>
              <a:t>$ </a:t>
            </a:r>
            <a:r>
              <a:rPr lang="en-US" sz="1800" b="1" strike="noStrike" spc="-1" dirty="0" smtClean="0">
                <a:solidFill>
                  <a:srgbClr val="37424A"/>
                </a:solidFill>
                <a:latin typeface="Courier New"/>
                <a:ea typeface="DejaVu Sans"/>
              </a:rPr>
              <a:t>vi ~/.</a:t>
            </a:r>
            <a:r>
              <a:rPr lang="en-US" sz="1800" b="1" strike="noStrike" spc="-1" dirty="0" err="1">
                <a:solidFill>
                  <a:srgbClr val="37424A"/>
                </a:solidFill>
                <a:latin typeface="Courier New"/>
                <a:ea typeface="DejaVu Sans"/>
              </a:rPr>
              <a:t>ssh</a:t>
            </a:r>
            <a:r>
              <a:rPr lang="en-US" sz="1800" b="1" strike="noStrike" spc="-1" dirty="0">
                <a:solidFill>
                  <a:srgbClr val="37424A"/>
                </a:solidFill>
                <a:latin typeface="Courier New"/>
                <a:ea typeface="DejaVu Sans"/>
              </a:rPr>
              <a:t>/</a:t>
            </a:r>
            <a:r>
              <a:rPr lang="en-US" sz="1800" b="1" strike="noStrike" spc="-1" dirty="0" err="1">
                <a:solidFill>
                  <a:srgbClr val="37424A"/>
                </a:solidFill>
                <a:latin typeface="Courier New"/>
                <a:ea typeface="DejaVu Sans"/>
              </a:rPr>
              <a:t>config</a:t>
            </a:r>
            <a:endParaRPr lang="en-US" sz="1800" b="0" strike="noStrike" spc="-1" dirty="0">
              <a:latin typeface="Arial"/>
            </a:endParaRPr>
          </a:p>
        </p:txBody>
      </p:sp>
      <p:sp>
        <p:nvSpPr>
          <p:cNvPr id="463" name="CustomShape 3"/>
          <p:cNvSpPr/>
          <p:nvPr/>
        </p:nvSpPr>
        <p:spPr>
          <a:xfrm>
            <a:off x="457200" y="3070800"/>
            <a:ext cx="8409600" cy="3421080"/>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lstStyle/>
          <a:p>
            <a:pPr>
              <a:lnSpc>
                <a:spcPct val="100000"/>
              </a:lnSpc>
            </a:pPr>
            <a:r>
              <a:rPr lang="en-US" sz="1800" b="1" strike="noStrike" spc="-1" dirty="0">
                <a:latin typeface="Courier New"/>
                <a:ea typeface="DejaVu Sans"/>
              </a:rPr>
              <a:t>$ </a:t>
            </a:r>
            <a:r>
              <a:rPr lang="en-US" sz="1800" b="1" strike="noStrike" spc="-1" dirty="0" smtClean="0">
                <a:latin typeface="Courier New"/>
                <a:ea typeface="DejaVu Sans"/>
              </a:rPr>
              <a:t>cd ~/scratch</a:t>
            </a:r>
            <a:endParaRPr lang="en-US" sz="1800" b="0" strike="noStrike" spc="-1" dirty="0">
              <a:latin typeface="Arial"/>
            </a:endParaRPr>
          </a:p>
          <a:p>
            <a:pPr>
              <a:lnSpc>
                <a:spcPct val="100000"/>
              </a:lnSpc>
            </a:pPr>
            <a:r>
              <a:rPr lang="en-US" sz="1800" b="1" strike="noStrike" spc="-1" dirty="0">
                <a:solidFill>
                  <a:srgbClr val="37424A"/>
                </a:solidFill>
                <a:latin typeface="Courier New"/>
                <a:ea typeface="DejaVu Sans"/>
              </a:rPr>
              <a:t>$ </a:t>
            </a:r>
            <a:r>
              <a:rPr lang="en-US" sz="1800" b="1" i="1" strike="noStrike" spc="-1" dirty="0" err="1">
                <a:solidFill>
                  <a:srgbClr val="0070C0"/>
                </a:solidFill>
                <a:latin typeface="Courier New"/>
                <a:ea typeface="DejaVu Sans"/>
              </a:rPr>
              <a:t>git</a:t>
            </a:r>
            <a:r>
              <a:rPr lang="en-US" sz="1800" b="1" i="1" strike="noStrike" spc="-1" dirty="0">
                <a:solidFill>
                  <a:srgbClr val="0070C0"/>
                </a:solidFill>
                <a:latin typeface="Courier New"/>
                <a:ea typeface="DejaVu Sans"/>
              </a:rPr>
              <a:t> clone -b warrior git://git.yoctoproject.org/poky</a:t>
            </a:r>
            <a:endParaRPr lang="en-US" sz="1800" b="0" i="1" strike="noStrike" spc="-1" dirty="0">
              <a:solidFill>
                <a:srgbClr val="0070C0"/>
              </a:solidFill>
              <a:latin typeface="Arial"/>
            </a:endParaRPr>
          </a:p>
          <a:p>
            <a:pPr>
              <a:lnSpc>
                <a:spcPct val="100000"/>
              </a:lnSpc>
            </a:pPr>
            <a:r>
              <a:rPr lang="en-US" sz="1800" b="1" strike="noStrike" spc="-1" dirty="0">
                <a:solidFill>
                  <a:srgbClr val="37424A"/>
                </a:solidFill>
                <a:latin typeface="Courier New"/>
                <a:ea typeface="DejaVu Sans"/>
              </a:rPr>
              <a:t>$ . poky/</a:t>
            </a:r>
            <a:r>
              <a:rPr lang="en-US" sz="1800" b="1" strike="noStrike" spc="-1" dirty="0" err="1">
                <a:solidFill>
                  <a:srgbClr val="37424A"/>
                </a:solidFill>
                <a:latin typeface="Courier New"/>
                <a:ea typeface="DejaVu Sans"/>
              </a:rPr>
              <a:t>oe</a:t>
            </a:r>
            <a:r>
              <a:rPr lang="en-US" sz="1800" b="1" strike="noStrike" spc="-1" dirty="0">
                <a:solidFill>
                  <a:srgbClr val="37424A"/>
                </a:solidFill>
                <a:latin typeface="Courier New"/>
                <a:ea typeface="DejaVu Sans"/>
              </a:rPr>
              <a:t>-</a:t>
            </a:r>
            <a:r>
              <a:rPr lang="en-US" sz="1800" b="1" strike="noStrike" spc="-1" dirty="0" err="1">
                <a:solidFill>
                  <a:srgbClr val="37424A"/>
                </a:solidFill>
                <a:latin typeface="Courier New"/>
                <a:ea typeface="DejaVu Sans"/>
              </a:rPr>
              <a:t>init</a:t>
            </a:r>
            <a:r>
              <a:rPr lang="en-US" sz="1800" b="1" strike="noStrike" spc="-1" dirty="0">
                <a:solidFill>
                  <a:srgbClr val="37424A"/>
                </a:solidFill>
                <a:latin typeface="Courier New"/>
                <a:ea typeface="DejaVu Sans"/>
              </a:rPr>
              <a:t>-build-</a:t>
            </a:r>
            <a:r>
              <a:rPr lang="en-US" sz="1800" b="1" strike="noStrike" spc="-1" dirty="0" err="1">
                <a:solidFill>
                  <a:srgbClr val="37424A"/>
                </a:solidFill>
                <a:latin typeface="Courier New"/>
                <a:ea typeface="DejaVu Sans"/>
              </a:rPr>
              <a:t>env</a:t>
            </a:r>
            <a:r>
              <a:rPr lang="en-US" sz="1800" b="1" strike="noStrike" spc="-1" dirty="0">
                <a:solidFill>
                  <a:srgbClr val="37424A"/>
                </a:solidFill>
                <a:latin typeface="Courier New"/>
                <a:ea typeface="DejaVu Sans"/>
              </a:rPr>
              <a:t> build</a:t>
            </a:r>
            <a:endParaRPr lang="en-US" sz="1800" b="0" strike="noStrike" spc="-1" dirty="0">
              <a:latin typeface="Arial"/>
            </a:endParaRPr>
          </a:p>
          <a:p>
            <a:pPr>
              <a:lnSpc>
                <a:spcPct val="100000"/>
              </a:lnSpc>
            </a:pPr>
            <a:r>
              <a:rPr lang="en-US" sz="1800" b="1" strike="noStrike" spc="-1" dirty="0">
                <a:solidFill>
                  <a:srgbClr val="37424A"/>
                </a:solidFill>
                <a:latin typeface="Courier New"/>
                <a:ea typeface="DejaVu Sans"/>
              </a:rPr>
              <a:t>$ </a:t>
            </a:r>
            <a:r>
              <a:rPr lang="en-US" sz="1800" b="1" i="1" strike="noStrike" spc="-1" dirty="0">
                <a:solidFill>
                  <a:srgbClr val="0071C5"/>
                </a:solidFill>
                <a:latin typeface="Courier New"/>
                <a:ea typeface="DejaVu Sans"/>
              </a:rPr>
              <a:t>edit </a:t>
            </a:r>
            <a:r>
              <a:rPr lang="en-US" sz="1800" b="1" i="1" strike="noStrike" spc="-1" dirty="0" err="1">
                <a:solidFill>
                  <a:srgbClr val="0071C5"/>
                </a:solidFill>
                <a:latin typeface="Courier New"/>
                <a:ea typeface="DejaVu Sans"/>
              </a:rPr>
              <a:t>conf</a:t>
            </a:r>
            <a:r>
              <a:rPr lang="en-US" sz="1800" b="1" i="1" strike="noStrike" spc="-1" dirty="0">
                <a:solidFill>
                  <a:srgbClr val="0071C5"/>
                </a:solidFill>
                <a:latin typeface="Courier New"/>
                <a:ea typeface="DejaVu Sans"/>
              </a:rPr>
              <a:t>/</a:t>
            </a:r>
            <a:r>
              <a:rPr lang="en-US" sz="1800" b="1" i="1" strike="noStrike" spc="-1" dirty="0" err="1">
                <a:solidFill>
                  <a:srgbClr val="0071C5"/>
                </a:solidFill>
                <a:latin typeface="Courier New"/>
                <a:ea typeface="DejaVu Sans"/>
              </a:rPr>
              <a:t>local.conf</a:t>
            </a:r>
            <a:endParaRPr lang="en-US" sz="1800" b="0" i="1" strike="noStrike" spc="-1" dirty="0">
              <a:solidFill>
                <a:srgbClr val="0071C5"/>
              </a:solidFill>
              <a:latin typeface="Arial"/>
            </a:endParaRPr>
          </a:p>
          <a:p>
            <a:pPr>
              <a:lnSpc>
                <a:spcPct val="100000"/>
              </a:lnSpc>
            </a:pPr>
            <a:r>
              <a:rPr lang="en-US" sz="1800" b="1" i="1" strike="noStrike" spc="-1" dirty="0">
                <a:solidFill>
                  <a:srgbClr val="0071C5"/>
                </a:solidFill>
                <a:latin typeface="Courier New"/>
                <a:ea typeface="DejaVu Sans"/>
              </a:rPr>
              <a:t>	MACHINE = "</a:t>
            </a:r>
            <a:r>
              <a:rPr lang="en-US" sz="1800" b="1" i="1" strike="noStrike" spc="-1" dirty="0" err="1">
                <a:solidFill>
                  <a:srgbClr val="0071C5"/>
                </a:solidFill>
                <a:latin typeface="Courier New"/>
                <a:ea typeface="DejaVu Sans"/>
              </a:rPr>
              <a:t>qemuarm</a:t>
            </a:r>
            <a:r>
              <a:rPr lang="en-US" sz="1800" b="1" i="1" strike="noStrike" spc="-1" dirty="0">
                <a:solidFill>
                  <a:srgbClr val="0071C5"/>
                </a:solidFill>
                <a:latin typeface="Courier New"/>
                <a:ea typeface="DejaVu Sans"/>
              </a:rPr>
              <a:t>"</a:t>
            </a:r>
            <a:endParaRPr lang="en-US" sz="1800" b="0" i="1" strike="noStrike" spc="-1" dirty="0">
              <a:solidFill>
                <a:srgbClr val="0071C5"/>
              </a:solidFill>
              <a:latin typeface="Arial"/>
            </a:endParaRPr>
          </a:p>
          <a:p>
            <a:pPr>
              <a:lnSpc>
                <a:spcPct val="100000"/>
              </a:lnSpc>
            </a:pPr>
            <a:r>
              <a:rPr lang="en-US" sz="1800" b="1" i="1" strike="noStrike" spc="-1" dirty="0">
                <a:solidFill>
                  <a:srgbClr val="0071C5"/>
                </a:solidFill>
                <a:latin typeface="Courier New"/>
                <a:ea typeface="DejaVu Sans"/>
              </a:rPr>
              <a:t>	DL_DIR = "/scratch/downloads"</a:t>
            </a:r>
            <a:endParaRPr lang="en-US" sz="1800" b="0" i="1" strike="noStrike" spc="-1" dirty="0">
              <a:solidFill>
                <a:srgbClr val="0071C5"/>
              </a:solidFill>
              <a:latin typeface="Arial"/>
            </a:endParaRPr>
          </a:p>
          <a:p>
            <a:pPr>
              <a:lnSpc>
                <a:spcPct val="100000"/>
              </a:lnSpc>
            </a:pPr>
            <a:r>
              <a:rPr lang="en-US" sz="1800" b="1" i="1" strike="noStrike" spc="-1" dirty="0">
                <a:solidFill>
                  <a:srgbClr val="0071C5"/>
                </a:solidFill>
                <a:latin typeface="Courier New"/>
                <a:ea typeface="DejaVu Sans"/>
              </a:rPr>
              <a:t>	SSTATE_DIR = "/scratch/</a:t>
            </a:r>
            <a:r>
              <a:rPr lang="en-US" sz="1800" b="1" i="1" strike="noStrike" spc="-1" dirty="0" err="1">
                <a:solidFill>
                  <a:srgbClr val="0071C5"/>
                </a:solidFill>
                <a:latin typeface="Courier New"/>
                <a:ea typeface="DejaVu Sans"/>
              </a:rPr>
              <a:t>sstate</a:t>
            </a:r>
            <a:r>
              <a:rPr lang="en-US" sz="1800" b="1" i="1" strike="noStrike" spc="-1" dirty="0">
                <a:solidFill>
                  <a:srgbClr val="0071C5"/>
                </a:solidFill>
                <a:latin typeface="Courier New"/>
                <a:ea typeface="DejaVu Sans"/>
              </a:rPr>
              <a:t>-cache"</a:t>
            </a:r>
            <a:endParaRPr lang="en-US" sz="1800" b="0" i="1" strike="noStrike" spc="-1" dirty="0">
              <a:solidFill>
                <a:srgbClr val="0071C5"/>
              </a:solidFill>
              <a:latin typeface="Arial"/>
            </a:endParaRPr>
          </a:p>
          <a:p>
            <a:pPr>
              <a:lnSpc>
                <a:spcPct val="100000"/>
              </a:lnSpc>
            </a:pPr>
            <a:r>
              <a:rPr lang="en-US" sz="1800" b="1" i="1" strike="noStrike" spc="-1" dirty="0">
                <a:solidFill>
                  <a:srgbClr val="0071C5"/>
                </a:solidFill>
                <a:latin typeface="Courier New"/>
                <a:ea typeface="DejaVu Sans"/>
              </a:rPr>
              <a:t>	INHERIT += "</a:t>
            </a:r>
            <a:r>
              <a:rPr lang="en-US" sz="1800" b="1" i="1" strike="noStrike" spc="-1" dirty="0" err="1">
                <a:solidFill>
                  <a:srgbClr val="0071C5"/>
                </a:solidFill>
                <a:latin typeface="Courier New"/>
                <a:ea typeface="DejaVu Sans"/>
              </a:rPr>
              <a:t>buildhistory</a:t>
            </a:r>
            <a:r>
              <a:rPr lang="en-US" sz="1800" b="1" i="1" strike="noStrike" spc="-1" dirty="0">
                <a:solidFill>
                  <a:srgbClr val="0071C5"/>
                </a:solidFill>
                <a:latin typeface="Courier New"/>
                <a:ea typeface="DejaVu Sans"/>
              </a:rPr>
              <a:t>"</a:t>
            </a:r>
            <a:endParaRPr lang="en-US" sz="1800" b="0" i="1" strike="noStrike" spc="-1" dirty="0">
              <a:solidFill>
                <a:srgbClr val="0071C5"/>
              </a:solidFill>
              <a:latin typeface="Arial"/>
            </a:endParaRPr>
          </a:p>
          <a:p>
            <a:pPr>
              <a:lnSpc>
                <a:spcPct val="100000"/>
              </a:lnSpc>
            </a:pPr>
            <a:r>
              <a:rPr lang="en-US" sz="1800" b="1" i="1" strike="noStrike" spc="-1" dirty="0">
                <a:solidFill>
                  <a:srgbClr val="0071C5"/>
                </a:solidFill>
                <a:latin typeface="Courier New"/>
                <a:ea typeface="DejaVu Sans"/>
              </a:rPr>
              <a:t>	</a:t>
            </a:r>
            <a:r>
              <a:rPr lang="en-US" sz="1800" b="1" i="1" strike="noStrike" spc="-1" dirty="0" err="1">
                <a:solidFill>
                  <a:srgbClr val="0071C5"/>
                </a:solidFill>
                <a:latin typeface="Courier New"/>
                <a:ea typeface="DejaVu Sans"/>
              </a:rPr>
              <a:t>IMAGE_INSTALL_append</a:t>
            </a:r>
            <a:r>
              <a:rPr lang="en-US" sz="1800" b="1" i="1" strike="noStrike" spc="-1" dirty="0">
                <a:solidFill>
                  <a:srgbClr val="0071C5"/>
                </a:solidFill>
                <a:latin typeface="Courier New"/>
                <a:ea typeface="DejaVu Sans"/>
              </a:rPr>
              <a:t> = " </a:t>
            </a:r>
            <a:r>
              <a:rPr lang="en-US" sz="1800" b="1" i="1" strike="noStrike" spc="-1" dirty="0" err="1">
                <a:solidFill>
                  <a:srgbClr val="0071C5"/>
                </a:solidFill>
                <a:latin typeface="Courier New"/>
                <a:ea typeface="DejaVu Sans"/>
              </a:rPr>
              <a:t>openssh</a:t>
            </a:r>
            <a:r>
              <a:rPr lang="en-US" sz="1800" b="1" i="1" strike="noStrike" spc="-1" dirty="0">
                <a:solidFill>
                  <a:srgbClr val="0071C5"/>
                </a:solidFill>
                <a:latin typeface="Courier New"/>
                <a:ea typeface="DejaVu Sans"/>
              </a:rPr>
              <a:t>"</a:t>
            </a:r>
            <a:endParaRPr lang="en-US" sz="1800" b="0" i="1" strike="noStrike" spc="-1" dirty="0">
              <a:solidFill>
                <a:srgbClr val="0071C5"/>
              </a:solidFill>
              <a:latin typeface="Arial"/>
            </a:endParaRPr>
          </a:p>
          <a:p>
            <a:pPr>
              <a:lnSpc>
                <a:spcPct val="100000"/>
              </a:lnSpc>
            </a:pPr>
            <a:r>
              <a:rPr lang="en-US" sz="1800" b="1" i="1" strike="noStrike" spc="-1" dirty="0">
                <a:solidFill>
                  <a:srgbClr val="0071C5"/>
                </a:solidFill>
                <a:latin typeface="Courier New"/>
                <a:ea typeface="DejaVu Sans"/>
              </a:rPr>
              <a:t>	</a:t>
            </a:r>
            <a:r>
              <a:rPr lang="en-US" sz="1800" b="1" i="1" strike="noStrike" spc="-1" dirty="0" err="1">
                <a:solidFill>
                  <a:srgbClr val="0071C5"/>
                </a:solidFill>
                <a:latin typeface="Courier New"/>
                <a:ea typeface="DejaVu Sans"/>
              </a:rPr>
              <a:t>WARN_QA_append</a:t>
            </a:r>
            <a:r>
              <a:rPr lang="en-US" sz="1800" b="1" i="1" strike="noStrike" spc="-1" dirty="0">
                <a:solidFill>
                  <a:srgbClr val="0071C5"/>
                </a:solidFill>
                <a:latin typeface="Courier New"/>
                <a:ea typeface="DejaVu Sans"/>
              </a:rPr>
              <a:t> = " version-going-backwards"</a:t>
            </a:r>
            <a:endParaRPr lang="en-US" sz="1800" b="0" i="1" strike="noStrike" spc="-1" dirty="0">
              <a:solidFill>
                <a:srgbClr val="0071C5"/>
              </a:solidFill>
              <a:latin typeface="Arial"/>
            </a:endParaRPr>
          </a:p>
          <a:p>
            <a:pPr>
              <a:lnSpc>
                <a:spcPct val="100000"/>
              </a:lnSpc>
            </a:pPr>
            <a:r>
              <a:rPr lang="en-US" sz="1800" b="1" i="1" strike="noStrike" spc="-1" dirty="0">
                <a:solidFill>
                  <a:srgbClr val="0071C5"/>
                </a:solidFill>
                <a:latin typeface="Courier New"/>
                <a:ea typeface="DejaVu Sans"/>
              </a:rPr>
              <a:t>	</a:t>
            </a:r>
            <a:r>
              <a:rPr lang="en-US" sz="1800" b="1" i="1" strike="noStrike" spc="-1" dirty="0" err="1">
                <a:solidFill>
                  <a:srgbClr val="0071C5"/>
                </a:solidFill>
                <a:latin typeface="Courier New"/>
                <a:ea typeface="DejaVu Sans"/>
              </a:rPr>
              <a:t>ERROR_QA_remove</a:t>
            </a:r>
            <a:r>
              <a:rPr lang="en-US" sz="1800" b="1" i="1" strike="noStrike" spc="-1" dirty="0">
                <a:solidFill>
                  <a:srgbClr val="0071C5"/>
                </a:solidFill>
                <a:latin typeface="Courier New"/>
                <a:ea typeface="DejaVu Sans"/>
              </a:rPr>
              <a:t> = "version-going-backwards"</a:t>
            </a:r>
            <a:endParaRPr lang="en-US" sz="1800" b="0" i="1" strike="noStrike" spc="-1" dirty="0">
              <a:solidFill>
                <a:srgbClr val="0071C5"/>
              </a:solidFill>
              <a:latin typeface="Arial"/>
            </a:endParaRPr>
          </a:p>
          <a:p>
            <a:pPr>
              <a:lnSpc>
                <a:spcPct val="100000"/>
              </a:lnSpc>
            </a:pPr>
            <a:r>
              <a:rPr lang="en-US" sz="1800" b="1" i="1" strike="noStrike" spc="-1" dirty="0">
                <a:solidFill>
                  <a:srgbClr val="0071C5"/>
                </a:solidFill>
                <a:latin typeface="Courier New"/>
                <a:ea typeface="DejaVu Sans"/>
              </a:rPr>
              <a:t>	EXTRA_IMAGE_FEATURES ?= "debug-tweaks"</a:t>
            </a:r>
            <a:endParaRPr lang="en-US" sz="1800" b="0" i="1" strike="noStrike" spc="-1" dirty="0">
              <a:solidFill>
                <a:srgbClr val="0071C5"/>
              </a:solidFill>
              <a:latin typeface="Arial"/>
            </a:endParaRPr>
          </a:p>
        </p:txBody>
      </p:sp>
      <p:sp>
        <p:nvSpPr>
          <p:cNvPr id="464" name="CustomShape 4"/>
          <p:cNvSpPr/>
          <p:nvPr/>
        </p:nvSpPr>
        <p:spPr>
          <a:xfrm>
            <a:off x="822960" y="1308240"/>
            <a:ext cx="6644640" cy="1643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800" b="1" strike="noStrike" spc="-1" dirty="0">
                <a:solidFill>
                  <a:srgbClr val="000000"/>
                </a:solidFill>
                <a:latin typeface="Courier New"/>
                <a:ea typeface="DejaVu Sans"/>
              </a:rPr>
              <a:t>Host </a:t>
            </a:r>
            <a:r>
              <a:rPr lang="en-US" sz="1800" b="1" strike="noStrike" spc="-1" dirty="0" err="1">
                <a:solidFill>
                  <a:srgbClr val="000000"/>
                </a:solidFill>
                <a:latin typeface="Courier New"/>
                <a:ea typeface="DejaVu Sans"/>
              </a:rPr>
              <a:t>qemu</a:t>
            </a:r>
            <a:endParaRPr lang="en-US" sz="1800" b="0" strike="noStrike" spc="-1" dirty="0">
              <a:latin typeface="Arial"/>
            </a:endParaRPr>
          </a:p>
          <a:p>
            <a:pPr>
              <a:lnSpc>
                <a:spcPct val="100000"/>
              </a:lnSpc>
            </a:pPr>
            <a:r>
              <a:rPr lang="en-US" sz="1800" b="1" strike="noStrike" spc="-1" dirty="0">
                <a:solidFill>
                  <a:srgbClr val="000000"/>
                </a:solidFill>
                <a:latin typeface="Courier New"/>
                <a:ea typeface="DejaVu Sans"/>
              </a:rPr>
              <a:t>	User root</a:t>
            </a:r>
            <a:endParaRPr lang="en-US" sz="1800" b="0" strike="noStrike" spc="-1" dirty="0">
              <a:latin typeface="Arial"/>
            </a:endParaRPr>
          </a:p>
          <a:p>
            <a:pPr>
              <a:lnSpc>
                <a:spcPct val="100000"/>
              </a:lnSpc>
            </a:pPr>
            <a:r>
              <a:rPr lang="en-US" sz="1800" b="1" strike="noStrike" spc="-1" dirty="0">
                <a:solidFill>
                  <a:srgbClr val="000000"/>
                </a:solidFill>
                <a:latin typeface="Courier New"/>
                <a:ea typeface="DejaVu Sans"/>
              </a:rPr>
              <a:t>	Hostname localhost</a:t>
            </a:r>
            <a:endParaRPr lang="en-US" sz="1800" b="0" strike="noStrike" spc="-1" dirty="0">
              <a:latin typeface="Arial"/>
            </a:endParaRPr>
          </a:p>
          <a:p>
            <a:pPr>
              <a:lnSpc>
                <a:spcPct val="100000"/>
              </a:lnSpc>
            </a:pPr>
            <a:r>
              <a:rPr lang="en-US" sz="1800" b="1" strike="noStrike" spc="-1" dirty="0">
                <a:solidFill>
                  <a:srgbClr val="000000"/>
                </a:solidFill>
                <a:latin typeface="Courier New"/>
                <a:ea typeface="DejaVu Sans"/>
              </a:rPr>
              <a:t>	Port 2222</a:t>
            </a:r>
            <a:endParaRPr lang="en-US" sz="1800" b="0" strike="noStrike" spc="-1" dirty="0">
              <a:latin typeface="Arial"/>
            </a:endParaRPr>
          </a:p>
          <a:p>
            <a:pPr>
              <a:lnSpc>
                <a:spcPct val="100000"/>
              </a:lnSpc>
            </a:pPr>
            <a:r>
              <a:rPr lang="en-US" sz="1800" b="1" strike="noStrike" spc="-1" dirty="0">
                <a:solidFill>
                  <a:srgbClr val="000000"/>
                </a:solidFill>
                <a:latin typeface="Courier New"/>
                <a:ea typeface="DejaVu Sans"/>
              </a:rPr>
              <a:t>	</a:t>
            </a:r>
            <a:r>
              <a:rPr lang="en-US" sz="1800" b="1" strike="noStrike" spc="-1" dirty="0" err="1">
                <a:solidFill>
                  <a:srgbClr val="000000"/>
                </a:solidFill>
                <a:latin typeface="Courier New"/>
                <a:ea typeface="DejaVu Sans"/>
              </a:rPr>
              <a:t>StrictHostKeyChecking</a:t>
            </a:r>
            <a:r>
              <a:rPr lang="en-US" sz="1800" b="1" strike="noStrike" spc="-1" dirty="0">
                <a:solidFill>
                  <a:srgbClr val="000000"/>
                </a:solidFill>
                <a:latin typeface="Courier New"/>
                <a:ea typeface="DejaVu Sans"/>
              </a:rPr>
              <a:t> no</a:t>
            </a:r>
            <a:endParaRPr lang="en-US" sz="1800" b="0" strike="noStrike" spc="-1" dirty="0">
              <a:latin typeface="Arial"/>
            </a:endParaRPr>
          </a:p>
          <a:p>
            <a:pPr>
              <a:lnSpc>
                <a:spcPct val="100000"/>
              </a:lnSpc>
            </a:pPr>
            <a:r>
              <a:rPr lang="en-US" sz="1800" b="1" strike="noStrike" spc="-1" dirty="0">
                <a:solidFill>
                  <a:srgbClr val="000000"/>
                </a:solidFill>
                <a:latin typeface="Courier New"/>
                <a:ea typeface="DejaVu Sans"/>
              </a:rPr>
              <a:t>	</a:t>
            </a:r>
            <a:r>
              <a:rPr lang="en-US" sz="1800" b="1" strike="noStrike" spc="-1" dirty="0" err="1">
                <a:solidFill>
                  <a:srgbClr val="000000"/>
                </a:solidFill>
                <a:latin typeface="Courier New"/>
                <a:ea typeface="DejaVu Sans"/>
              </a:rPr>
              <a:t>UserKnownHostsFile</a:t>
            </a:r>
            <a:r>
              <a:rPr lang="en-US" sz="1800" b="1" strike="noStrike" spc="-1" dirty="0">
                <a:solidFill>
                  <a:srgbClr val="000000"/>
                </a:solidFill>
                <a:latin typeface="Courier New"/>
                <a:ea typeface="DejaVu Sans"/>
              </a:rPr>
              <a:t> /dev/null</a:t>
            </a:r>
            <a:endParaRPr lang="en-US" sz="1800" b="0" strike="noStrike" spc="-1" dirty="0">
              <a:latin typeface="Arial"/>
            </a:endParaRPr>
          </a:p>
        </p:txBody>
      </p:sp>
    </p:spTree>
    <p:extLst>
      <p:ext uri="{BB962C8B-B14F-4D97-AF65-F5344CB8AC3E}">
        <p14:creationId xmlns:p14="http://schemas.microsoft.com/office/powerpoint/2010/main" val="1365705541"/>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 name="CustomShape 1"/>
          <p:cNvSpPr/>
          <p:nvPr/>
        </p:nvSpPr>
        <p:spPr>
          <a:xfrm>
            <a:off x="453960" y="408600"/>
            <a:ext cx="8222760" cy="8841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 setup</a:t>
            </a:r>
            <a:endParaRPr lang="en-US" sz="2600" b="0" strike="noStrike" spc="-1">
              <a:latin typeface="Arial"/>
            </a:endParaRPr>
          </a:p>
        </p:txBody>
      </p:sp>
      <p:sp>
        <p:nvSpPr>
          <p:cNvPr id="466" name="CustomShape 2"/>
          <p:cNvSpPr/>
          <p:nvPr/>
        </p:nvSpPr>
        <p:spPr>
          <a:xfrm>
            <a:off x="457200" y="1039320"/>
            <a:ext cx="8409600" cy="1610280"/>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lstStyle/>
          <a:p>
            <a:pPr>
              <a:lnSpc>
                <a:spcPct val="100000"/>
              </a:lnSpc>
            </a:pPr>
            <a:r>
              <a:rPr lang="en-US" sz="1800" b="1" i="1" strike="noStrike" spc="-1" dirty="0">
                <a:solidFill>
                  <a:srgbClr val="0070C0"/>
                </a:solidFill>
                <a:latin typeface="Courier New"/>
                <a:ea typeface="DejaVu Sans"/>
              </a:rPr>
              <a:t>$ </a:t>
            </a:r>
            <a:r>
              <a:rPr lang="en-US" sz="1800" b="1" i="1" strike="noStrike" spc="-1" dirty="0" err="1">
                <a:solidFill>
                  <a:srgbClr val="0070C0"/>
                </a:solidFill>
                <a:latin typeface="Courier New"/>
                <a:ea typeface="DejaVu Sans"/>
              </a:rPr>
              <a:t>bitbake</a:t>
            </a:r>
            <a:r>
              <a:rPr lang="en-US" sz="1800" b="1" i="1" strike="noStrike" spc="-1" dirty="0">
                <a:solidFill>
                  <a:srgbClr val="0070C0"/>
                </a:solidFill>
                <a:latin typeface="Courier New"/>
                <a:ea typeface="DejaVu Sans"/>
              </a:rPr>
              <a:t> core-image-base</a:t>
            </a:r>
            <a:endParaRPr lang="en-US" sz="1800" b="0" i="1" strike="noStrike" spc="-1" dirty="0">
              <a:solidFill>
                <a:srgbClr val="0070C0"/>
              </a:solidFill>
              <a:latin typeface="Arial"/>
            </a:endParaRPr>
          </a:p>
          <a:p>
            <a:pPr>
              <a:lnSpc>
                <a:spcPct val="100000"/>
              </a:lnSpc>
            </a:pP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bitbake</a:t>
            </a:r>
            <a:r>
              <a:rPr lang="en-US" sz="1800" b="1" strike="noStrike" spc="-1" dirty="0">
                <a:solidFill>
                  <a:srgbClr val="37424A"/>
                </a:solidFill>
                <a:latin typeface="Courier New"/>
                <a:ea typeface="DejaVu Sans"/>
              </a:rPr>
              <a:t>-layers create-layer ../meta-foo</a:t>
            </a:r>
            <a:endParaRPr lang="en-US" sz="1800" b="0" strike="noStrike" spc="-1" dirty="0">
              <a:latin typeface="Arial"/>
            </a:endParaRPr>
          </a:p>
          <a:p>
            <a:pPr>
              <a:lnSpc>
                <a:spcPct val="100000"/>
              </a:lnSpc>
            </a:pP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bitbake</a:t>
            </a:r>
            <a:r>
              <a:rPr lang="en-US" sz="1800" b="1" strike="noStrike" spc="-1" dirty="0">
                <a:solidFill>
                  <a:srgbClr val="37424A"/>
                </a:solidFill>
                <a:latin typeface="Courier New"/>
                <a:ea typeface="DejaVu Sans"/>
              </a:rPr>
              <a:t>-layers add-layer ../meta-foo</a:t>
            </a:r>
            <a:endParaRPr lang="en-US" sz="1800" b="0" strike="noStrike" spc="-1" dirty="0">
              <a:latin typeface="Arial"/>
            </a:endParaRPr>
          </a:p>
          <a:p>
            <a:pPr>
              <a:lnSpc>
                <a:spcPct val="100000"/>
              </a:lnSpc>
            </a:pP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git</a:t>
            </a: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config</a:t>
            </a:r>
            <a:r>
              <a:rPr lang="en-US" sz="1800" b="1" strike="noStrike" spc="-1" dirty="0">
                <a:solidFill>
                  <a:srgbClr val="37424A"/>
                </a:solidFill>
                <a:latin typeface="Courier New"/>
                <a:ea typeface="DejaVu Sans"/>
              </a:rPr>
              <a:t> --global user.name "name"</a:t>
            </a:r>
            <a:endParaRPr lang="en-US" sz="1800" b="0" strike="noStrike" spc="-1" dirty="0">
              <a:latin typeface="Arial"/>
            </a:endParaRPr>
          </a:p>
          <a:p>
            <a:pPr>
              <a:lnSpc>
                <a:spcPct val="100000"/>
              </a:lnSpc>
            </a:pP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git</a:t>
            </a: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config</a:t>
            </a:r>
            <a:r>
              <a:rPr lang="en-US" sz="1800" b="1" strike="noStrike" spc="-1" dirty="0">
                <a:solidFill>
                  <a:srgbClr val="37424A"/>
                </a:solidFill>
                <a:latin typeface="Courier New"/>
                <a:ea typeface="DejaVu Sans"/>
              </a:rPr>
              <a:t> --global </a:t>
            </a:r>
            <a:r>
              <a:rPr lang="en-US" sz="1800" b="1" strike="noStrike" spc="-1" dirty="0" err="1">
                <a:solidFill>
                  <a:srgbClr val="37424A"/>
                </a:solidFill>
                <a:latin typeface="Courier New"/>
                <a:ea typeface="DejaVu Sans"/>
              </a:rPr>
              <a:t>user.email</a:t>
            </a:r>
            <a:r>
              <a:rPr lang="en-US" sz="1800" b="1" strike="noStrike" spc="-1" dirty="0">
                <a:solidFill>
                  <a:srgbClr val="37424A"/>
                </a:solidFill>
                <a:latin typeface="Courier New"/>
                <a:ea typeface="DejaVu Sans"/>
              </a:rPr>
              <a:t> "name@server.com"</a:t>
            </a:r>
            <a:endParaRPr lang="en-US" sz="1800" b="0" strike="noStrike" spc="-1" dirty="0">
              <a:latin typeface="Arial"/>
            </a:endParaRPr>
          </a:p>
        </p:txBody>
      </p:sp>
      <p:sp>
        <p:nvSpPr>
          <p:cNvPr id="467" name="CustomShape 3"/>
          <p:cNvSpPr/>
          <p:nvPr/>
        </p:nvSpPr>
        <p:spPr>
          <a:xfrm>
            <a:off x="442080" y="2731680"/>
            <a:ext cx="8224920" cy="32097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8400">
              <a:lnSpc>
                <a:spcPct val="100000"/>
              </a:lnSpc>
              <a:spcBef>
                <a:spcPts val="1800"/>
              </a:spcBef>
              <a:buClr>
                <a:srgbClr val="0098DB"/>
              </a:buClr>
              <a:buFont typeface="Arial"/>
              <a:buChar char="•"/>
            </a:pPr>
            <a:r>
              <a:rPr lang="en-US" sz="2400" b="0" strike="noStrike" spc="-1" dirty="0">
                <a:solidFill>
                  <a:srgbClr val="414141"/>
                </a:solidFill>
                <a:latin typeface="Arial"/>
                <a:ea typeface="ＭＳ Ｐゴシック"/>
              </a:rPr>
              <a:t>open a second </a:t>
            </a:r>
            <a:r>
              <a:rPr lang="en-US" sz="2400" b="0" strike="noStrike" spc="-1" dirty="0" err="1">
                <a:solidFill>
                  <a:srgbClr val="414141"/>
                </a:solidFill>
                <a:latin typeface="Arial"/>
                <a:ea typeface="ＭＳ Ｐゴシック"/>
              </a:rPr>
              <a:t>ssh</a:t>
            </a:r>
            <a:r>
              <a:rPr lang="en-US" sz="2400" b="0" strike="noStrike" spc="-1" dirty="0">
                <a:solidFill>
                  <a:srgbClr val="414141"/>
                </a:solidFill>
                <a:latin typeface="Arial"/>
                <a:ea typeface="ＭＳ Ｐゴシック"/>
              </a:rPr>
              <a:t> connection to the build machine</a:t>
            </a:r>
            <a:endParaRPr lang="en-US" sz="2400" b="0" strike="noStrike" spc="-1" dirty="0">
              <a:latin typeface="Arial"/>
            </a:endParaRPr>
          </a:p>
          <a:p>
            <a:pPr>
              <a:lnSpc>
                <a:spcPct val="100000"/>
              </a:lnSpc>
              <a:spcBef>
                <a:spcPts val="1800"/>
              </a:spcBef>
            </a:pPr>
            <a:endParaRPr lang="en-US" sz="2400" b="0" strike="noStrike" spc="-1" dirty="0">
              <a:latin typeface="Arial"/>
            </a:endParaRPr>
          </a:p>
          <a:p>
            <a:pPr>
              <a:lnSpc>
                <a:spcPct val="100000"/>
              </a:lnSpc>
              <a:spcBef>
                <a:spcPts val="1800"/>
              </a:spcBef>
            </a:pPr>
            <a:endParaRPr lang="en-US" sz="2400" b="0" strike="noStrike" spc="-1" dirty="0">
              <a:latin typeface="Arial"/>
            </a:endParaRPr>
          </a:p>
          <a:p>
            <a:pPr marL="343080" indent="-338400">
              <a:lnSpc>
                <a:spcPct val="100000"/>
              </a:lnSpc>
              <a:spcBef>
                <a:spcPts val="1800"/>
              </a:spcBef>
              <a:buClr>
                <a:srgbClr val="0098DB"/>
              </a:buClr>
              <a:buFont typeface="Arial"/>
              <a:buChar char="•"/>
            </a:pPr>
            <a:r>
              <a:rPr lang="en-US" sz="2400" b="0" strike="noStrike" spc="-1" dirty="0">
                <a:solidFill>
                  <a:srgbClr val="414141"/>
                </a:solidFill>
                <a:latin typeface="Arial"/>
                <a:ea typeface="ＭＳ Ｐゴシック"/>
              </a:rPr>
              <a:t>do the exercises in the first connection, work on the target in the second </a:t>
            </a:r>
            <a:r>
              <a:rPr lang="en-US" sz="2400" b="0" strike="noStrike" spc="-1" dirty="0" smtClean="0">
                <a:solidFill>
                  <a:srgbClr val="414141"/>
                </a:solidFill>
                <a:latin typeface="Arial"/>
                <a:ea typeface="ＭＳ Ｐゴシック"/>
              </a:rPr>
              <a:t>connection</a:t>
            </a:r>
          </a:p>
          <a:p>
            <a:pPr marL="343080" indent="-338400">
              <a:lnSpc>
                <a:spcPct val="100000"/>
              </a:lnSpc>
              <a:spcBef>
                <a:spcPts val="1800"/>
              </a:spcBef>
              <a:buClr>
                <a:srgbClr val="0098DB"/>
              </a:buClr>
              <a:buFont typeface="Arial"/>
              <a:buChar char="•"/>
            </a:pPr>
            <a:r>
              <a:rPr lang="en-US" spc="-1" dirty="0" smtClean="0">
                <a:solidFill>
                  <a:srgbClr val="414141"/>
                </a:solidFill>
                <a:latin typeface="Arial"/>
                <a:ea typeface="ＭＳ Ｐゴシック"/>
              </a:rPr>
              <a:t>Login as “root”, no password (i.e. “</a:t>
            </a:r>
            <a:r>
              <a:rPr lang="en-US" b="1" i="1" spc="-1" dirty="0" smtClean="0">
                <a:solidFill>
                  <a:srgbClr val="0071C5"/>
                </a:solidFill>
                <a:latin typeface="Courier New"/>
                <a:ea typeface="DejaVu Sans"/>
              </a:rPr>
              <a:t>debug-tweaks”</a:t>
            </a:r>
            <a:r>
              <a:rPr lang="en-US" spc="-1" dirty="0" smtClean="0">
                <a:solidFill>
                  <a:srgbClr val="414141"/>
                </a:solidFill>
                <a:latin typeface="Arial"/>
                <a:ea typeface="ＭＳ Ｐゴシック"/>
              </a:rPr>
              <a:t>)</a:t>
            </a:r>
            <a:endParaRPr lang="en-US" sz="2400" b="0" strike="noStrike" spc="-1" dirty="0">
              <a:latin typeface="Arial"/>
            </a:endParaRPr>
          </a:p>
        </p:txBody>
      </p:sp>
      <p:sp>
        <p:nvSpPr>
          <p:cNvPr id="468" name="CustomShape 4"/>
          <p:cNvSpPr/>
          <p:nvPr/>
        </p:nvSpPr>
        <p:spPr>
          <a:xfrm>
            <a:off x="457200" y="3271320"/>
            <a:ext cx="8409600" cy="960120"/>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lstStyle/>
          <a:p>
            <a:pPr>
              <a:lnSpc>
                <a:spcPct val="100000"/>
              </a:lnSpc>
            </a:pPr>
            <a:r>
              <a:rPr lang="en-US" sz="1800" b="1" strike="noStrike" spc="-1" dirty="0">
                <a:solidFill>
                  <a:srgbClr val="37424A"/>
                </a:solidFill>
                <a:latin typeface="Courier New"/>
                <a:ea typeface="DejaVu Sans"/>
              </a:rPr>
              <a:t>2$ cd </a:t>
            </a:r>
            <a:r>
              <a:rPr lang="en-US" sz="1800" b="1" spc="-1" dirty="0" smtClean="0">
                <a:solidFill>
                  <a:srgbClr val="37424A"/>
                </a:solidFill>
                <a:latin typeface="Courier New"/>
                <a:ea typeface="DejaVu Sans"/>
              </a:rPr>
              <a:t>~/scratch/poky</a:t>
            </a:r>
            <a:endParaRPr lang="en-US" sz="1800" b="0" strike="noStrike" spc="-1" dirty="0">
              <a:latin typeface="Arial"/>
            </a:endParaRPr>
          </a:p>
          <a:p>
            <a:pPr>
              <a:lnSpc>
                <a:spcPct val="100000"/>
              </a:lnSpc>
            </a:pPr>
            <a:r>
              <a:rPr lang="en-US" sz="1800" b="1" strike="noStrike" spc="-1" dirty="0">
                <a:solidFill>
                  <a:srgbClr val="37424A"/>
                </a:solidFill>
                <a:latin typeface="Courier New"/>
                <a:ea typeface="DejaVu Sans"/>
              </a:rPr>
              <a:t>2$ . </a:t>
            </a:r>
            <a:r>
              <a:rPr lang="en-US" sz="1800" b="1" strike="noStrike" spc="-1" dirty="0" err="1" smtClean="0">
                <a:solidFill>
                  <a:srgbClr val="37424A"/>
                </a:solidFill>
                <a:latin typeface="Courier New"/>
                <a:ea typeface="DejaVu Sans"/>
              </a:rPr>
              <a:t>oe</a:t>
            </a:r>
            <a:r>
              <a:rPr lang="en-US" sz="1800" b="1" strike="noStrike" spc="-1" dirty="0" smtClean="0">
                <a:solidFill>
                  <a:srgbClr val="37424A"/>
                </a:solidFill>
                <a:latin typeface="Courier New"/>
                <a:ea typeface="DejaVu Sans"/>
              </a:rPr>
              <a:t>-</a:t>
            </a:r>
            <a:r>
              <a:rPr lang="en-US" sz="1800" b="1" strike="noStrike" spc="-1" dirty="0" err="1" smtClean="0">
                <a:solidFill>
                  <a:srgbClr val="37424A"/>
                </a:solidFill>
                <a:latin typeface="Courier New"/>
                <a:ea typeface="DejaVu Sans"/>
              </a:rPr>
              <a:t>init</a:t>
            </a:r>
            <a:r>
              <a:rPr lang="en-US" sz="1800" b="1" strike="noStrike" spc="-1" dirty="0" smtClean="0">
                <a:solidFill>
                  <a:srgbClr val="37424A"/>
                </a:solidFill>
                <a:latin typeface="Courier New"/>
                <a:ea typeface="DejaVu Sans"/>
              </a:rPr>
              <a:t>-build-</a:t>
            </a:r>
            <a:r>
              <a:rPr lang="en-US" sz="1800" b="1" strike="noStrike" spc="-1" dirty="0" err="1" smtClean="0">
                <a:solidFill>
                  <a:srgbClr val="37424A"/>
                </a:solidFill>
                <a:latin typeface="Courier New"/>
                <a:ea typeface="DejaVu Sans"/>
              </a:rPr>
              <a:t>env</a:t>
            </a:r>
            <a:r>
              <a:rPr lang="en-US" sz="1800" b="1" strike="noStrike" spc="-1" dirty="0" smtClean="0">
                <a:solidFill>
                  <a:srgbClr val="37424A"/>
                </a:solidFill>
                <a:latin typeface="Courier New"/>
                <a:ea typeface="DejaVu Sans"/>
              </a:rPr>
              <a:t> </a:t>
            </a:r>
            <a:r>
              <a:rPr lang="en-US" sz="1800" b="1" strike="noStrike" spc="-1" dirty="0">
                <a:solidFill>
                  <a:srgbClr val="37424A"/>
                </a:solidFill>
                <a:latin typeface="Courier New"/>
                <a:ea typeface="DejaVu Sans"/>
              </a:rPr>
              <a:t>build</a:t>
            </a:r>
            <a:endParaRPr lang="en-US" sz="1800" b="0" strike="noStrike" spc="-1" dirty="0">
              <a:latin typeface="Arial"/>
            </a:endParaRPr>
          </a:p>
          <a:p>
            <a:pPr>
              <a:lnSpc>
                <a:spcPct val="100000"/>
              </a:lnSpc>
            </a:pPr>
            <a:r>
              <a:rPr lang="en-US" sz="1800" b="1" strike="noStrike" spc="-1" dirty="0">
                <a:solidFill>
                  <a:srgbClr val="37424A"/>
                </a:solidFill>
                <a:latin typeface="Courier New"/>
                <a:ea typeface="DejaVu Sans"/>
              </a:rPr>
              <a:t>2$ </a:t>
            </a:r>
            <a:r>
              <a:rPr lang="en-US" sz="1800" b="1" strike="noStrike" spc="-1" dirty="0" err="1">
                <a:solidFill>
                  <a:srgbClr val="37424A"/>
                </a:solidFill>
                <a:latin typeface="Courier New"/>
                <a:ea typeface="DejaVu Sans"/>
              </a:rPr>
              <a:t>runqemu</a:t>
            </a: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slirp</a:t>
            </a: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nographic</a:t>
            </a:r>
            <a:r>
              <a:rPr lang="en-US" sz="1800" b="1" strike="noStrike" spc="-1" dirty="0">
                <a:solidFill>
                  <a:srgbClr val="37424A"/>
                </a:solidFill>
                <a:latin typeface="Courier New"/>
                <a:ea typeface="DejaVu Sans"/>
              </a:rPr>
              <a:t> serial</a:t>
            </a:r>
            <a:endParaRPr lang="en-US" sz="1800" b="0" strike="noStrike" spc="-1" dirty="0">
              <a:latin typeface="Arial"/>
            </a:endParaRPr>
          </a:p>
        </p:txBody>
      </p:sp>
    </p:spTree>
    <p:extLst>
      <p:ext uri="{BB962C8B-B14F-4D97-AF65-F5344CB8AC3E}">
        <p14:creationId xmlns:p14="http://schemas.microsoft.com/office/powerpoint/2010/main" val="3818410643"/>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9" name="CustomShape 1"/>
          <p:cNvSpPr/>
          <p:nvPr/>
        </p:nvSpPr>
        <p:spPr>
          <a:xfrm>
            <a:off x="453960" y="408600"/>
            <a:ext cx="8222760" cy="8841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 getting started</a:t>
            </a:r>
            <a:endParaRPr lang="en-US" sz="2600" b="0" strike="noStrike" spc="-1">
              <a:latin typeface="Arial"/>
            </a:endParaRPr>
          </a:p>
        </p:txBody>
      </p:sp>
      <p:sp>
        <p:nvSpPr>
          <p:cNvPr id="470" name="CustomShape 2"/>
          <p:cNvSpPr/>
          <p:nvPr/>
        </p:nvSpPr>
        <p:spPr>
          <a:xfrm>
            <a:off x="457200" y="1039320"/>
            <a:ext cx="8409600" cy="695880"/>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lstStyle/>
          <a:p>
            <a:pPr>
              <a:lnSpc>
                <a:spcPct val="100000"/>
              </a:lnSpc>
            </a:pP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devtool</a:t>
            </a:r>
            <a:r>
              <a:rPr lang="en-US" sz="1800" b="1" strike="noStrike" spc="-1" dirty="0">
                <a:solidFill>
                  <a:srgbClr val="37424A"/>
                </a:solidFill>
                <a:latin typeface="Courier New"/>
                <a:ea typeface="DejaVu Sans"/>
              </a:rPr>
              <a:t> add \</a:t>
            </a:r>
            <a:endParaRPr lang="en-US" sz="1800" b="0" strike="noStrike" spc="-1" dirty="0">
              <a:latin typeface="Arial"/>
            </a:endParaRPr>
          </a:p>
          <a:p>
            <a:pPr>
              <a:lnSpc>
                <a:spcPct val="100000"/>
              </a:lnSpc>
            </a:pPr>
            <a:r>
              <a:rPr lang="en-US" sz="1800" b="1" strike="noStrike" spc="-1" dirty="0">
                <a:solidFill>
                  <a:srgbClr val="37424A"/>
                </a:solidFill>
                <a:latin typeface="Courier New"/>
                <a:ea typeface="DejaVu Sans"/>
              </a:rPr>
              <a:t>    https://nano-editor.org/dist/v3/nano-3.0.tar.xz</a:t>
            </a:r>
            <a:endParaRPr lang="en-US" sz="1800" b="0" strike="noStrike" spc="-1" dirty="0">
              <a:latin typeface="Arial"/>
            </a:endParaRPr>
          </a:p>
        </p:txBody>
      </p:sp>
      <p:sp>
        <p:nvSpPr>
          <p:cNvPr id="471" name="CustomShape 3"/>
          <p:cNvSpPr/>
          <p:nvPr/>
        </p:nvSpPr>
        <p:spPr>
          <a:xfrm>
            <a:off x="442080" y="1903680"/>
            <a:ext cx="8224920" cy="427320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840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implicitly creates workspace (if it doesn’t already exist)</a:t>
            </a:r>
            <a:endParaRPr lang="en-US" sz="2400" b="0" strike="noStrike" spc="-1">
              <a:latin typeface="Arial"/>
            </a:endParaRPr>
          </a:p>
          <a:p>
            <a:pPr marL="343080" indent="-33840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guesses the recipe name “nano” (correctly!)</a:t>
            </a:r>
            <a:endParaRPr lang="en-US" sz="2400" b="0" strike="noStrike" spc="-1">
              <a:latin typeface="Arial"/>
            </a:endParaRPr>
          </a:p>
          <a:p>
            <a:pPr marL="343080" indent="-33840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looks at the source and determines it’s an autotooled project (true! and pkgconfig and gettext)</a:t>
            </a:r>
            <a:endParaRPr lang="en-US" sz="2400" b="0" strike="noStrike" spc="-1">
              <a:latin typeface="Arial"/>
            </a:endParaRPr>
          </a:p>
          <a:p>
            <a:pPr marL="343080" indent="-33840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guesses at DEPENDS (correctly!)</a:t>
            </a:r>
            <a:endParaRPr lang="en-US" sz="2400" b="0" strike="noStrike" spc="-1">
              <a:latin typeface="Arial"/>
            </a:endParaRPr>
          </a:p>
          <a:p>
            <a:pPr marL="343080" indent="-33840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creates a “rough” recipe</a:t>
            </a:r>
            <a:endParaRPr lang="en-US" sz="2400" b="0" strike="noStrike" spc="-1">
              <a:latin typeface="Arial"/>
            </a:endParaRPr>
          </a:p>
        </p:txBody>
      </p:sp>
      <p:sp>
        <p:nvSpPr>
          <p:cNvPr id="472" name="CustomShape 4"/>
          <p:cNvSpPr/>
          <p:nvPr/>
        </p:nvSpPr>
        <p:spPr>
          <a:xfrm>
            <a:off x="457200" y="5107320"/>
            <a:ext cx="8409600" cy="1027800"/>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lstStyle/>
          <a:p>
            <a:pPr>
              <a:lnSpc>
                <a:spcPct val="100000"/>
              </a:lnSpc>
            </a:pP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devtool</a:t>
            </a:r>
            <a:r>
              <a:rPr lang="en-US" sz="1800" b="1" strike="noStrike" spc="-1" dirty="0">
                <a:solidFill>
                  <a:srgbClr val="37424A"/>
                </a:solidFill>
                <a:latin typeface="Courier New"/>
                <a:ea typeface="DejaVu Sans"/>
              </a:rPr>
              <a:t> status</a:t>
            </a:r>
            <a:endParaRPr lang="en-US" sz="1800" b="0" strike="noStrike" spc="-1" dirty="0">
              <a:latin typeface="Arial"/>
            </a:endParaRPr>
          </a:p>
          <a:p>
            <a:pPr>
              <a:lnSpc>
                <a:spcPct val="100000"/>
              </a:lnSpc>
            </a:pP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devtool</a:t>
            </a:r>
            <a:r>
              <a:rPr lang="en-US" sz="1800" b="1" strike="noStrike" spc="-1" dirty="0">
                <a:solidFill>
                  <a:srgbClr val="37424A"/>
                </a:solidFill>
                <a:latin typeface="Courier New"/>
                <a:ea typeface="DejaVu Sans"/>
              </a:rPr>
              <a:t> find-recipe </a:t>
            </a:r>
            <a:r>
              <a:rPr lang="en-US" sz="1800" b="1" strike="noStrike" spc="-1" dirty="0" err="1">
                <a:solidFill>
                  <a:srgbClr val="37424A"/>
                </a:solidFill>
                <a:latin typeface="Courier New"/>
                <a:ea typeface="DejaVu Sans"/>
              </a:rPr>
              <a:t>nano</a:t>
            </a:r>
            <a:endParaRPr lang="en-US" sz="1800" b="0" strike="noStrike" spc="-1" dirty="0">
              <a:latin typeface="Arial"/>
            </a:endParaRPr>
          </a:p>
          <a:p>
            <a:pPr>
              <a:lnSpc>
                <a:spcPct val="100000"/>
              </a:lnSpc>
            </a:pP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devtool</a:t>
            </a:r>
            <a:r>
              <a:rPr lang="en-US" sz="1800" b="1" strike="noStrike" spc="-1" dirty="0">
                <a:solidFill>
                  <a:srgbClr val="37424A"/>
                </a:solidFill>
                <a:latin typeface="Courier New"/>
                <a:ea typeface="DejaVu Sans"/>
              </a:rPr>
              <a:t> edit-recipe </a:t>
            </a:r>
            <a:r>
              <a:rPr lang="en-US" sz="1800" b="1" strike="noStrike" spc="-1" dirty="0" err="1">
                <a:solidFill>
                  <a:srgbClr val="37424A"/>
                </a:solidFill>
                <a:latin typeface="Courier New"/>
                <a:ea typeface="DejaVu Sans"/>
              </a:rPr>
              <a:t>nano</a:t>
            </a:r>
            <a:endParaRPr lang="en-US" sz="1800" b="0" strike="noStrike" spc="-1" dirty="0">
              <a:latin typeface="Arial"/>
            </a:endParaRPr>
          </a:p>
        </p:txBody>
      </p:sp>
    </p:spTree>
    <p:extLst>
      <p:ext uri="{BB962C8B-B14F-4D97-AF65-F5344CB8AC3E}">
        <p14:creationId xmlns:p14="http://schemas.microsoft.com/office/powerpoint/2010/main" val="2156033620"/>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3" name="CustomShape 1"/>
          <p:cNvSpPr/>
          <p:nvPr/>
        </p:nvSpPr>
        <p:spPr>
          <a:xfrm>
            <a:off x="453960" y="408600"/>
            <a:ext cx="8222760" cy="8841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 getting started</a:t>
            </a:r>
            <a:endParaRPr lang="en-US" sz="2600" b="0" strike="noStrike" spc="-1">
              <a:latin typeface="Arial"/>
            </a:endParaRPr>
          </a:p>
        </p:txBody>
      </p:sp>
      <p:sp>
        <p:nvSpPr>
          <p:cNvPr id="474" name="CustomShape 2"/>
          <p:cNvSpPr/>
          <p:nvPr/>
        </p:nvSpPr>
        <p:spPr>
          <a:xfrm>
            <a:off x="442080" y="1075680"/>
            <a:ext cx="8224920" cy="427320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840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let’s see if it builds</a:t>
            </a:r>
            <a:endParaRPr lang="en-US" sz="2400" b="0" strike="noStrike" spc="-1">
              <a:latin typeface="Arial"/>
            </a:endParaRPr>
          </a:p>
          <a:p>
            <a:pPr>
              <a:lnSpc>
                <a:spcPct val="100000"/>
              </a:lnSpc>
              <a:spcBef>
                <a:spcPts val="1800"/>
              </a:spcBef>
            </a:pPr>
            <a:endParaRPr lang="en-US" sz="2400" b="0" strike="noStrike" spc="-1">
              <a:latin typeface="Arial"/>
            </a:endParaRPr>
          </a:p>
          <a:p>
            <a:pPr>
              <a:lnSpc>
                <a:spcPct val="100000"/>
              </a:lnSpc>
              <a:spcBef>
                <a:spcPts val="1800"/>
              </a:spcBef>
            </a:pPr>
            <a:endParaRPr lang="en-US" sz="2400" b="0" strike="noStrike" spc="-1">
              <a:latin typeface="Arial"/>
            </a:endParaRPr>
          </a:p>
          <a:p>
            <a:pPr marL="343080" indent="-33840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it works!</a:t>
            </a:r>
            <a:endParaRPr lang="en-US" sz="2400" b="0" strike="noStrike" spc="-1">
              <a:latin typeface="Arial"/>
            </a:endParaRPr>
          </a:p>
        </p:txBody>
      </p:sp>
      <p:sp>
        <p:nvSpPr>
          <p:cNvPr id="475" name="CustomShape 3"/>
          <p:cNvSpPr/>
          <p:nvPr/>
        </p:nvSpPr>
        <p:spPr>
          <a:xfrm>
            <a:off x="457200" y="1687320"/>
            <a:ext cx="8409600" cy="521640"/>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lstStyle/>
          <a:p>
            <a:pPr>
              <a:lnSpc>
                <a:spcPct val="100000"/>
              </a:lnSpc>
            </a:pP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devtool</a:t>
            </a:r>
            <a:r>
              <a:rPr lang="en-US" sz="1800" b="1" strike="noStrike" spc="-1" dirty="0">
                <a:solidFill>
                  <a:srgbClr val="37424A"/>
                </a:solidFill>
                <a:latin typeface="Courier New"/>
                <a:ea typeface="DejaVu Sans"/>
              </a:rPr>
              <a:t> build </a:t>
            </a:r>
            <a:r>
              <a:rPr lang="en-US" sz="1800" b="1" strike="noStrike" spc="-1" dirty="0" err="1">
                <a:solidFill>
                  <a:srgbClr val="37424A"/>
                </a:solidFill>
                <a:latin typeface="Courier New"/>
                <a:ea typeface="DejaVu Sans"/>
              </a:rPr>
              <a:t>nano</a:t>
            </a:r>
            <a:endParaRPr lang="en-US" sz="1800" b="0" strike="noStrike" spc="-1" dirty="0">
              <a:latin typeface="Arial"/>
            </a:endParaRPr>
          </a:p>
        </p:txBody>
      </p:sp>
    </p:spTree>
    <p:extLst>
      <p:ext uri="{BB962C8B-B14F-4D97-AF65-F5344CB8AC3E}">
        <p14:creationId xmlns:p14="http://schemas.microsoft.com/office/powerpoint/2010/main" val="107241825"/>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charset="0"/>
              </a:rPr>
              <a:t>NOTE: Clean Shells!</a:t>
            </a:r>
            <a:endParaRPr lang="en-US" dirty="0"/>
          </a:p>
        </p:txBody>
      </p:sp>
      <p:sp>
        <p:nvSpPr>
          <p:cNvPr id="4" name="Content Placeholder 3"/>
          <p:cNvSpPr>
            <a:spLocks noGrp="1"/>
          </p:cNvSpPr>
          <p:nvPr>
            <p:ph sz="quarter" idx="13"/>
          </p:nvPr>
        </p:nvSpPr>
        <p:spPr>
          <a:xfrm>
            <a:off x="448853" y="1057619"/>
            <a:ext cx="8233186" cy="4854231"/>
          </a:xfrm>
        </p:spPr>
        <p:txBody>
          <a:bodyPr/>
          <a:lstStyle/>
          <a:p>
            <a:r>
              <a:rPr lang="en-US" dirty="0" smtClean="0"/>
              <a:t>We are going to do a lot of different exercises in different build projects, each with their own environments.</a:t>
            </a:r>
          </a:p>
          <a:p>
            <a:r>
              <a:rPr lang="en-US" dirty="0" smtClean="0"/>
              <a:t>To keep things sane, you should have a new clean shell for each exercise.</a:t>
            </a:r>
          </a:p>
          <a:p>
            <a:r>
              <a:rPr lang="en-US" dirty="0" smtClean="0"/>
              <a:t>There are two simple ways to do it:</a:t>
            </a:r>
          </a:p>
          <a:p>
            <a:pPr marL="800100" lvl="1" indent="-457200">
              <a:buFont typeface="+mj-lt"/>
              <a:buAutoNum type="arabicPeriod"/>
            </a:pPr>
            <a:r>
              <a:rPr lang="en-US" dirty="0" smtClean="0"/>
              <a:t>Close your existing SSH connection and open a new one</a:t>
            </a:r>
            <a:br>
              <a:rPr lang="en-US" dirty="0" smtClean="0"/>
            </a:br>
            <a:r>
              <a:rPr lang="en-US" dirty="0" smtClean="0"/>
              <a:t>-- or –</a:t>
            </a:r>
          </a:p>
          <a:p>
            <a:pPr marL="800100" lvl="1" indent="-457200">
              <a:buFont typeface="+mj-lt"/>
              <a:buAutoNum type="arabicPeriod"/>
            </a:pPr>
            <a:r>
              <a:rPr lang="en-US" dirty="0" smtClean="0"/>
              <a:t>Do a “bash” before each exercise to get a new sub-shell, and “exit” at the end to remove it, in order to return to a pristine state.</a:t>
            </a:r>
            <a:endParaRPr lang="en-US" dirty="0"/>
          </a:p>
        </p:txBody>
      </p:sp>
    </p:spTree>
    <p:extLst>
      <p:ext uri="{BB962C8B-B14F-4D97-AF65-F5344CB8AC3E}">
        <p14:creationId xmlns:p14="http://schemas.microsoft.com/office/powerpoint/2010/main" val="3630801083"/>
      </p:ext>
    </p:extLst>
  </p:cSld>
  <p:clrMapOvr>
    <a:masterClrMapping/>
  </p:clrMapOvr>
  <p:transition>
    <p:fade/>
  </p:transition>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 name="CustomShape 1"/>
          <p:cNvSpPr/>
          <p:nvPr/>
        </p:nvSpPr>
        <p:spPr>
          <a:xfrm>
            <a:off x="453960" y="408600"/>
            <a:ext cx="8222760" cy="8841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 what goes in a workspace?</a:t>
            </a:r>
            <a:endParaRPr lang="en-US" sz="2600" b="0" strike="noStrike" spc="-1">
              <a:latin typeface="Arial"/>
            </a:endParaRPr>
          </a:p>
        </p:txBody>
      </p:sp>
      <p:sp>
        <p:nvSpPr>
          <p:cNvPr id="477" name="CustomShape 2"/>
          <p:cNvSpPr/>
          <p:nvPr/>
        </p:nvSpPr>
        <p:spPr>
          <a:xfrm>
            <a:off x="442080" y="1075680"/>
            <a:ext cx="8224920" cy="491688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840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the things on which you are working:</a:t>
            </a:r>
            <a:endParaRPr lang="en-US" sz="2400" b="0" strike="noStrike" spc="-1">
              <a:latin typeface="Arial"/>
            </a:endParaRPr>
          </a:p>
          <a:p>
            <a:pPr marL="648000" lvl="2" indent="-213480">
              <a:lnSpc>
                <a:spcPct val="100000"/>
              </a:lnSpc>
              <a:spcBef>
                <a:spcPts val="1800"/>
              </a:spcBef>
              <a:buClr>
                <a:srgbClr val="000000"/>
              </a:buClr>
              <a:buSzPct val="45000"/>
              <a:buFont typeface="Wingdings" charset="2"/>
              <a:buChar char=""/>
            </a:pPr>
            <a:r>
              <a:rPr lang="en-US" sz="2400" b="0" strike="noStrike" spc="-1">
                <a:solidFill>
                  <a:srgbClr val="414141"/>
                </a:solidFill>
                <a:latin typeface="Arial"/>
                <a:ea typeface="ＭＳ Ｐゴシック"/>
              </a:rPr>
              <a:t>recipes</a:t>
            </a:r>
            <a:endParaRPr lang="en-US" sz="2400" b="0" strike="noStrike" spc="-1">
              <a:latin typeface="Arial"/>
            </a:endParaRPr>
          </a:p>
          <a:p>
            <a:pPr marL="648000" lvl="2" indent="-213480">
              <a:lnSpc>
                <a:spcPct val="100000"/>
              </a:lnSpc>
              <a:spcBef>
                <a:spcPts val="1800"/>
              </a:spcBef>
              <a:buClr>
                <a:srgbClr val="000000"/>
              </a:buClr>
              <a:buSzPct val="45000"/>
              <a:buFont typeface="Wingdings" charset="2"/>
              <a:buChar char=""/>
            </a:pPr>
            <a:r>
              <a:rPr lang="en-US" sz="2400" b="0" strike="noStrike" spc="-1">
                <a:solidFill>
                  <a:srgbClr val="414141"/>
                </a:solidFill>
                <a:latin typeface="Arial"/>
                <a:ea typeface="ＭＳ Ｐゴシック"/>
              </a:rPr>
              <a:t>patches</a:t>
            </a:r>
            <a:endParaRPr lang="en-US" sz="2400" b="0" strike="noStrike" spc="-1">
              <a:latin typeface="Arial"/>
            </a:endParaRPr>
          </a:p>
          <a:p>
            <a:pPr marL="648000" lvl="2" indent="-213480">
              <a:lnSpc>
                <a:spcPct val="100000"/>
              </a:lnSpc>
              <a:spcBef>
                <a:spcPts val="1800"/>
              </a:spcBef>
              <a:buClr>
                <a:srgbClr val="000000"/>
              </a:buClr>
              <a:buSzPct val="45000"/>
              <a:buFont typeface="Wingdings" charset="2"/>
              <a:buChar char=""/>
            </a:pPr>
            <a:r>
              <a:rPr lang="en-US" sz="2400" b="0" strike="noStrike" spc="-1">
                <a:solidFill>
                  <a:srgbClr val="414141"/>
                </a:solidFill>
                <a:latin typeface="Arial"/>
                <a:ea typeface="ＭＳ Ｐゴシック"/>
              </a:rPr>
              <a:t>sources</a:t>
            </a:r>
            <a:endParaRPr lang="en-US" sz="2400" b="0" strike="noStrike" spc="-1">
              <a:latin typeface="Arial"/>
            </a:endParaRPr>
          </a:p>
          <a:p>
            <a:pPr marL="648000" lvl="2" indent="-213480">
              <a:lnSpc>
                <a:spcPct val="100000"/>
              </a:lnSpc>
              <a:spcBef>
                <a:spcPts val="1800"/>
              </a:spcBef>
              <a:buClr>
                <a:srgbClr val="000000"/>
              </a:buClr>
              <a:buSzPct val="45000"/>
              <a:buFont typeface="Wingdings" charset="2"/>
              <a:buChar char=""/>
            </a:pPr>
            <a:r>
              <a:rPr lang="en-US" sz="2400" b="0" strike="noStrike" spc="-1">
                <a:solidFill>
                  <a:srgbClr val="414141"/>
                </a:solidFill>
                <a:latin typeface="Arial"/>
                <a:ea typeface="ＭＳ Ｐゴシック"/>
              </a:rPr>
              <a:t>etc...</a:t>
            </a:r>
            <a:endParaRPr lang="en-US" sz="2400" b="0" strike="noStrike" spc="-1">
              <a:latin typeface="Arial"/>
            </a:endParaRPr>
          </a:p>
          <a:p>
            <a:pPr marL="343080" indent="-33840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 </a:t>
            </a:r>
            <a:endParaRPr lang="en-US" sz="2400" b="0" strike="noStrike" spc="-1">
              <a:latin typeface="Arial"/>
            </a:endParaRPr>
          </a:p>
          <a:p>
            <a:pPr>
              <a:lnSpc>
                <a:spcPct val="100000"/>
              </a:lnSpc>
              <a:spcBef>
                <a:spcPts val="1800"/>
              </a:spcBef>
            </a:pPr>
            <a:endParaRPr lang="en-US" sz="2400" b="0" strike="noStrike" spc="-1">
              <a:latin typeface="Arial"/>
            </a:endParaRPr>
          </a:p>
          <a:p>
            <a:pPr marL="343080" indent="-33840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...except sources can be, optionally, outside the workspace</a:t>
            </a:r>
            <a:endParaRPr lang="en-US" sz="2400" b="0" strike="noStrike" spc="-1">
              <a:latin typeface="Arial"/>
            </a:endParaRPr>
          </a:p>
        </p:txBody>
      </p:sp>
      <p:sp>
        <p:nvSpPr>
          <p:cNvPr id="478" name="CustomShape 3"/>
          <p:cNvSpPr/>
          <p:nvPr/>
        </p:nvSpPr>
        <p:spPr>
          <a:xfrm>
            <a:off x="457200" y="4171320"/>
            <a:ext cx="8409600" cy="521640"/>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lstStyle/>
          <a:p>
            <a:pPr>
              <a:lnSpc>
                <a:spcPct val="100000"/>
              </a:lnSpc>
            </a:pPr>
            <a:r>
              <a:rPr lang="en-US" sz="1800" b="1" strike="noStrike" spc="-1" dirty="0">
                <a:solidFill>
                  <a:srgbClr val="37424A"/>
                </a:solidFill>
                <a:latin typeface="Courier New"/>
                <a:ea typeface="DejaVu Sans"/>
              </a:rPr>
              <a:t>$ tree -d workspace</a:t>
            </a:r>
            <a:endParaRPr lang="en-US" sz="1800" b="0" strike="noStrike" spc="-1" dirty="0">
              <a:latin typeface="Arial"/>
            </a:endParaRPr>
          </a:p>
        </p:txBody>
      </p:sp>
    </p:spTree>
    <p:extLst>
      <p:ext uri="{BB962C8B-B14F-4D97-AF65-F5344CB8AC3E}">
        <p14:creationId xmlns:p14="http://schemas.microsoft.com/office/powerpoint/2010/main" val="1991231516"/>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 name="CustomShape 1"/>
          <p:cNvSpPr/>
          <p:nvPr/>
        </p:nvSpPr>
        <p:spPr>
          <a:xfrm>
            <a:off x="453960" y="408600"/>
            <a:ext cx="8222760" cy="8841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 let’s see nano run</a:t>
            </a:r>
            <a:endParaRPr lang="en-US" sz="2600" b="0" strike="noStrike" spc="-1">
              <a:latin typeface="Arial"/>
            </a:endParaRPr>
          </a:p>
        </p:txBody>
      </p:sp>
      <p:sp>
        <p:nvSpPr>
          <p:cNvPr id="482" name="CustomShape 4"/>
          <p:cNvSpPr/>
          <p:nvPr/>
        </p:nvSpPr>
        <p:spPr>
          <a:xfrm>
            <a:off x="457200" y="3343320"/>
            <a:ext cx="8409600" cy="677880"/>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lstStyle/>
          <a:p>
            <a:pPr>
              <a:lnSpc>
                <a:spcPct val="100000"/>
              </a:lnSpc>
            </a:pPr>
            <a:r>
              <a:rPr lang="en-US" sz="1800" b="1" strike="noStrike" spc="-1">
                <a:solidFill>
                  <a:srgbClr val="37424A"/>
                </a:solidFill>
                <a:latin typeface="Courier New"/>
                <a:ea typeface="DejaVu Sans"/>
              </a:rPr>
              <a:t>root@qemuarm# nano</a:t>
            </a:r>
            <a:endParaRPr lang="en-US" sz="1800" b="0" strike="noStrike" spc="-1">
              <a:latin typeface="Arial"/>
            </a:endParaRPr>
          </a:p>
          <a:p>
            <a:pPr>
              <a:lnSpc>
                <a:spcPct val="100000"/>
              </a:lnSpc>
            </a:pPr>
            <a:r>
              <a:rPr lang="en-US" sz="1800" b="1" strike="noStrike" spc="-1">
                <a:solidFill>
                  <a:srgbClr val="37424A"/>
                </a:solidFill>
                <a:latin typeface="Courier New"/>
                <a:ea typeface="DejaVu Sans"/>
              </a:rPr>
              <a:t>-sh: nano: command not found</a:t>
            </a:r>
            <a:endParaRPr lang="en-US" sz="1800" b="0" strike="noStrike" spc="-1">
              <a:latin typeface="Arial"/>
            </a:endParaRPr>
          </a:p>
        </p:txBody>
      </p:sp>
      <p:sp>
        <p:nvSpPr>
          <p:cNvPr id="481" name="CustomShape 3"/>
          <p:cNvSpPr/>
          <p:nvPr/>
        </p:nvSpPr>
        <p:spPr>
          <a:xfrm>
            <a:off x="442080" y="1075680"/>
            <a:ext cx="8224920" cy="491688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8400">
              <a:lnSpc>
                <a:spcPct val="100000"/>
              </a:lnSpc>
              <a:spcBef>
                <a:spcPts val="1800"/>
              </a:spcBef>
              <a:buClr>
                <a:srgbClr val="0098DB"/>
              </a:buClr>
              <a:buFont typeface="Arial"/>
              <a:buChar char="•"/>
            </a:pPr>
            <a:r>
              <a:rPr lang="en-US" sz="2400" b="0" strike="noStrike" spc="-1" dirty="0">
                <a:solidFill>
                  <a:srgbClr val="414141"/>
                </a:solidFill>
                <a:latin typeface="Arial"/>
                <a:ea typeface="ＭＳ Ｐゴシック"/>
              </a:rPr>
              <a:t>examine </a:t>
            </a:r>
            <a:r>
              <a:rPr lang="en-US" sz="1800" b="1" strike="noStrike" spc="-1" dirty="0" err="1">
                <a:solidFill>
                  <a:srgbClr val="414141"/>
                </a:solidFill>
                <a:latin typeface="Courier New"/>
                <a:ea typeface="ＭＳ Ｐゴシック"/>
              </a:rPr>
              <a:t>buildhistory</a:t>
            </a:r>
            <a:r>
              <a:rPr lang="en-US" sz="1800" b="1" strike="noStrike" spc="-1" dirty="0">
                <a:solidFill>
                  <a:srgbClr val="414141"/>
                </a:solidFill>
                <a:latin typeface="Courier New"/>
                <a:ea typeface="ＭＳ Ｐゴシック"/>
              </a:rPr>
              <a:t>/images/</a:t>
            </a:r>
            <a:r>
              <a:rPr lang="en-US" sz="1800" b="1" strike="noStrike" spc="-1" dirty="0" err="1">
                <a:solidFill>
                  <a:srgbClr val="414141"/>
                </a:solidFill>
                <a:latin typeface="Courier New"/>
                <a:ea typeface="ＭＳ Ｐゴシック"/>
              </a:rPr>
              <a:t>qemuarm</a:t>
            </a:r>
            <a:r>
              <a:rPr lang="en-US" sz="1800" b="1" strike="noStrike" spc="-1" dirty="0">
                <a:solidFill>
                  <a:srgbClr val="414141"/>
                </a:solidFill>
                <a:latin typeface="Courier New"/>
                <a:ea typeface="ＭＳ Ｐゴシック"/>
              </a:rPr>
              <a:t>/</a:t>
            </a:r>
            <a:r>
              <a:rPr lang="en-US" sz="1800" b="1" strike="noStrike" spc="-1" dirty="0" err="1">
                <a:solidFill>
                  <a:srgbClr val="414141"/>
                </a:solidFill>
                <a:latin typeface="Courier New"/>
                <a:ea typeface="ＭＳ Ｐゴシック"/>
              </a:rPr>
              <a:t>glibc</a:t>
            </a:r>
            <a:r>
              <a:rPr lang="en-US" sz="1800" b="1" strike="noStrike" spc="-1" dirty="0">
                <a:solidFill>
                  <a:srgbClr val="414141"/>
                </a:solidFill>
                <a:latin typeface="Courier New"/>
                <a:ea typeface="ＭＳ Ｐゴシック"/>
              </a:rPr>
              <a:t>/core-image-base/installed-packages.txt</a:t>
            </a:r>
            <a:endParaRPr lang="en-US" sz="1800" b="0" strike="noStrike" spc="-1" dirty="0">
              <a:latin typeface="Arial"/>
            </a:endParaRPr>
          </a:p>
          <a:p>
            <a:pPr marL="648000" lvl="2" indent="-213480">
              <a:lnSpc>
                <a:spcPct val="100000"/>
              </a:lnSpc>
              <a:spcBef>
                <a:spcPts val="1800"/>
              </a:spcBef>
              <a:buClr>
                <a:srgbClr val="000000"/>
              </a:buClr>
              <a:buSzPct val="45000"/>
              <a:buFont typeface="Wingdings" charset="2"/>
              <a:buChar char=""/>
            </a:pPr>
            <a:r>
              <a:rPr lang="en-US" sz="2400" b="0" strike="noStrike" spc="-1" dirty="0">
                <a:solidFill>
                  <a:srgbClr val="414141"/>
                </a:solidFill>
                <a:latin typeface="Arial"/>
                <a:ea typeface="ＭＳ Ｐゴシック"/>
              </a:rPr>
              <a:t>verify there’s no “</a:t>
            </a:r>
            <a:r>
              <a:rPr lang="en-US" sz="2400" b="0" strike="noStrike" spc="-1" dirty="0" err="1">
                <a:solidFill>
                  <a:srgbClr val="414141"/>
                </a:solidFill>
                <a:latin typeface="Arial"/>
                <a:ea typeface="ＭＳ Ｐゴシック"/>
              </a:rPr>
              <a:t>nano</a:t>
            </a:r>
            <a:r>
              <a:rPr lang="en-US" sz="2400" b="0" strike="noStrike" spc="-1" dirty="0">
                <a:solidFill>
                  <a:srgbClr val="414141"/>
                </a:solidFill>
                <a:latin typeface="Arial"/>
                <a:ea typeface="ＭＳ Ｐゴシック"/>
              </a:rPr>
              <a:t>” package</a:t>
            </a:r>
            <a:endParaRPr lang="en-US" sz="2400" b="0" strike="noStrike" spc="-1" dirty="0">
              <a:latin typeface="Arial"/>
            </a:endParaRPr>
          </a:p>
          <a:p>
            <a:pPr marL="343080" indent="-338400">
              <a:lnSpc>
                <a:spcPct val="100000"/>
              </a:lnSpc>
              <a:spcBef>
                <a:spcPts val="1800"/>
              </a:spcBef>
              <a:buClr>
                <a:srgbClr val="0098DB"/>
              </a:buClr>
              <a:buFont typeface="Arial"/>
              <a:buChar char="•"/>
            </a:pPr>
            <a:r>
              <a:rPr lang="en-US" sz="2400" b="0" strike="noStrike" spc="-1" dirty="0">
                <a:solidFill>
                  <a:srgbClr val="414141"/>
                </a:solidFill>
                <a:latin typeface="Arial"/>
                <a:ea typeface="ＭＳ Ｐゴシック"/>
              </a:rPr>
              <a:t>in the terminal running </a:t>
            </a:r>
            <a:r>
              <a:rPr lang="en-US" sz="2400" b="0" strike="noStrike" spc="-1" dirty="0" err="1">
                <a:solidFill>
                  <a:srgbClr val="414141"/>
                </a:solidFill>
                <a:latin typeface="Arial"/>
                <a:ea typeface="ＭＳ Ｐゴシック"/>
              </a:rPr>
              <a:t>qemu</a:t>
            </a:r>
            <a:r>
              <a:rPr lang="en-US" sz="2400" b="0" strike="noStrike" spc="-1" dirty="0">
                <a:solidFill>
                  <a:srgbClr val="414141"/>
                </a:solidFill>
                <a:latin typeface="Arial"/>
                <a:ea typeface="ＭＳ Ｐゴシック"/>
              </a:rPr>
              <a:t>, log in and verify there’s no </a:t>
            </a:r>
            <a:r>
              <a:rPr lang="en-US" sz="2400" b="0" strike="noStrike" spc="-1" dirty="0" err="1">
                <a:solidFill>
                  <a:srgbClr val="414141"/>
                </a:solidFill>
                <a:latin typeface="Arial"/>
                <a:ea typeface="ＭＳ Ｐゴシック"/>
              </a:rPr>
              <a:t>nano</a:t>
            </a:r>
            <a:r>
              <a:rPr lang="en-US" sz="2400" b="0" strike="noStrike" spc="-1" dirty="0">
                <a:solidFill>
                  <a:srgbClr val="414141"/>
                </a:solidFill>
                <a:latin typeface="Arial"/>
                <a:ea typeface="ＭＳ Ｐゴシック"/>
              </a:rPr>
              <a:t> </a:t>
            </a:r>
            <a:endParaRPr lang="en-US" sz="2400" b="0" strike="noStrike" spc="-1" dirty="0">
              <a:latin typeface="Arial"/>
            </a:endParaRPr>
          </a:p>
          <a:p>
            <a:pPr>
              <a:lnSpc>
                <a:spcPct val="100000"/>
              </a:lnSpc>
              <a:spcBef>
                <a:spcPts val="1800"/>
              </a:spcBef>
            </a:pPr>
            <a:endParaRPr lang="en-US" sz="2400" b="0" strike="noStrike" spc="-1" dirty="0">
              <a:latin typeface="Arial"/>
            </a:endParaRPr>
          </a:p>
          <a:p>
            <a:pPr marL="343080" indent="-338400">
              <a:lnSpc>
                <a:spcPct val="100000"/>
              </a:lnSpc>
              <a:spcBef>
                <a:spcPts val="1800"/>
              </a:spcBef>
              <a:buClr>
                <a:srgbClr val="0098DB"/>
              </a:buClr>
              <a:buFont typeface="Arial"/>
              <a:buChar char="•"/>
            </a:pPr>
            <a:r>
              <a:rPr lang="en-US" sz="2400" b="0" strike="noStrike" spc="-1" dirty="0">
                <a:solidFill>
                  <a:srgbClr val="414141"/>
                </a:solidFill>
                <a:latin typeface="Arial"/>
                <a:ea typeface="ＭＳ Ｐゴシック"/>
              </a:rPr>
              <a:t>send </a:t>
            </a:r>
            <a:r>
              <a:rPr lang="en-US" sz="2400" b="0" strike="noStrike" spc="-1" dirty="0" err="1">
                <a:solidFill>
                  <a:srgbClr val="414141"/>
                </a:solidFill>
                <a:latin typeface="Arial"/>
                <a:ea typeface="ＭＳ Ｐゴシック"/>
              </a:rPr>
              <a:t>nano</a:t>
            </a:r>
            <a:r>
              <a:rPr lang="en-US" sz="2400" b="0" strike="noStrike" spc="-1" dirty="0">
                <a:solidFill>
                  <a:srgbClr val="414141"/>
                </a:solidFill>
                <a:latin typeface="Arial"/>
                <a:ea typeface="ＭＳ Ｐゴシック"/>
              </a:rPr>
              <a:t> to target</a:t>
            </a:r>
            <a:endParaRPr lang="en-US" sz="2400" b="0" strike="noStrike" spc="-1" dirty="0">
              <a:latin typeface="Arial"/>
            </a:endParaRPr>
          </a:p>
          <a:p>
            <a:pPr>
              <a:lnSpc>
                <a:spcPct val="100000"/>
              </a:lnSpc>
              <a:spcBef>
                <a:spcPts val="1800"/>
              </a:spcBef>
            </a:pPr>
            <a:endParaRPr lang="en-US" sz="2400" b="0" strike="noStrike" spc="-1" dirty="0">
              <a:latin typeface="Arial"/>
            </a:endParaRPr>
          </a:p>
          <a:p>
            <a:pPr marL="343080" indent="-338400">
              <a:lnSpc>
                <a:spcPct val="100000"/>
              </a:lnSpc>
              <a:spcBef>
                <a:spcPts val="1800"/>
              </a:spcBef>
              <a:buClr>
                <a:srgbClr val="0098DB"/>
              </a:buClr>
              <a:buFont typeface="Arial"/>
              <a:buChar char="•"/>
            </a:pPr>
            <a:r>
              <a:rPr lang="en-US" sz="2400" b="0" strike="noStrike" spc="-1" dirty="0">
                <a:solidFill>
                  <a:srgbClr val="414141"/>
                </a:solidFill>
                <a:latin typeface="Arial"/>
                <a:ea typeface="ＭＳ Ｐゴシック"/>
              </a:rPr>
              <a:t>now </a:t>
            </a:r>
            <a:r>
              <a:rPr lang="en-US" sz="2400" b="0" strike="noStrike" spc="-1" dirty="0" err="1">
                <a:solidFill>
                  <a:srgbClr val="414141"/>
                </a:solidFill>
                <a:latin typeface="Arial"/>
                <a:ea typeface="ＭＳ Ｐゴシック"/>
              </a:rPr>
              <a:t>nano</a:t>
            </a:r>
            <a:r>
              <a:rPr lang="en-US" sz="2400" b="0" strike="noStrike" spc="-1" dirty="0">
                <a:solidFill>
                  <a:srgbClr val="414141"/>
                </a:solidFill>
                <a:latin typeface="Arial"/>
                <a:ea typeface="ＭＳ Ｐゴシック"/>
              </a:rPr>
              <a:t> runs</a:t>
            </a:r>
            <a:endParaRPr lang="en-US" sz="2400" b="0" strike="noStrike" spc="-1" dirty="0">
              <a:latin typeface="Arial"/>
            </a:endParaRPr>
          </a:p>
        </p:txBody>
      </p:sp>
      <p:sp>
        <p:nvSpPr>
          <p:cNvPr id="480" name="CustomShape 2"/>
          <p:cNvSpPr/>
          <p:nvPr/>
        </p:nvSpPr>
        <p:spPr>
          <a:xfrm>
            <a:off x="457200" y="4639320"/>
            <a:ext cx="8409600" cy="521640"/>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lstStyle/>
          <a:p>
            <a:pPr>
              <a:lnSpc>
                <a:spcPct val="100000"/>
              </a:lnSpc>
            </a:pP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devtool</a:t>
            </a:r>
            <a:r>
              <a:rPr lang="en-US" sz="1800" b="1" strike="noStrike" spc="-1" dirty="0">
                <a:solidFill>
                  <a:srgbClr val="37424A"/>
                </a:solidFill>
                <a:latin typeface="Courier New"/>
                <a:ea typeface="DejaVu Sans"/>
              </a:rPr>
              <a:t> deploy-target </a:t>
            </a:r>
            <a:r>
              <a:rPr lang="en-US" sz="1800" b="1" strike="noStrike" spc="-1" dirty="0" err="1">
                <a:solidFill>
                  <a:srgbClr val="37424A"/>
                </a:solidFill>
                <a:latin typeface="Courier New"/>
                <a:ea typeface="DejaVu Sans"/>
              </a:rPr>
              <a:t>nano</a:t>
            </a: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qemu</a:t>
            </a:r>
            <a:endParaRPr lang="en-US" sz="1800" b="0" strike="noStrike" spc="-1" dirty="0">
              <a:latin typeface="Arial"/>
            </a:endParaRPr>
          </a:p>
        </p:txBody>
      </p:sp>
    </p:spTree>
    <p:extLst>
      <p:ext uri="{BB962C8B-B14F-4D97-AF65-F5344CB8AC3E}">
        <p14:creationId xmlns:p14="http://schemas.microsoft.com/office/powerpoint/2010/main" val="2544351164"/>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 name="CustomShape 1"/>
          <p:cNvSpPr/>
          <p:nvPr/>
        </p:nvSpPr>
        <p:spPr>
          <a:xfrm>
            <a:off x="453960" y="408600"/>
            <a:ext cx="8222760" cy="8841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 let’s see nano run</a:t>
            </a:r>
            <a:endParaRPr lang="en-US" sz="2600" b="0" strike="noStrike" spc="-1">
              <a:latin typeface="Arial"/>
            </a:endParaRPr>
          </a:p>
        </p:txBody>
      </p:sp>
      <p:sp>
        <p:nvSpPr>
          <p:cNvPr id="484" name="CustomShape 2"/>
          <p:cNvSpPr/>
          <p:nvPr/>
        </p:nvSpPr>
        <p:spPr>
          <a:xfrm>
            <a:off x="457200" y="1579320"/>
            <a:ext cx="8409600" cy="1533960"/>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lstStyle/>
          <a:p>
            <a:pPr>
              <a:lnSpc>
                <a:spcPct val="100000"/>
              </a:lnSpc>
            </a:pPr>
            <a:r>
              <a:rPr lang="en-US" sz="1800" b="1" strike="noStrike" spc="-1">
                <a:solidFill>
                  <a:srgbClr val="37424A"/>
                </a:solidFill>
                <a:latin typeface="Courier New"/>
                <a:ea typeface="DejaVu Sans"/>
              </a:rPr>
              <a:t>$ devtool build-image core-image-base</a:t>
            </a:r>
            <a:endParaRPr lang="en-US" sz="1800" b="0" strike="noStrike" spc="-1">
              <a:latin typeface="Arial"/>
            </a:endParaRPr>
          </a:p>
          <a:p>
            <a:pPr>
              <a:lnSpc>
                <a:spcPct val="100000"/>
              </a:lnSpc>
            </a:pPr>
            <a:r>
              <a:rPr lang="en-US" sz="1800" b="1" strike="noStrike" spc="-1">
                <a:solidFill>
                  <a:srgbClr val="37424A"/>
                </a:solidFill>
                <a:latin typeface="Courier New"/>
                <a:ea typeface="DejaVu Sans"/>
              </a:rPr>
              <a:t>...</a:t>
            </a:r>
            <a:endParaRPr lang="en-US" sz="1800" b="0" strike="noStrike" spc="-1">
              <a:latin typeface="Arial"/>
            </a:endParaRPr>
          </a:p>
          <a:p>
            <a:pPr>
              <a:lnSpc>
                <a:spcPct val="100000"/>
              </a:lnSpc>
            </a:pPr>
            <a:r>
              <a:rPr lang="en-US" sz="1800" b="1" strike="noStrike" spc="-1">
                <a:solidFill>
                  <a:srgbClr val="37424A"/>
                </a:solidFill>
                <a:latin typeface="Courier New"/>
                <a:ea typeface="DejaVu Sans"/>
              </a:rPr>
              <a:t>NOTE: Building image core-image-base with the following additional packages: nano</a:t>
            </a:r>
            <a:endParaRPr lang="en-US" sz="1800" b="0" strike="noStrike" spc="-1">
              <a:latin typeface="Arial"/>
            </a:endParaRPr>
          </a:p>
          <a:p>
            <a:pPr>
              <a:lnSpc>
                <a:spcPct val="100000"/>
              </a:lnSpc>
            </a:pPr>
            <a:r>
              <a:rPr lang="en-US" sz="1800" b="1" strike="noStrike" spc="-1">
                <a:solidFill>
                  <a:srgbClr val="37424A"/>
                </a:solidFill>
                <a:latin typeface="Courier New"/>
                <a:ea typeface="DejaVu Sans"/>
              </a:rPr>
              <a:t>...</a:t>
            </a:r>
            <a:endParaRPr lang="en-US" sz="1800" b="0" strike="noStrike" spc="-1">
              <a:latin typeface="Arial"/>
            </a:endParaRPr>
          </a:p>
        </p:txBody>
      </p:sp>
      <p:sp>
        <p:nvSpPr>
          <p:cNvPr id="485" name="CustomShape 3"/>
          <p:cNvSpPr/>
          <p:nvPr/>
        </p:nvSpPr>
        <p:spPr>
          <a:xfrm>
            <a:off x="442080" y="1075680"/>
            <a:ext cx="8224920" cy="491688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lnSpcReduction="10000"/>
          </a:bodyPr>
          <a:lstStyle/>
          <a:p>
            <a:pPr marL="343080" indent="-338400">
              <a:lnSpc>
                <a:spcPct val="100000"/>
              </a:lnSpc>
              <a:spcBef>
                <a:spcPts val="1800"/>
              </a:spcBef>
              <a:buClr>
                <a:srgbClr val="0098DB"/>
              </a:buClr>
              <a:buFont typeface="Arial"/>
              <a:buChar char="•"/>
            </a:pPr>
            <a:r>
              <a:rPr lang="en-US" sz="2400" b="0" strike="noStrike" spc="-1" dirty="0">
                <a:solidFill>
                  <a:srgbClr val="414141"/>
                </a:solidFill>
                <a:latin typeface="Arial"/>
                <a:ea typeface="ＭＳ Ｐゴシック"/>
              </a:rPr>
              <a:t>build an entire image</a:t>
            </a:r>
            <a:endParaRPr lang="en-US" sz="2400" b="0" strike="noStrike" spc="-1" dirty="0">
              <a:latin typeface="Arial"/>
            </a:endParaRPr>
          </a:p>
          <a:p>
            <a:pPr>
              <a:lnSpc>
                <a:spcPct val="100000"/>
              </a:lnSpc>
              <a:spcBef>
                <a:spcPts val="1800"/>
              </a:spcBef>
            </a:pPr>
            <a:endParaRPr lang="en-US" sz="2400" b="0" strike="noStrike" spc="-1" dirty="0">
              <a:latin typeface="Arial"/>
            </a:endParaRPr>
          </a:p>
          <a:p>
            <a:pPr>
              <a:lnSpc>
                <a:spcPct val="100000"/>
              </a:lnSpc>
              <a:spcBef>
                <a:spcPts val="1800"/>
              </a:spcBef>
            </a:pPr>
            <a:endParaRPr lang="en-US" sz="2400" b="0" strike="noStrike" spc="-1" dirty="0">
              <a:latin typeface="Arial"/>
            </a:endParaRPr>
          </a:p>
          <a:p>
            <a:pPr>
              <a:lnSpc>
                <a:spcPct val="100000"/>
              </a:lnSpc>
              <a:spcBef>
                <a:spcPts val="1800"/>
              </a:spcBef>
            </a:pPr>
            <a:endParaRPr lang="en-US" sz="2400" b="0" strike="noStrike" spc="-1" dirty="0">
              <a:latin typeface="Arial"/>
            </a:endParaRPr>
          </a:p>
          <a:p>
            <a:pPr marL="343080" indent="-338400">
              <a:lnSpc>
                <a:spcPct val="100000"/>
              </a:lnSpc>
              <a:spcBef>
                <a:spcPts val="1800"/>
              </a:spcBef>
              <a:buClr>
                <a:srgbClr val="0098DB"/>
              </a:buClr>
              <a:buFont typeface="Arial"/>
              <a:buChar char="•"/>
            </a:pPr>
            <a:r>
              <a:rPr lang="en-US" sz="2400" b="0" strike="noStrike" spc="-1" dirty="0">
                <a:solidFill>
                  <a:srgbClr val="414141"/>
                </a:solidFill>
                <a:latin typeface="Arial"/>
                <a:ea typeface="ＭＳ Ｐゴシック"/>
              </a:rPr>
              <a:t>examine </a:t>
            </a:r>
            <a:r>
              <a:rPr lang="en-US" sz="1800" b="1" strike="noStrike" spc="-1" dirty="0" err="1">
                <a:solidFill>
                  <a:srgbClr val="414141"/>
                </a:solidFill>
                <a:latin typeface="Courier New"/>
                <a:ea typeface="ＭＳ Ｐゴシック"/>
              </a:rPr>
              <a:t>buildhistory</a:t>
            </a:r>
            <a:r>
              <a:rPr lang="en-US" sz="1800" b="1" strike="noStrike" spc="-1" dirty="0">
                <a:solidFill>
                  <a:srgbClr val="414141"/>
                </a:solidFill>
                <a:latin typeface="Courier New"/>
                <a:ea typeface="ＭＳ Ｐゴシック"/>
              </a:rPr>
              <a:t>/......./installed-packages.txt</a:t>
            </a:r>
            <a:endParaRPr lang="en-US" sz="1800" b="0" strike="noStrike" spc="-1" dirty="0">
              <a:latin typeface="Arial"/>
            </a:endParaRPr>
          </a:p>
          <a:p>
            <a:pPr marL="648000" lvl="2" indent="-213480">
              <a:lnSpc>
                <a:spcPct val="100000"/>
              </a:lnSpc>
              <a:spcBef>
                <a:spcPts val="1800"/>
              </a:spcBef>
              <a:buClr>
                <a:srgbClr val="000000"/>
              </a:buClr>
              <a:buSzPct val="45000"/>
              <a:buFont typeface="Wingdings" charset="2"/>
              <a:buChar char=""/>
            </a:pPr>
            <a:r>
              <a:rPr lang="en-US" sz="2400" b="0" strike="noStrike" spc="-1" dirty="0">
                <a:solidFill>
                  <a:srgbClr val="414141"/>
                </a:solidFill>
                <a:latin typeface="Arial"/>
                <a:ea typeface="ＭＳ Ｐゴシック"/>
              </a:rPr>
              <a:t>now there is a “</a:t>
            </a:r>
            <a:r>
              <a:rPr lang="en-US" sz="2400" b="0" strike="noStrike" spc="-1" dirty="0" err="1">
                <a:solidFill>
                  <a:srgbClr val="414141"/>
                </a:solidFill>
                <a:latin typeface="Arial"/>
                <a:ea typeface="ＭＳ Ｐゴシック"/>
              </a:rPr>
              <a:t>nano</a:t>
            </a:r>
            <a:r>
              <a:rPr lang="en-US" sz="2400" b="0" strike="noStrike" spc="-1" dirty="0">
                <a:solidFill>
                  <a:srgbClr val="414141"/>
                </a:solidFill>
                <a:latin typeface="Arial"/>
                <a:ea typeface="ＭＳ Ｐゴシック"/>
              </a:rPr>
              <a:t>” package</a:t>
            </a:r>
            <a:endParaRPr lang="en-US" sz="2400" b="0" strike="noStrike" spc="-1" dirty="0">
              <a:latin typeface="Arial"/>
            </a:endParaRPr>
          </a:p>
          <a:p>
            <a:pPr marL="343080" indent="-338400">
              <a:lnSpc>
                <a:spcPct val="100000"/>
              </a:lnSpc>
              <a:spcBef>
                <a:spcPts val="1800"/>
              </a:spcBef>
              <a:buClr>
                <a:srgbClr val="0098DB"/>
              </a:buClr>
              <a:buFont typeface="Arial"/>
              <a:buChar char="•"/>
            </a:pPr>
            <a:r>
              <a:rPr lang="en-US" sz="2400" b="0" strike="noStrike" spc="-1" dirty="0">
                <a:solidFill>
                  <a:srgbClr val="414141"/>
                </a:solidFill>
                <a:latin typeface="Arial"/>
                <a:ea typeface="ＭＳ Ｐゴシック"/>
              </a:rPr>
              <a:t>why not just use “</a:t>
            </a:r>
            <a:r>
              <a:rPr lang="en-US" sz="1800" b="1" strike="noStrike" spc="-1" dirty="0" err="1">
                <a:solidFill>
                  <a:srgbClr val="414141"/>
                </a:solidFill>
                <a:latin typeface="Courier New"/>
                <a:ea typeface="ＭＳ Ｐゴシック"/>
              </a:rPr>
              <a:t>bitbake</a:t>
            </a:r>
            <a:r>
              <a:rPr lang="en-US" sz="1800" b="1" strike="noStrike" spc="-1" dirty="0">
                <a:solidFill>
                  <a:srgbClr val="414141"/>
                </a:solidFill>
                <a:latin typeface="Courier New"/>
                <a:ea typeface="ＭＳ Ｐゴシック"/>
              </a:rPr>
              <a:t> core-image-base</a:t>
            </a:r>
            <a:r>
              <a:rPr lang="en-US" sz="2400" b="0" strike="noStrike" spc="-1" dirty="0">
                <a:solidFill>
                  <a:srgbClr val="414141"/>
                </a:solidFill>
                <a:latin typeface="Arial"/>
                <a:ea typeface="ＭＳ Ｐゴシック"/>
              </a:rPr>
              <a:t>”?</a:t>
            </a:r>
            <a:endParaRPr lang="en-US" sz="2400" b="0" strike="noStrike" spc="-1" dirty="0">
              <a:latin typeface="Arial"/>
            </a:endParaRPr>
          </a:p>
          <a:p>
            <a:pPr marL="648000" lvl="2" indent="-213480">
              <a:lnSpc>
                <a:spcPct val="100000"/>
              </a:lnSpc>
              <a:spcBef>
                <a:spcPts val="1800"/>
              </a:spcBef>
              <a:buClr>
                <a:srgbClr val="000000"/>
              </a:buClr>
              <a:buSzPct val="45000"/>
              <a:buFont typeface="Wingdings" charset="2"/>
              <a:buChar char=""/>
            </a:pPr>
            <a:r>
              <a:rPr lang="en-US" sz="2400" b="0" strike="noStrike" spc="-1" dirty="0" err="1">
                <a:solidFill>
                  <a:srgbClr val="414141"/>
                </a:solidFill>
                <a:latin typeface="Arial"/>
                <a:ea typeface="ＭＳ Ｐゴシック"/>
              </a:rPr>
              <a:t>nano</a:t>
            </a:r>
            <a:r>
              <a:rPr lang="en-US" sz="2400" b="0" strike="noStrike" spc="-1" dirty="0">
                <a:solidFill>
                  <a:srgbClr val="414141"/>
                </a:solidFill>
                <a:latin typeface="Arial"/>
                <a:ea typeface="ＭＳ Ｐゴシック"/>
              </a:rPr>
              <a:t> package not automatically added</a:t>
            </a:r>
            <a:endParaRPr lang="en-US" sz="2400" b="0" strike="noStrike" spc="-1" dirty="0">
              <a:latin typeface="Arial"/>
            </a:endParaRPr>
          </a:p>
          <a:p>
            <a:pPr marL="648000" lvl="2" indent="-213480">
              <a:lnSpc>
                <a:spcPct val="100000"/>
              </a:lnSpc>
              <a:spcBef>
                <a:spcPts val="1800"/>
              </a:spcBef>
              <a:buClr>
                <a:srgbClr val="000000"/>
              </a:buClr>
              <a:buSzPct val="45000"/>
              <a:buFont typeface="Wingdings" charset="2"/>
              <a:buChar char=""/>
            </a:pPr>
            <a:r>
              <a:rPr lang="en-US" sz="2400" b="0" strike="noStrike" spc="-1" dirty="0" err="1">
                <a:solidFill>
                  <a:srgbClr val="414141"/>
                </a:solidFill>
                <a:latin typeface="Arial"/>
                <a:ea typeface="ＭＳ Ｐゴシック"/>
              </a:rPr>
              <a:t>devtool</a:t>
            </a:r>
            <a:r>
              <a:rPr lang="en-US" sz="2400" b="0" strike="noStrike" spc="-1" dirty="0">
                <a:solidFill>
                  <a:srgbClr val="414141"/>
                </a:solidFill>
                <a:latin typeface="Arial"/>
                <a:ea typeface="ＭＳ Ｐゴシック"/>
              </a:rPr>
              <a:t> makes assumptions</a:t>
            </a:r>
            <a:endParaRPr lang="en-US" sz="2400" b="0" strike="noStrike" spc="-1" dirty="0">
              <a:latin typeface="Arial"/>
            </a:endParaRPr>
          </a:p>
        </p:txBody>
      </p:sp>
    </p:spTree>
    <p:extLst>
      <p:ext uri="{BB962C8B-B14F-4D97-AF65-F5344CB8AC3E}">
        <p14:creationId xmlns:p14="http://schemas.microsoft.com/office/powerpoint/2010/main" val="3033883373"/>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 name="CustomShape 1"/>
          <p:cNvSpPr/>
          <p:nvPr/>
        </p:nvSpPr>
        <p:spPr>
          <a:xfrm>
            <a:off x="453960" y="408600"/>
            <a:ext cx="8222760" cy="8841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 upgrade</a:t>
            </a:r>
            <a:endParaRPr lang="en-US" sz="2600" b="0" strike="noStrike" spc="-1">
              <a:latin typeface="Arial"/>
            </a:endParaRPr>
          </a:p>
        </p:txBody>
      </p:sp>
      <p:sp>
        <p:nvSpPr>
          <p:cNvPr id="487" name="CustomShape 2"/>
          <p:cNvSpPr/>
          <p:nvPr/>
        </p:nvSpPr>
        <p:spPr>
          <a:xfrm>
            <a:off x="457200" y="1579320"/>
            <a:ext cx="8409600" cy="795960"/>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lstStyle/>
          <a:p>
            <a:pPr>
              <a:lnSpc>
                <a:spcPct val="100000"/>
              </a:lnSpc>
            </a:pP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devtool</a:t>
            </a:r>
            <a:r>
              <a:rPr lang="en-US" sz="1800" b="1" strike="noStrike" spc="-1" dirty="0">
                <a:solidFill>
                  <a:srgbClr val="37424A"/>
                </a:solidFill>
                <a:latin typeface="Courier New"/>
                <a:ea typeface="DejaVu Sans"/>
              </a:rPr>
              <a:t> upgrade -V 3.1 </a:t>
            </a:r>
            <a:r>
              <a:rPr lang="en-US" sz="1800" b="1" strike="noStrike" spc="-1" dirty="0" err="1">
                <a:solidFill>
                  <a:srgbClr val="37424A"/>
                </a:solidFill>
                <a:latin typeface="Courier New"/>
                <a:ea typeface="DejaVu Sans"/>
              </a:rPr>
              <a:t>nano</a:t>
            </a:r>
            <a:endParaRPr lang="en-US" sz="1800" b="0" strike="noStrike" spc="-1" dirty="0">
              <a:latin typeface="Arial"/>
            </a:endParaRPr>
          </a:p>
          <a:p>
            <a:pPr>
              <a:lnSpc>
                <a:spcPct val="100000"/>
              </a:lnSpc>
            </a:pPr>
            <a:r>
              <a:rPr lang="en-US" sz="1800" b="1" strike="noStrike" spc="-1" dirty="0">
                <a:solidFill>
                  <a:srgbClr val="CE181E"/>
                </a:solidFill>
                <a:latin typeface="Courier New"/>
                <a:ea typeface="DejaVu Sans"/>
              </a:rPr>
              <a:t>ERROR: recipe </a:t>
            </a:r>
            <a:r>
              <a:rPr lang="en-US" sz="1800" b="1" strike="noStrike" spc="-1" dirty="0" err="1">
                <a:solidFill>
                  <a:srgbClr val="CE181E"/>
                </a:solidFill>
                <a:latin typeface="Courier New"/>
                <a:ea typeface="DejaVu Sans"/>
              </a:rPr>
              <a:t>nano</a:t>
            </a:r>
            <a:r>
              <a:rPr lang="en-US" sz="1800" b="1" strike="noStrike" spc="-1" dirty="0">
                <a:solidFill>
                  <a:srgbClr val="CE181E"/>
                </a:solidFill>
                <a:latin typeface="Courier New"/>
                <a:ea typeface="DejaVu Sans"/>
              </a:rPr>
              <a:t> is already in your workspace</a:t>
            </a:r>
            <a:endParaRPr lang="en-US" sz="1800" b="0" strike="noStrike" spc="-1" dirty="0">
              <a:latin typeface="Arial"/>
            </a:endParaRPr>
          </a:p>
        </p:txBody>
      </p:sp>
      <p:sp>
        <p:nvSpPr>
          <p:cNvPr id="488" name="CustomShape 3"/>
          <p:cNvSpPr/>
          <p:nvPr/>
        </p:nvSpPr>
        <p:spPr>
          <a:xfrm>
            <a:off x="442080" y="1075680"/>
            <a:ext cx="8224920" cy="65952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840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try upgrading nano</a:t>
            </a:r>
            <a:endParaRPr lang="en-US" sz="2400" b="0" strike="noStrike" spc="-1">
              <a:latin typeface="Arial"/>
            </a:endParaRPr>
          </a:p>
        </p:txBody>
      </p:sp>
      <p:sp>
        <p:nvSpPr>
          <p:cNvPr id="489" name="CustomShape 4"/>
          <p:cNvSpPr/>
          <p:nvPr/>
        </p:nvSpPr>
        <p:spPr>
          <a:xfrm>
            <a:off x="457200" y="3811320"/>
            <a:ext cx="8409600" cy="1032840"/>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lstStyle/>
          <a:p>
            <a:pPr>
              <a:lnSpc>
                <a:spcPct val="100000"/>
              </a:lnSpc>
            </a:pP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devtool</a:t>
            </a:r>
            <a:r>
              <a:rPr lang="en-US" sz="1800" b="1" strike="noStrike" spc="-1" dirty="0">
                <a:solidFill>
                  <a:srgbClr val="37424A"/>
                </a:solidFill>
                <a:latin typeface="Courier New"/>
                <a:ea typeface="DejaVu Sans"/>
              </a:rPr>
              <a:t> finish </a:t>
            </a:r>
            <a:r>
              <a:rPr lang="en-US" sz="1800" b="1" strike="noStrike" spc="-1" dirty="0" err="1">
                <a:solidFill>
                  <a:srgbClr val="37424A"/>
                </a:solidFill>
                <a:latin typeface="Courier New"/>
                <a:ea typeface="DejaVu Sans"/>
              </a:rPr>
              <a:t>nano</a:t>
            </a:r>
            <a:r>
              <a:rPr lang="en-US" sz="1800" b="1" strike="noStrike" spc="-1" dirty="0">
                <a:solidFill>
                  <a:srgbClr val="37424A"/>
                </a:solidFill>
                <a:latin typeface="Courier New"/>
                <a:ea typeface="DejaVu Sans"/>
              </a:rPr>
              <a:t> ../meta-foo</a:t>
            </a:r>
            <a:endParaRPr lang="en-US" sz="1800" b="0" strike="noStrike" spc="-1" dirty="0">
              <a:latin typeface="Arial"/>
            </a:endParaRPr>
          </a:p>
          <a:p>
            <a:pPr>
              <a:lnSpc>
                <a:spcPct val="100000"/>
              </a:lnSpc>
            </a:pPr>
            <a:r>
              <a:rPr lang="en-US" sz="1800" b="1" strike="noStrike" spc="-1" dirty="0">
                <a:solidFill>
                  <a:srgbClr val="CE181E"/>
                </a:solidFill>
                <a:latin typeface="Courier New"/>
                <a:ea typeface="DejaVu Sans"/>
              </a:rPr>
              <a:t>ERROR: Source tree is not clean:</a:t>
            </a:r>
            <a:endParaRPr lang="en-US" sz="1800" b="0" strike="noStrike" spc="-1" dirty="0">
              <a:latin typeface="Arial"/>
            </a:endParaRPr>
          </a:p>
          <a:p>
            <a:pPr>
              <a:lnSpc>
                <a:spcPct val="100000"/>
              </a:lnSpc>
            </a:pPr>
            <a:r>
              <a:rPr lang="en-US" sz="1800" b="1" strike="noStrike" spc="-1" dirty="0">
                <a:solidFill>
                  <a:srgbClr val="CE181E"/>
                </a:solidFill>
                <a:latin typeface="Courier New"/>
                <a:ea typeface="DejaVu Sans"/>
              </a:rPr>
              <a:t>...</a:t>
            </a:r>
            <a:endParaRPr lang="en-US" sz="1800" b="0" strike="noStrike" spc="-1" dirty="0">
              <a:latin typeface="Arial"/>
            </a:endParaRPr>
          </a:p>
        </p:txBody>
      </p:sp>
      <p:sp>
        <p:nvSpPr>
          <p:cNvPr id="490" name="CustomShape 5"/>
          <p:cNvSpPr/>
          <p:nvPr/>
        </p:nvSpPr>
        <p:spPr>
          <a:xfrm>
            <a:off x="442080" y="2551680"/>
            <a:ext cx="8224920" cy="125748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840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we need to move recipe to layers before upgrade</a:t>
            </a:r>
            <a:endParaRPr lang="en-US" sz="2400" b="0" strike="noStrike" spc="-1">
              <a:latin typeface="Arial"/>
            </a:endParaRPr>
          </a:p>
          <a:p>
            <a:pPr marL="648000" lvl="2" indent="-213480">
              <a:lnSpc>
                <a:spcPct val="100000"/>
              </a:lnSpc>
              <a:spcBef>
                <a:spcPts val="1800"/>
              </a:spcBef>
              <a:buClr>
                <a:srgbClr val="000000"/>
              </a:buClr>
              <a:buSzPct val="45000"/>
              <a:buFont typeface="Wingdings" charset="2"/>
              <a:buChar char=""/>
            </a:pPr>
            <a:r>
              <a:rPr lang="en-US" sz="2400" b="0" strike="noStrike" spc="-1">
                <a:solidFill>
                  <a:srgbClr val="414141"/>
                </a:solidFill>
                <a:latin typeface="Arial"/>
                <a:ea typeface="ＭＳ Ｐゴシック"/>
              </a:rPr>
              <a:t>preferably our own (meta-foo)</a:t>
            </a:r>
            <a:endParaRPr lang="en-US" sz="2400" b="0" strike="noStrike" spc="-1">
              <a:latin typeface="Arial"/>
            </a:endParaRPr>
          </a:p>
        </p:txBody>
      </p:sp>
      <p:sp>
        <p:nvSpPr>
          <p:cNvPr id="491" name="CustomShape 6"/>
          <p:cNvSpPr/>
          <p:nvPr/>
        </p:nvSpPr>
        <p:spPr>
          <a:xfrm>
            <a:off x="442080" y="4963680"/>
            <a:ext cx="8224920" cy="125748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8400">
              <a:lnSpc>
                <a:spcPct val="100000"/>
              </a:lnSpc>
              <a:spcBef>
                <a:spcPts val="1800"/>
              </a:spcBef>
              <a:buClr>
                <a:srgbClr val="0098DB"/>
              </a:buClr>
              <a:buFont typeface="Arial"/>
              <a:buChar char="•"/>
            </a:pPr>
            <a:r>
              <a:rPr lang="en-US" sz="2400" b="0" strike="noStrike" spc="-1" dirty="0">
                <a:solidFill>
                  <a:srgbClr val="414141"/>
                </a:solidFill>
                <a:latin typeface="Arial"/>
                <a:ea typeface="ＭＳ Ｐゴシック"/>
              </a:rPr>
              <a:t>this is not a problem we </a:t>
            </a:r>
            <a:r>
              <a:rPr lang="en-US" sz="2400" b="0" strike="noStrike" spc="-1" dirty="0" smtClean="0">
                <a:solidFill>
                  <a:srgbClr val="414141"/>
                </a:solidFill>
                <a:latin typeface="Arial"/>
                <a:ea typeface="ＭＳ Ｐゴシック"/>
              </a:rPr>
              <a:t>introduced (incomplete clean)</a:t>
            </a:r>
            <a:endParaRPr lang="en-US" sz="2400" b="0" strike="noStrike" spc="-1" dirty="0">
              <a:latin typeface="Arial"/>
            </a:endParaRPr>
          </a:p>
        </p:txBody>
      </p:sp>
      <p:sp>
        <p:nvSpPr>
          <p:cNvPr id="492" name="CustomShape 7"/>
          <p:cNvSpPr/>
          <p:nvPr/>
        </p:nvSpPr>
        <p:spPr>
          <a:xfrm>
            <a:off x="457200" y="5431320"/>
            <a:ext cx="8409600" cy="510120"/>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lstStyle/>
          <a:p>
            <a:pPr>
              <a:lnSpc>
                <a:spcPct val="100000"/>
              </a:lnSpc>
            </a:pP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devtool</a:t>
            </a:r>
            <a:r>
              <a:rPr lang="en-US" sz="1800" b="1" strike="noStrike" spc="-1" dirty="0">
                <a:solidFill>
                  <a:srgbClr val="37424A"/>
                </a:solidFill>
                <a:latin typeface="Courier New"/>
                <a:ea typeface="DejaVu Sans"/>
              </a:rPr>
              <a:t> finish -f </a:t>
            </a:r>
            <a:r>
              <a:rPr lang="en-US" sz="1800" b="1" strike="noStrike" spc="-1" dirty="0" err="1">
                <a:solidFill>
                  <a:srgbClr val="37424A"/>
                </a:solidFill>
                <a:latin typeface="Courier New"/>
                <a:ea typeface="DejaVu Sans"/>
              </a:rPr>
              <a:t>nano</a:t>
            </a:r>
            <a:r>
              <a:rPr lang="en-US" sz="1800" b="1" strike="noStrike" spc="-1" dirty="0">
                <a:solidFill>
                  <a:srgbClr val="37424A"/>
                </a:solidFill>
                <a:latin typeface="Courier New"/>
                <a:ea typeface="DejaVu Sans"/>
              </a:rPr>
              <a:t> ../meta-foo</a:t>
            </a:r>
            <a:endParaRPr lang="en-US" sz="1800" b="0" strike="noStrike" spc="-1" dirty="0">
              <a:latin typeface="Arial"/>
            </a:endParaRPr>
          </a:p>
        </p:txBody>
      </p:sp>
      <p:sp>
        <p:nvSpPr>
          <p:cNvPr id="493" name="CustomShape 8"/>
          <p:cNvSpPr/>
          <p:nvPr/>
        </p:nvSpPr>
        <p:spPr>
          <a:xfrm>
            <a:off x="442080" y="1075680"/>
            <a:ext cx="8224920" cy="50364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8400">
              <a:lnSpc>
                <a:spcPct val="100000"/>
              </a:lnSpc>
              <a:spcBef>
                <a:spcPts val="1800"/>
              </a:spcBef>
              <a:buClr>
                <a:srgbClr val="0098DB"/>
              </a:buClr>
              <a:buFont typeface="Arial"/>
              <a:buChar char="•"/>
            </a:pPr>
            <a:r>
              <a:rPr lang="en-US" sz="2400" b="0" strike="noStrike" spc="-1" dirty="0">
                <a:solidFill>
                  <a:srgbClr val="414141"/>
                </a:solidFill>
                <a:latin typeface="Arial"/>
                <a:ea typeface="ＭＳ Ｐゴシック"/>
              </a:rPr>
              <a:t>try upgrading </a:t>
            </a:r>
            <a:r>
              <a:rPr lang="en-US" sz="2400" b="0" strike="noStrike" spc="-1" dirty="0" err="1">
                <a:solidFill>
                  <a:srgbClr val="414141"/>
                </a:solidFill>
                <a:latin typeface="Arial"/>
                <a:ea typeface="ＭＳ Ｐゴシック"/>
              </a:rPr>
              <a:t>nano</a:t>
            </a:r>
            <a:endParaRPr lang="en-US" sz="2400" b="0" strike="noStrike" spc="-1" dirty="0">
              <a:latin typeface="Arial"/>
            </a:endParaRPr>
          </a:p>
        </p:txBody>
      </p:sp>
    </p:spTree>
    <p:extLst>
      <p:ext uri="{BB962C8B-B14F-4D97-AF65-F5344CB8AC3E}">
        <p14:creationId xmlns:p14="http://schemas.microsoft.com/office/powerpoint/2010/main" val="880526609"/>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 name="CustomShape 1"/>
          <p:cNvSpPr/>
          <p:nvPr/>
        </p:nvSpPr>
        <p:spPr>
          <a:xfrm>
            <a:off x="453960" y="408600"/>
            <a:ext cx="8222760" cy="8841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 upgrade</a:t>
            </a:r>
            <a:endParaRPr lang="en-US" sz="2600" b="0" strike="noStrike" spc="-1">
              <a:latin typeface="Arial"/>
            </a:endParaRPr>
          </a:p>
        </p:txBody>
      </p:sp>
      <p:sp>
        <p:nvSpPr>
          <p:cNvPr id="495" name="CustomShape 2"/>
          <p:cNvSpPr/>
          <p:nvPr/>
        </p:nvSpPr>
        <p:spPr>
          <a:xfrm>
            <a:off x="457200" y="1219320"/>
            <a:ext cx="8409600" cy="1797480"/>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lstStyle/>
          <a:p>
            <a:pPr>
              <a:lnSpc>
                <a:spcPct val="100000"/>
              </a:lnSpc>
            </a:pP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devtool</a:t>
            </a:r>
            <a:r>
              <a:rPr lang="en-US" sz="1800" b="1" strike="noStrike" spc="-1" dirty="0">
                <a:solidFill>
                  <a:srgbClr val="37424A"/>
                </a:solidFill>
                <a:latin typeface="Courier New"/>
                <a:ea typeface="DejaVu Sans"/>
              </a:rPr>
              <a:t> upgrade </a:t>
            </a:r>
            <a:r>
              <a:rPr lang="en-US" sz="1800" b="1" strike="noStrike" spc="-1" dirty="0" err="1">
                <a:solidFill>
                  <a:srgbClr val="37424A"/>
                </a:solidFill>
                <a:latin typeface="Courier New"/>
                <a:ea typeface="DejaVu Sans"/>
              </a:rPr>
              <a:t>nano</a:t>
            </a:r>
            <a:endParaRPr lang="en-US" sz="1800" b="0" strike="noStrike" spc="-1" dirty="0">
              <a:latin typeface="Arial"/>
            </a:endParaRPr>
          </a:p>
          <a:p>
            <a:pPr>
              <a:lnSpc>
                <a:spcPct val="100000"/>
              </a:lnSpc>
            </a:pPr>
            <a:r>
              <a:rPr lang="en-US" sz="1800" b="1" strike="noStrike" spc="-1" dirty="0">
                <a:solidFill>
                  <a:srgbClr val="37424A"/>
                </a:solidFill>
                <a:latin typeface="Courier New"/>
                <a:ea typeface="DejaVu Sans"/>
              </a:rPr>
              <a:t>...</a:t>
            </a:r>
            <a:endParaRPr lang="en-US" sz="1800" b="0" strike="noStrike" spc="-1" dirty="0">
              <a:latin typeface="Arial"/>
            </a:endParaRPr>
          </a:p>
          <a:p>
            <a:pPr>
              <a:lnSpc>
                <a:spcPct val="100000"/>
              </a:lnSpc>
            </a:pPr>
            <a:r>
              <a:rPr lang="en-US" sz="1800" b="1" strike="noStrike" spc="-1" dirty="0">
                <a:solidFill>
                  <a:srgbClr val="CE181E"/>
                </a:solidFill>
                <a:latin typeface="Courier New"/>
                <a:ea typeface="DejaVu Sans"/>
              </a:rPr>
              <a:t>ERROR: Automatic discovery of latest version/revision failed - you must provide a version using the --version/-V option, or for recipes that fetch from an SCM such as </a:t>
            </a:r>
            <a:r>
              <a:rPr lang="en-US" sz="1800" b="1" strike="noStrike" spc="-1" dirty="0" err="1">
                <a:solidFill>
                  <a:srgbClr val="CE181E"/>
                </a:solidFill>
                <a:latin typeface="Courier New"/>
                <a:ea typeface="DejaVu Sans"/>
              </a:rPr>
              <a:t>git</a:t>
            </a:r>
            <a:r>
              <a:rPr lang="en-US" sz="1800" b="1" strike="noStrike" spc="-1" dirty="0">
                <a:solidFill>
                  <a:srgbClr val="CE181E"/>
                </a:solidFill>
                <a:latin typeface="Courier New"/>
                <a:ea typeface="DejaVu Sans"/>
              </a:rPr>
              <a:t>, the --</a:t>
            </a:r>
            <a:r>
              <a:rPr lang="en-US" sz="1800" b="1" strike="noStrike" spc="-1" dirty="0" err="1">
                <a:solidFill>
                  <a:srgbClr val="CE181E"/>
                </a:solidFill>
                <a:latin typeface="Courier New"/>
                <a:ea typeface="DejaVu Sans"/>
              </a:rPr>
              <a:t>srcrev</a:t>
            </a:r>
            <a:r>
              <a:rPr lang="en-US" sz="1800" b="1" strike="noStrike" spc="-1" dirty="0">
                <a:solidFill>
                  <a:srgbClr val="CE181E"/>
                </a:solidFill>
                <a:latin typeface="Courier New"/>
                <a:ea typeface="DejaVu Sans"/>
              </a:rPr>
              <a:t>/-S option.</a:t>
            </a:r>
            <a:endParaRPr lang="en-US" sz="1800" b="0" strike="noStrike" spc="-1" dirty="0">
              <a:latin typeface="Arial"/>
            </a:endParaRPr>
          </a:p>
        </p:txBody>
      </p:sp>
      <p:sp>
        <p:nvSpPr>
          <p:cNvPr id="496" name="CustomShape 3"/>
          <p:cNvSpPr/>
          <p:nvPr/>
        </p:nvSpPr>
        <p:spPr>
          <a:xfrm>
            <a:off x="457200" y="3804480"/>
            <a:ext cx="8409600" cy="1315440"/>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lstStyle/>
          <a:p>
            <a:pPr>
              <a:lnSpc>
                <a:spcPct val="100000"/>
              </a:lnSpc>
            </a:pP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devtool</a:t>
            </a:r>
            <a:r>
              <a:rPr lang="en-US" sz="1800" b="1" strike="noStrike" spc="-1" dirty="0">
                <a:solidFill>
                  <a:srgbClr val="37424A"/>
                </a:solidFill>
                <a:latin typeface="Courier New"/>
                <a:ea typeface="DejaVu Sans"/>
              </a:rPr>
              <a:t> upgrade -V 3.1 </a:t>
            </a:r>
            <a:r>
              <a:rPr lang="en-US" sz="1800" b="1" strike="noStrike" spc="-1" dirty="0" err="1">
                <a:solidFill>
                  <a:srgbClr val="37424A"/>
                </a:solidFill>
                <a:latin typeface="Courier New"/>
                <a:ea typeface="DejaVu Sans"/>
              </a:rPr>
              <a:t>nano</a:t>
            </a:r>
            <a:endParaRPr lang="en-US" sz="1800" b="0" strike="noStrike" spc="-1" dirty="0">
              <a:latin typeface="Arial"/>
            </a:endParaRPr>
          </a:p>
          <a:p>
            <a:pPr>
              <a:lnSpc>
                <a:spcPct val="100000"/>
              </a:lnSpc>
            </a:pPr>
            <a:r>
              <a:rPr lang="en-US" sz="1800" b="1" strike="noStrike" spc="-1" dirty="0">
                <a:solidFill>
                  <a:srgbClr val="CE181E"/>
                </a:solidFill>
                <a:latin typeface="Courier New"/>
                <a:ea typeface="DejaVu Sans"/>
              </a:rPr>
              <a:t>ERROR: output path /home/ilab01/</a:t>
            </a:r>
            <a:r>
              <a:rPr lang="en-US" sz="1800" b="1" strike="noStrike" spc="-1" dirty="0" err="1">
                <a:solidFill>
                  <a:srgbClr val="CE181E"/>
                </a:solidFill>
                <a:latin typeface="Courier New"/>
                <a:ea typeface="DejaVu Sans"/>
              </a:rPr>
              <a:t>devtool</a:t>
            </a:r>
            <a:r>
              <a:rPr lang="en-US" sz="1800" b="1" strike="noStrike" spc="-1" dirty="0">
                <a:solidFill>
                  <a:srgbClr val="CE181E"/>
                </a:solidFill>
                <a:latin typeface="Courier New"/>
                <a:ea typeface="DejaVu Sans"/>
              </a:rPr>
              <a:t>/build/workspace/sources/</a:t>
            </a:r>
            <a:r>
              <a:rPr lang="en-US" sz="1800" b="1" strike="noStrike" spc="-1" dirty="0" err="1">
                <a:solidFill>
                  <a:srgbClr val="CE181E"/>
                </a:solidFill>
                <a:latin typeface="Courier New"/>
                <a:ea typeface="DejaVu Sans"/>
              </a:rPr>
              <a:t>nano</a:t>
            </a:r>
            <a:r>
              <a:rPr lang="en-US" sz="1800" b="1" strike="noStrike" spc="-1" dirty="0">
                <a:solidFill>
                  <a:srgbClr val="CE181E"/>
                </a:solidFill>
                <a:latin typeface="Courier New"/>
                <a:ea typeface="DejaVu Sans"/>
              </a:rPr>
              <a:t> already exists and is non-empty</a:t>
            </a:r>
            <a:endParaRPr lang="en-US" sz="1800" b="0" strike="noStrike" spc="-1" dirty="0">
              <a:latin typeface="Arial"/>
            </a:endParaRPr>
          </a:p>
        </p:txBody>
      </p:sp>
      <p:sp>
        <p:nvSpPr>
          <p:cNvPr id="497" name="CustomShape 4"/>
          <p:cNvSpPr/>
          <p:nvPr/>
        </p:nvSpPr>
        <p:spPr>
          <a:xfrm>
            <a:off x="442080" y="3199680"/>
            <a:ext cx="8224920" cy="65952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840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devtool can’t figure out how to find tarballs</a:t>
            </a:r>
            <a:endParaRPr lang="en-US" sz="2400" b="0" strike="noStrike" spc="-1">
              <a:latin typeface="Arial"/>
            </a:endParaRPr>
          </a:p>
        </p:txBody>
      </p:sp>
    </p:spTree>
    <p:extLst>
      <p:ext uri="{BB962C8B-B14F-4D97-AF65-F5344CB8AC3E}">
        <p14:creationId xmlns:p14="http://schemas.microsoft.com/office/powerpoint/2010/main" val="4273936571"/>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 name="CustomShape 1"/>
          <p:cNvSpPr/>
          <p:nvPr/>
        </p:nvSpPr>
        <p:spPr>
          <a:xfrm>
            <a:off x="453960" y="408600"/>
            <a:ext cx="8222760" cy="8841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 upgrade</a:t>
            </a:r>
            <a:endParaRPr lang="en-US" sz="2600" b="0" strike="noStrike" spc="-1">
              <a:latin typeface="Arial"/>
            </a:endParaRPr>
          </a:p>
        </p:txBody>
      </p:sp>
      <p:sp>
        <p:nvSpPr>
          <p:cNvPr id="499" name="CustomShape 2"/>
          <p:cNvSpPr/>
          <p:nvPr/>
        </p:nvSpPr>
        <p:spPr>
          <a:xfrm>
            <a:off x="457200" y="1536480"/>
            <a:ext cx="8409600" cy="1297440"/>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lstStyle/>
          <a:p>
            <a:pPr>
              <a:lnSpc>
                <a:spcPct val="100000"/>
              </a:lnSpc>
            </a:pPr>
            <a:r>
              <a:rPr lang="en-US" sz="1800" b="1" strike="noStrike" spc="-1" dirty="0">
                <a:solidFill>
                  <a:srgbClr val="37424A"/>
                </a:solidFill>
                <a:latin typeface="Courier New"/>
                <a:ea typeface="DejaVu Sans"/>
              </a:rPr>
              <a:t>$ </a:t>
            </a:r>
            <a:r>
              <a:rPr lang="en-US" sz="1800" b="1" strike="noStrike" spc="-1" dirty="0" err="1">
                <a:solidFill>
                  <a:srgbClr val="0070C0"/>
                </a:solidFill>
                <a:latin typeface="Courier New"/>
                <a:ea typeface="DejaVu Sans"/>
              </a:rPr>
              <a:t>devtool</a:t>
            </a:r>
            <a:r>
              <a:rPr lang="en-US" sz="1800" b="1" strike="noStrike" spc="-1" dirty="0">
                <a:solidFill>
                  <a:srgbClr val="0070C0"/>
                </a:solidFill>
                <a:latin typeface="Courier New"/>
                <a:ea typeface="DejaVu Sans"/>
              </a:rPr>
              <a:t> finish -f </a:t>
            </a:r>
            <a:r>
              <a:rPr lang="en-US" sz="1800" b="1" strike="noStrike" spc="-1" dirty="0" err="1">
                <a:solidFill>
                  <a:srgbClr val="0070C0"/>
                </a:solidFill>
                <a:latin typeface="Courier New"/>
                <a:ea typeface="DejaVu Sans"/>
              </a:rPr>
              <a:t>nano</a:t>
            </a:r>
            <a:r>
              <a:rPr lang="en-US" sz="1800" b="1" strike="noStrike" spc="-1" dirty="0">
                <a:solidFill>
                  <a:srgbClr val="0070C0"/>
                </a:solidFill>
                <a:latin typeface="Courier New"/>
                <a:ea typeface="DejaVu Sans"/>
              </a:rPr>
              <a:t> ../meta-foo</a:t>
            </a:r>
            <a:endParaRPr lang="en-US" sz="1800" b="0" strike="noStrike" spc="-1" dirty="0">
              <a:solidFill>
                <a:srgbClr val="0070C0"/>
              </a:solidFill>
              <a:latin typeface="Arial"/>
            </a:endParaRPr>
          </a:p>
          <a:p>
            <a:pPr>
              <a:lnSpc>
                <a:spcPct val="100000"/>
              </a:lnSpc>
            </a:pPr>
            <a:r>
              <a:rPr lang="en-US" sz="1800" b="1" strike="noStrike" spc="-1" dirty="0">
                <a:solidFill>
                  <a:srgbClr val="37424A"/>
                </a:solidFill>
                <a:latin typeface="Courier New"/>
                <a:ea typeface="DejaVu Sans"/>
              </a:rPr>
              <a:t>NOTE: Leaving source tree /home/ilab01/</a:t>
            </a:r>
            <a:r>
              <a:rPr lang="en-US" sz="1800" b="1" strike="noStrike" spc="-1" dirty="0" err="1">
                <a:solidFill>
                  <a:srgbClr val="37424A"/>
                </a:solidFill>
                <a:latin typeface="Courier New"/>
                <a:ea typeface="DejaVu Sans"/>
              </a:rPr>
              <a:t>devtool</a:t>
            </a:r>
            <a:r>
              <a:rPr lang="en-US" sz="1800" b="1" strike="noStrike" spc="-1" dirty="0">
                <a:solidFill>
                  <a:srgbClr val="37424A"/>
                </a:solidFill>
                <a:latin typeface="Courier New"/>
                <a:ea typeface="DejaVu Sans"/>
              </a:rPr>
              <a:t>/build/workspace/sources/</a:t>
            </a:r>
            <a:r>
              <a:rPr lang="en-US" sz="1800" b="1" strike="noStrike" spc="-1" dirty="0" err="1">
                <a:solidFill>
                  <a:srgbClr val="37424A"/>
                </a:solidFill>
                <a:latin typeface="Courier New"/>
                <a:ea typeface="DejaVu Sans"/>
              </a:rPr>
              <a:t>nano</a:t>
            </a:r>
            <a:r>
              <a:rPr lang="en-US" sz="1800" b="1" strike="noStrike" spc="-1" dirty="0">
                <a:solidFill>
                  <a:srgbClr val="37424A"/>
                </a:solidFill>
                <a:latin typeface="Courier New"/>
                <a:ea typeface="DejaVu Sans"/>
              </a:rPr>
              <a:t> as-is; if you no longer need it then please delete it manually</a:t>
            </a:r>
            <a:endParaRPr lang="en-US" sz="1800" b="0" strike="noStrike" spc="-1" dirty="0">
              <a:latin typeface="Arial"/>
            </a:endParaRPr>
          </a:p>
        </p:txBody>
      </p:sp>
      <p:sp>
        <p:nvSpPr>
          <p:cNvPr id="500" name="CustomShape 3"/>
          <p:cNvSpPr/>
          <p:nvPr/>
        </p:nvSpPr>
        <p:spPr>
          <a:xfrm>
            <a:off x="442080" y="1003680"/>
            <a:ext cx="8224920" cy="65952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840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when the </a:t>
            </a:r>
            <a:r>
              <a:rPr lang="en-US" sz="2400" b="0" i="1" strike="noStrike" spc="-1">
                <a:solidFill>
                  <a:srgbClr val="414141"/>
                </a:solidFill>
                <a:latin typeface="Arial"/>
                <a:ea typeface="ＭＳ Ｐゴシック"/>
              </a:rPr>
              <a:t>devtool finish</a:t>
            </a:r>
            <a:r>
              <a:rPr lang="en-US" sz="2400" b="0" strike="noStrike" spc="-1">
                <a:solidFill>
                  <a:srgbClr val="414141"/>
                </a:solidFill>
                <a:latin typeface="Arial"/>
                <a:ea typeface="ＭＳ Ｐゴシック"/>
              </a:rPr>
              <a:t> was performed previously...</a:t>
            </a:r>
            <a:endParaRPr lang="en-US" sz="2400" b="0" strike="noStrike" spc="-1">
              <a:latin typeface="Arial"/>
            </a:endParaRPr>
          </a:p>
        </p:txBody>
      </p:sp>
      <p:sp>
        <p:nvSpPr>
          <p:cNvPr id="501" name="CustomShape 4"/>
          <p:cNvSpPr/>
          <p:nvPr/>
        </p:nvSpPr>
        <p:spPr>
          <a:xfrm>
            <a:off x="457200" y="4020480"/>
            <a:ext cx="8409600" cy="459360"/>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lstStyle/>
          <a:p>
            <a:pPr>
              <a:lnSpc>
                <a:spcPct val="100000"/>
              </a:lnSpc>
            </a:pP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rm</a:t>
            </a: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fr</a:t>
            </a:r>
            <a:r>
              <a:rPr lang="en-US" sz="1800" b="1" strike="noStrike" spc="-1" dirty="0">
                <a:solidFill>
                  <a:srgbClr val="37424A"/>
                </a:solidFill>
                <a:latin typeface="Courier New"/>
                <a:ea typeface="DejaVu Sans"/>
              </a:rPr>
              <a:t> workspace/sources/</a:t>
            </a:r>
            <a:r>
              <a:rPr lang="en-US" sz="1800" b="1" strike="noStrike" spc="-1" dirty="0" err="1">
                <a:solidFill>
                  <a:srgbClr val="37424A"/>
                </a:solidFill>
                <a:latin typeface="Courier New"/>
                <a:ea typeface="DejaVu Sans"/>
              </a:rPr>
              <a:t>nano</a:t>
            </a:r>
            <a:endParaRPr lang="en-US" sz="1800" b="0" strike="noStrike" spc="-1" dirty="0">
              <a:latin typeface="Arial"/>
            </a:endParaRPr>
          </a:p>
        </p:txBody>
      </p:sp>
      <p:sp>
        <p:nvSpPr>
          <p:cNvPr id="502" name="CustomShape 5"/>
          <p:cNvSpPr/>
          <p:nvPr/>
        </p:nvSpPr>
        <p:spPr>
          <a:xfrm>
            <a:off x="442080" y="2947680"/>
            <a:ext cx="8224920" cy="134928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840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it noted that it would not remove the sources, that we need to do it explicitly</a:t>
            </a:r>
            <a:endParaRPr lang="en-US" sz="2400" b="0" strike="noStrike" spc="-1">
              <a:latin typeface="Arial"/>
            </a:endParaRPr>
          </a:p>
        </p:txBody>
      </p:sp>
    </p:spTree>
    <p:extLst>
      <p:ext uri="{BB962C8B-B14F-4D97-AF65-F5344CB8AC3E}">
        <p14:creationId xmlns:p14="http://schemas.microsoft.com/office/powerpoint/2010/main" val="2015400268"/>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3" name="CustomShape 1"/>
          <p:cNvSpPr/>
          <p:nvPr/>
        </p:nvSpPr>
        <p:spPr>
          <a:xfrm>
            <a:off x="453960" y="408600"/>
            <a:ext cx="8222760" cy="8841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 upgrade</a:t>
            </a:r>
            <a:endParaRPr lang="en-US" sz="2600" b="0" strike="noStrike" spc="-1">
              <a:latin typeface="Arial"/>
            </a:endParaRPr>
          </a:p>
        </p:txBody>
      </p:sp>
      <p:sp>
        <p:nvSpPr>
          <p:cNvPr id="504" name="CustomShape 2"/>
          <p:cNvSpPr/>
          <p:nvPr/>
        </p:nvSpPr>
        <p:spPr>
          <a:xfrm>
            <a:off x="457200" y="1536480"/>
            <a:ext cx="8409600" cy="474480"/>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lstStyle/>
          <a:p>
            <a:pPr>
              <a:lnSpc>
                <a:spcPct val="100000"/>
              </a:lnSpc>
            </a:pP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devtool</a:t>
            </a:r>
            <a:r>
              <a:rPr lang="en-US" sz="1800" b="1" strike="noStrike" spc="-1" dirty="0">
                <a:solidFill>
                  <a:srgbClr val="37424A"/>
                </a:solidFill>
                <a:latin typeface="Courier New"/>
                <a:ea typeface="DejaVu Sans"/>
              </a:rPr>
              <a:t> upgrade -V 3.1 </a:t>
            </a:r>
            <a:r>
              <a:rPr lang="en-US" sz="1800" b="1" strike="noStrike" spc="-1" dirty="0" err="1">
                <a:solidFill>
                  <a:srgbClr val="37424A"/>
                </a:solidFill>
                <a:latin typeface="Courier New"/>
                <a:ea typeface="DejaVu Sans"/>
              </a:rPr>
              <a:t>nano</a:t>
            </a:r>
            <a:endParaRPr lang="en-US" sz="1800" b="0" strike="noStrike" spc="-1" dirty="0">
              <a:latin typeface="Arial"/>
            </a:endParaRPr>
          </a:p>
        </p:txBody>
      </p:sp>
      <p:sp>
        <p:nvSpPr>
          <p:cNvPr id="505" name="CustomShape 3"/>
          <p:cNvSpPr/>
          <p:nvPr/>
        </p:nvSpPr>
        <p:spPr>
          <a:xfrm>
            <a:off x="442080" y="1003680"/>
            <a:ext cx="8224920" cy="65952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840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now we can try the </a:t>
            </a:r>
            <a:r>
              <a:rPr lang="en-US" sz="2400" b="0" i="1" strike="noStrike" spc="-1">
                <a:solidFill>
                  <a:srgbClr val="414141"/>
                </a:solidFill>
                <a:latin typeface="Arial"/>
                <a:ea typeface="ＭＳ Ｐゴシック"/>
              </a:rPr>
              <a:t>devtool upgrade</a:t>
            </a:r>
            <a:endParaRPr lang="en-US" sz="2400" b="0" strike="noStrike" spc="-1">
              <a:latin typeface="Arial"/>
            </a:endParaRPr>
          </a:p>
        </p:txBody>
      </p:sp>
      <p:sp>
        <p:nvSpPr>
          <p:cNvPr id="506" name="CustomShape 4"/>
          <p:cNvSpPr/>
          <p:nvPr/>
        </p:nvSpPr>
        <p:spPr>
          <a:xfrm>
            <a:off x="457200" y="3228480"/>
            <a:ext cx="8409600" cy="459360"/>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lstStyle/>
          <a:p>
            <a:pPr>
              <a:lnSpc>
                <a:spcPct val="100000"/>
              </a:lnSpc>
            </a:pP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devtool</a:t>
            </a:r>
            <a:r>
              <a:rPr lang="en-US" sz="1800" b="1" strike="noStrike" spc="-1" dirty="0">
                <a:solidFill>
                  <a:srgbClr val="37424A"/>
                </a:solidFill>
                <a:latin typeface="Courier New"/>
                <a:ea typeface="DejaVu Sans"/>
              </a:rPr>
              <a:t> build </a:t>
            </a:r>
            <a:r>
              <a:rPr lang="en-US" sz="1800" b="1" strike="noStrike" spc="-1" dirty="0" err="1">
                <a:solidFill>
                  <a:srgbClr val="37424A"/>
                </a:solidFill>
                <a:latin typeface="Courier New"/>
                <a:ea typeface="DejaVu Sans"/>
              </a:rPr>
              <a:t>nano</a:t>
            </a:r>
            <a:endParaRPr lang="en-US" sz="1800" b="0" strike="noStrike" spc="-1" dirty="0">
              <a:latin typeface="Arial"/>
            </a:endParaRPr>
          </a:p>
        </p:txBody>
      </p:sp>
      <p:sp>
        <p:nvSpPr>
          <p:cNvPr id="507" name="CustomShape 5"/>
          <p:cNvSpPr/>
          <p:nvPr/>
        </p:nvSpPr>
        <p:spPr>
          <a:xfrm>
            <a:off x="442080" y="2263680"/>
            <a:ext cx="8224920" cy="134928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840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it noted that it would not remove the sources, that we need to do it explicitly</a:t>
            </a:r>
            <a:endParaRPr lang="en-US" sz="2400" b="0" strike="noStrike" spc="-1">
              <a:latin typeface="Arial"/>
            </a:endParaRPr>
          </a:p>
        </p:txBody>
      </p:sp>
      <p:sp>
        <p:nvSpPr>
          <p:cNvPr id="508" name="CustomShape 6"/>
          <p:cNvSpPr/>
          <p:nvPr/>
        </p:nvSpPr>
        <p:spPr>
          <a:xfrm>
            <a:off x="442080" y="3883680"/>
            <a:ext cx="8224920" cy="134928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840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it works!</a:t>
            </a:r>
            <a:endParaRPr lang="en-US" sz="2400" b="0" strike="noStrike" spc="-1">
              <a:latin typeface="Arial"/>
            </a:endParaRPr>
          </a:p>
        </p:txBody>
      </p:sp>
    </p:spTree>
    <p:extLst>
      <p:ext uri="{BB962C8B-B14F-4D97-AF65-F5344CB8AC3E}">
        <p14:creationId xmlns:p14="http://schemas.microsoft.com/office/powerpoint/2010/main" val="1300036293"/>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9" name="CustomShape 1"/>
          <p:cNvSpPr/>
          <p:nvPr/>
        </p:nvSpPr>
        <p:spPr>
          <a:xfrm>
            <a:off x="453960" y="408600"/>
            <a:ext cx="8222760" cy="8841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deploy-target - dive in</a:t>
            </a:r>
            <a:endParaRPr lang="en-US" sz="2600" b="0" strike="noStrike" spc="-1">
              <a:latin typeface="Arial"/>
            </a:endParaRPr>
          </a:p>
        </p:txBody>
      </p:sp>
      <p:sp>
        <p:nvSpPr>
          <p:cNvPr id="510" name="CustomShape 2"/>
          <p:cNvSpPr/>
          <p:nvPr/>
        </p:nvSpPr>
        <p:spPr>
          <a:xfrm>
            <a:off x="442080" y="1075680"/>
            <a:ext cx="8224920" cy="491688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840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is it okay to re-deploy a second time without cleaning up the first deploy?</a:t>
            </a:r>
            <a:endParaRPr lang="en-US" sz="2400" b="0" strike="noStrike" spc="-1">
              <a:latin typeface="Arial"/>
            </a:endParaRPr>
          </a:p>
          <a:p>
            <a:pPr marL="648000" lvl="2" indent="-213840">
              <a:lnSpc>
                <a:spcPct val="100000"/>
              </a:lnSpc>
              <a:spcBef>
                <a:spcPts val="1800"/>
              </a:spcBef>
              <a:buClr>
                <a:srgbClr val="000000"/>
              </a:buClr>
              <a:buSzPct val="45000"/>
              <a:buFont typeface="Wingdings" charset="2"/>
              <a:buChar char=""/>
            </a:pPr>
            <a:r>
              <a:rPr lang="en-US" sz="2400" b="0" strike="noStrike" spc="-1">
                <a:solidFill>
                  <a:srgbClr val="414141"/>
                </a:solidFill>
                <a:latin typeface="Arial"/>
                <a:ea typeface="ＭＳ Ｐゴシック"/>
              </a:rPr>
              <a:t>yes... usually</a:t>
            </a:r>
            <a:endParaRPr lang="en-US" sz="2400" b="0" strike="noStrike" spc="-1">
              <a:latin typeface="Arial"/>
            </a:endParaRPr>
          </a:p>
          <a:p>
            <a:pPr marL="343080" indent="-33840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on the target</a:t>
            </a:r>
            <a:endParaRPr lang="en-US" sz="2400" b="0" strike="noStrike" spc="-1">
              <a:latin typeface="Arial"/>
            </a:endParaRPr>
          </a:p>
        </p:txBody>
      </p:sp>
      <p:sp>
        <p:nvSpPr>
          <p:cNvPr id="511" name="CustomShape 3"/>
          <p:cNvSpPr/>
          <p:nvPr/>
        </p:nvSpPr>
        <p:spPr>
          <a:xfrm>
            <a:off x="457200" y="3127320"/>
            <a:ext cx="8409600" cy="2722680"/>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lstStyle/>
          <a:p>
            <a:pPr>
              <a:lnSpc>
                <a:spcPct val="100000"/>
              </a:lnSpc>
            </a:pPr>
            <a:r>
              <a:rPr lang="en-US" sz="1800" b="1" strike="noStrike" spc="-1">
                <a:solidFill>
                  <a:srgbClr val="37424A"/>
                </a:solidFill>
                <a:latin typeface="Courier New"/>
                <a:ea typeface="DejaVu Sans"/>
              </a:rPr>
              <a:t>root@qemuarm# cd /</a:t>
            </a:r>
            <a:endParaRPr lang="en-US" sz="1800" b="0" strike="noStrike" spc="-1">
              <a:latin typeface="Arial"/>
            </a:endParaRPr>
          </a:p>
          <a:p>
            <a:pPr>
              <a:lnSpc>
                <a:spcPct val="100000"/>
              </a:lnSpc>
            </a:pPr>
            <a:r>
              <a:rPr lang="en-US" sz="1800" b="1" strike="noStrike" spc="-1">
                <a:solidFill>
                  <a:srgbClr val="37424A"/>
                </a:solidFill>
                <a:latin typeface="Courier New"/>
                <a:ea typeface="DejaVu Sans"/>
              </a:rPr>
              <a:t>root@qemuarm# ls -a</a:t>
            </a:r>
            <a:endParaRPr lang="en-US" sz="1800" b="0" strike="noStrike" spc="-1">
              <a:latin typeface="Arial"/>
            </a:endParaRPr>
          </a:p>
          <a:p>
            <a:pPr>
              <a:lnSpc>
                <a:spcPct val="100000"/>
              </a:lnSpc>
            </a:pPr>
            <a:r>
              <a:rPr lang="en-US" sz="1800" b="1" strike="noStrike" spc="-1">
                <a:solidFill>
                  <a:srgbClr val="37424A"/>
                </a:solidFill>
                <a:latin typeface="Courier New"/>
                <a:ea typeface="DejaVu Sans"/>
              </a:rPr>
              <a:t>...</a:t>
            </a:r>
            <a:endParaRPr lang="en-US" sz="1800" b="0" strike="noStrike" spc="-1">
              <a:latin typeface="Arial"/>
            </a:endParaRPr>
          </a:p>
          <a:p>
            <a:pPr>
              <a:lnSpc>
                <a:spcPct val="100000"/>
              </a:lnSpc>
            </a:pPr>
            <a:r>
              <a:rPr lang="en-US" sz="1800" b="1" strike="noStrike" spc="-1">
                <a:solidFill>
                  <a:srgbClr val="37424A"/>
                </a:solidFill>
                <a:latin typeface="Courier New"/>
                <a:ea typeface="DejaVu Sans"/>
              </a:rPr>
              <a:t>.devtool</a:t>
            </a:r>
            <a:endParaRPr lang="en-US" sz="1800" b="0" strike="noStrike" spc="-1">
              <a:latin typeface="Arial"/>
            </a:endParaRPr>
          </a:p>
          <a:p>
            <a:pPr>
              <a:lnSpc>
                <a:spcPct val="100000"/>
              </a:lnSpc>
            </a:pPr>
            <a:r>
              <a:rPr lang="en-US" sz="1800" b="1" strike="noStrike" spc="-1">
                <a:solidFill>
                  <a:srgbClr val="37424A"/>
                </a:solidFill>
                <a:latin typeface="Courier New"/>
                <a:ea typeface="DejaVu Sans"/>
              </a:rPr>
              <a:t>...</a:t>
            </a:r>
            <a:endParaRPr lang="en-US" sz="1800" b="0" strike="noStrike" spc="-1">
              <a:latin typeface="Arial"/>
            </a:endParaRPr>
          </a:p>
          <a:p>
            <a:pPr>
              <a:lnSpc>
                <a:spcPct val="100000"/>
              </a:lnSpc>
            </a:pPr>
            <a:r>
              <a:rPr lang="en-US" sz="1800" b="1" strike="noStrike" spc="-1">
                <a:solidFill>
                  <a:srgbClr val="37424A"/>
                </a:solidFill>
                <a:latin typeface="Courier New"/>
                <a:ea typeface="DejaVu Sans"/>
              </a:rPr>
              <a:t>root@qemuarm# cd .devtool</a:t>
            </a:r>
            <a:endParaRPr lang="en-US" sz="1800" b="0" strike="noStrike" spc="-1">
              <a:latin typeface="Arial"/>
            </a:endParaRPr>
          </a:p>
          <a:p>
            <a:pPr>
              <a:lnSpc>
                <a:spcPct val="100000"/>
              </a:lnSpc>
            </a:pPr>
            <a:r>
              <a:rPr lang="en-US" sz="1800" b="1" strike="noStrike" spc="-1">
                <a:solidFill>
                  <a:srgbClr val="37424A"/>
                </a:solidFill>
                <a:latin typeface="Courier New"/>
                <a:ea typeface="DejaVu Sans"/>
              </a:rPr>
              <a:t>root@qemuarm# ls -l</a:t>
            </a:r>
            <a:endParaRPr lang="en-US" sz="1800" b="0" strike="noStrike" spc="-1">
              <a:latin typeface="Arial"/>
            </a:endParaRPr>
          </a:p>
          <a:p>
            <a:pPr>
              <a:lnSpc>
                <a:spcPct val="100000"/>
              </a:lnSpc>
            </a:pPr>
            <a:r>
              <a:rPr lang="en-US" sz="1800" b="1" strike="noStrike" spc="-1">
                <a:solidFill>
                  <a:srgbClr val="37424A"/>
                </a:solidFill>
                <a:latin typeface="Courier New"/>
                <a:ea typeface="DejaVu Sans"/>
              </a:rPr>
              <a:t>-rw-r--r--    1 root     root          4969 Oct 20 06:03 nano.list</a:t>
            </a:r>
            <a:endParaRPr lang="en-US" sz="1800" b="0" strike="noStrike" spc="-1">
              <a:latin typeface="Arial"/>
            </a:endParaRPr>
          </a:p>
        </p:txBody>
      </p:sp>
    </p:spTree>
    <p:extLst>
      <p:ext uri="{BB962C8B-B14F-4D97-AF65-F5344CB8AC3E}">
        <p14:creationId xmlns:p14="http://schemas.microsoft.com/office/powerpoint/2010/main" val="2509464802"/>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 name="CustomShape 1"/>
          <p:cNvSpPr/>
          <p:nvPr/>
        </p:nvSpPr>
        <p:spPr>
          <a:xfrm>
            <a:off x="453960" y="408600"/>
            <a:ext cx="8222760" cy="8841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deploy-target - dive in</a:t>
            </a:r>
            <a:endParaRPr lang="en-US" sz="2600" b="0" strike="noStrike" spc="-1">
              <a:latin typeface="Arial"/>
            </a:endParaRPr>
          </a:p>
        </p:txBody>
      </p:sp>
      <p:sp>
        <p:nvSpPr>
          <p:cNvPr id="513" name="CustomShape 2"/>
          <p:cNvSpPr/>
          <p:nvPr/>
        </p:nvSpPr>
        <p:spPr>
          <a:xfrm>
            <a:off x="442080" y="1075680"/>
            <a:ext cx="8224920" cy="491688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840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nano.list is created by devtool, per package, when it deploys to the target</a:t>
            </a:r>
            <a:endParaRPr lang="en-US" sz="2400" b="0" strike="noStrike" spc="-1">
              <a:latin typeface="Arial"/>
            </a:endParaRPr>
          </a:p>
          <a:p>
            <a:pPr marL="343080" indent="-33840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examine poky/scripts/lib/devtool/deploy.py for all the answers</a:t>
            </a:r>
            <a:endParaRPr lang="en-US" sz="2400" b="0" strike="noStrike" spc="-1">
              <a:latin typeface="Arial"/>
            </a:endParaRPr>
          </a:p>
          <a:p>
            <a:pPr marL="648000" lvl="2" indent="-213840">
              <a:lnSpc>
                <a:spcPct val="100000"/>
              </a:lnSpc>
              <a:spcBef>
                <a:spcPts val="1800"/>
              </a:spcBef>
              <a:buClr>
                <a:srgbClr val="000000"/>
              </a:buClr>
              <a:buSzPct val="45000"/>
              <a:buFont typeface="Wingdings" charset="2"/>
              <a:buChar char=""/>
            </a:pPr>
            <a:r>
              <a:rPr lang="en-US" sz="2400" b="0" strike="noStrike" spc="-1">
                <a:solidFill>
                  <a:srgbClr val="414141"/>
                </a:solidFill>
                <a:latin typeface="Arial"/>
                <a:ea typeface="ＭＳ Ｐゴシック"/>
              </a:rPr>
              <a:t>it creates a script that is copied to target</a:t>
            </a:r>
            <a:endParaRPr lang="en-US" sz="2400" b="0" strike="noStrike" spc="-1">
              <a:latin typeface="Arial"/>
            </a:endParaRPr>
          </a:p>
          <a:p>
            <a:pPr marL="648000" lvl="2" indent="-213840">
              <a:lnSpc>
                <a:spcPct val="100000"/>
              </a:lnSpc>
              <a:spcBef>
                <a:spcPts val="1800"/>
              </a:spcBef>
              <a:buClr>
                <a:srgbClr val="000000"/>
              </a:buClr>
              <a:buSzPct val="45000"/>
              <a:buFont typeface="Wingdings" charset="2"/>
              <a:buChar char=""/>
            </a:pPr>
            <a:r>
              <a:rPr lang="en-US" sz="2400" b="0" strike="noStrike" spc="-1">
                <a:solidFill>
                  <a:srgbClr val="414141"/>
                </a:solidFill>
                <a:latin typeface="Arial"/>
                <a:ea typeface="ＭＳ Ｐゴシック"/>
              </a:rPr>
              <a:t>preserves any files that would be clobbered</a:t>
            </a:r>
            <a:endParaRPr lang="en-US" sz="2400" b="0" strike="noStrike" spc="-1">
              <a:latin typeface="Arial"/>
            </a:endParaRPr>
          </a:p>
          <a:p>
            <a:pPr marL="648000" lvl="2" indent="-213840">
              <a:lnSpc>
                <a:spcPct val="100000"/>
              </a:lnSpc>
              <a:spcBef>
                <a:spcPts val="1800"/>
              </a:spcBef>
              <a:buClr>
                <a:srgbClr val="000000"/>
              </a:buClr>
              <a:buSzPct val="45000"/>
              <a:buFont typeface="Wingdings" charset="2"/>
              <a:buChar char=""/>
            </a:pPr>
            <a:r>
              <a:rPr lang="en-US" sz="2400" b="0" strike="noStrike" spc="-1">
                <a:solidFill>
                  <a:srgbClr val="414141"/>
                </a:solidFill>
                <a:latin typeface="Arial"/>
                <a:ea typeface="ＭＳ Ｐゴシック"/>
              </a:rPr>
              <a:t>generates a list of files being deployed, so they can be undeployed</a:t>
            </a:r>
            <a:endParaRPr lang="en-US" sz="2400" b="0" strike="noStrike" spc="-1">
              <a:latin typeface="Arial"/>
            </a:endParaRPr>
          </a:p>
          <a:p>
            <a:pPr marL="648000" lvl="2" indent="-213840">
              <a:lnSpc>
                <a:spcPct val="100000"/>
              </a:lnSpc>
              <a:spcBef>
                <a:spcPts val="1800"/>
              </a:spcBef>
              <a:buClr>
                <a:srgbClr val="000000"/>
              </a:buClr>
              <a:buSzPct val="45000"/>
              <a:buFont typeface="Wingdings" charset="2"/>
              <a:buChar char=""/>
            </a:pPr>
            <a:r>
              <a:rPr lang="en-US" sz="2400" b="0" strike="noStrike" spc="-1">
                <a:solidFill>
                  <a:srgbClr val="414141"/>
                </a:solidFill>
                <a:latin typeface="Arial"/>
                <a:ea typeface="ＭＳ Ｐゴシック"/>
              </a:rPr>
              <a:t>deploying starts by undeploying (same recipe name)</a:t>
            </a:r>
            <a:endParaRPr lang="en-US" sz="2400" b="0" strike="noStrike" spc="-1">
              <a:latin typeface="Arial"/>
            </a:endParaRPr>
          </a:p>
        </p:txBody>
      </p:sp>
    </p:spTree>
    <p:extLst>
      <p:ext uri="{BB962C8B-B14F-4D97-AF65-F5344CB8AC3E}">
        <p14:creationId xmlns:p14="http://schemas.microsoft.com/office/powerpoint/2010/main" val="1991483556"/>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 name="CustomShape 1"/>
          <p:cNvSpPr/>
          <p:nvPr/>
        </p:nvSpPr>
        <p:spPr>
          <a:xfrm>
            <a:off x="453960" y="408600"/>
            <a:ext cx="8222760" cy="8841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deploy-target - dive in</a:t>
            </a:r>
            <a:endParaRPr lang="en-US" sz="2600" b="0" strike="noStrike" spc="-1">
              <a:latin typeface="Arial"/>
            </a:endParaRPr>
          </a:p>
        </p:txBody>
      </p:sp>
      <p:sp>
        <p:nvSpPr>
          <p:cNvPr id="515" name="CustomShape 2"/>
          <p:cNvSpPr/>
          <p:nvPr/>
        </p:nvSpPr>
        <p:spPr>
          <a:xfrm>
            <a:off x="442080" y="1075680"/>
            <a:ext cx="8224920" cy="102528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840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undeploy, and verify nano is removed from target, and the plumbing is also removed</a:t>
            </a:r>
            <a:endParaRPr lang="en-US" sz="2400" b="0" strike="noStrike" spc="-1">
              <a:latin typeface="Arial"/>
            </a:endParaRPr>
          </a:p>
        </p:txBody>
      </p:sp>
      <p:sp>
        <p:nvSpPr>
          <p:cNvPr id="516" name="CustomShape 3"/>
          <p:cNvSpPr/>
          <p:nvPr/>
        </p:nvSpPr>
        <p:spPr>
          <a:xfrm>
            <a:off x="457200" y="2011320"/>
            <a:ext cx="8409600" cy="546840"/>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lstStyle/>
          <a:p>
            <a:pPr>
              <a:lnSpc>
                <a:spcPct val="100000"/>
              </a:lnSpc>
            </a:pP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devtool</a:t>
            </a: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undeploy</a:t>
            </a:r>
            <a:r>
              <a:rPr lang="en-US" sz="1800" b="1" strike="noStrike" spc="-1" dirty="0">
                <a:solidFill>
                  <a:srgbClr val="37424A"/>
                </a:solidFill>
                <a:latin typeface="Courier New"/>
                <a:ea typeface="DejaVu Sans"/>
              </a:rPr>
              <a:t>-target </a:t>
            </a:r>
            <a:r>
              <a:rPr lang="en-US" sz="1800" b="1" strike="noStrike" spc="-1" dirty="0" err="1">
                <a:solidFill>
                  <a:srgbClr val="37424A"/>
                </a:solidFill>
                <a:latin typeface="Courier New"/>
                <a:ea typeface="DejaVu Sans"/>
              </a:rPr>
              <a:t>nano</a:t>
            </a: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qemu</a:t>
            </a:r>
            <a:endParaRPr lang="en-US" sz="1800" b="0" strike="noStrike" spc="-1" dirty="0">
              <a:latin typeface="Arial"/>
            </a:endParaRPr>
          </a:p>
        </p:txBody>
      </p:sp>
      <p:sp>
        <p:nvSpPr>
          <p:cNvPr id="517" name="CustomShape 4"/>
          <p:cNvSpPr/>
          <p:nvPr/>
        </p:nvSpPr>
        <p:spPr>
          <a:xfrm>
            <a:off x="457200" y="2731320"/>
            <a:ext cx="8409600" cy="546840"/>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lstStyle/>
          <a:p>
            <a:pPr>
              <a:lnSpc>
                <a:spcPct val="100000"/>
              </a:lnSpc>
            </a:pPr>
            <a:r>
              <a:rPr lang="en-US" sz="1800" b="1" strike="noStrike" spc="-1">
                <a:solidFill>
                  <a:srgbClr val="37424A"/>
                </a:solidFill>
                <a:latin typeface="Courier New"/>
                <a:ea typeface="DejaVu Sans"/>
              </a:rPr>
              <a:t>root@qemuarm# ls -a /</a:t>
            </a:r>
            <a:endParaRPr lang="en-US" sz="1800" b="0" strike="noStrike" spc="-1">
              <a:latin typeface="Arial"/>
            </a:endParaRPr>
          </a:p>
        </p:txBody>
      </p:sp>
      <p:sp>
        <p:nvSpPr>
          <p:cNvPr id="518" name="CustomShape 5"/>
          <p:cNvSpPr/>
          <p:nvPr/>
        </p:nvSpPr>
        <p:spPr>
          <a:xfrm>
            <a:off x="457200" y="4639320"/>
            <a:ext cx="8409600" cy="753480"/>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lstStyle/>
          <a:p>
            <a:pPr>
              <a:lnSpc>
                <a:spcPct val="100000"/>
              </a:lnSpc>
            </a:pP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devtool</a:t>
            </a:r>
            <a:r>
              <a:rPr lang="en-US" sz="1800" b="1" strike="noStrike" spc="-1" dirty="0">
                <a:solidFill>
                  <a:srgbClr val="37424A"/>
                </a:solidFill>
                <a:latin typeface="Courier New"/>
                <a:ea typeface="DejaVu Sans"/>
              </a:rPr>
              <a:t> finish -f </a:t>
            </a:r>
            <a:r>
              <a:rPr lang="en-US" sz="1800" b="1" strike="noStrike" spc="-1" dirty="0" err="1">
                <a:solidFill>
                  <a:srgbClr val="37424A"/>
                </a:solidFill>
                <a:latin typeface="Courier New"/>
                <a:ea typeface="DejaVu Sans"/>
              </a:rPr>
              <a:t>nano</a:t>
            </a:r>
            <a:r>
              <a:rPr lang="en-US" sz="1800" b="1" strike="noStrike" spc="-1" dirty="0">
                <a:solidFill>
                  <a:srgbClr val="37424A"/>
                </a:solidFill>
                <a:latin typeface="Courier New"/>
                <a:ea typeface="DejaVu Sans"/>
              </a:rPr>
              <a:t> ../meta-foo</a:t>
            </a:r>
            <a:endParaRPr lang="en-US" sz="1800" b="0" strike="noStrike" spc="-1" dirty="0">
              <a:latin typeface="Arial"/>
            </a:endParaRPr>
          </a:p>
          <a:p>
            <a:pPr>
              <a:lnSpc>
                <a:spcPct val="100000"/>
              </a:lnSpc>
            </a:pP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rm</a:t>
            </a: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fr</a:t>
            </a:r>
            <a:r>
              <a:rPr lang="en-US" sz="1800" b="1" strike="noStrike" spc="-1" dirty="0">
                <a:solidFill>
                  <a:srgbClr val="37424A"/>
                </a:solidFill>
                <a:latin typeface="Courier New"/>
                <a:ea typeface="DejaVu Sans"/>
              </a:rPr>
              <a:t> workspace/sources/</a:t>
            </a:r>
            <a:r>
              <a:rPr lang="en-US" sz="1800" b="1" strike="noStrike" spc="-1" dirty="0" err="1">
                <a:solidFill>
                  <a:srgbClr val="37424A"/>
                </a:solidFill>
                <a:latin typeface="Courier New"/>
                <a:ea typeface="DejaVu Sans"/>
              </a:rPr>
              <a:t>nano</a:t>
            </a:r>
            <a:endParaRPr lang="en-US" sz="1800" b="0" strike="noStrike" spc="-1" dirty="0">
              <a:latin typeface="Arial"/>
            </a:endParaRPr>
          </a:p>
        </p:txBody>
      </p:sp>
      <p:sp>
        <p:nvSpPr>
          <p:cNvPr id="519" name="CustomShape 6"/>
          <p:cNvSpPr/>
          <p:nvPr/>
        </p:nvSpPr>
        <p:spPr>
          <a:xfrm>
            <a:off x="442080" y="4027680"/>
            <a:ext cx="8224920" cy="102528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840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remember to finish and cleanup</a:t>
            </a:r>
            <a:endParaRPr lang="en-US" sz="2400" b="0" strike="noStrike" spc="-1">
              <a:latin typeface="Arial"/>
            </a:endParaRPr>
          </a:p>
        </p:txBody>
      </p:sp>
    </p:spTree>
    <p:extLst>
      <p:ext uri="{BB962C8B-B14F-4D97-AF65-F5344CB8AC3E}">
        <p14:creationId xmlns:p14="http://schemas.microsoft.com/office/powerpoint/2010/main" val="43456861"/>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Welcome </a:t>
            </a:r>
            <a:r>
              <a:rPr lang="en-US" dirty="0" err="1" smtClean="0"/>
              <a:t>DevDay</a:t>
            </a:r>
            <a:r>
              <a:rPr lang="en-US" dirty="0" smtClean="0"/>
              <a:t> Class San Diego 2019!</a:t>
            </a:r>
            <a:endParaRPr lang="en-US" dirty="0"/>
          </a:p>
        </p:txBody>
      </p:sp>
      <p:sp>
        <p:nvSpPr>
          <p:cNvPr id="3" name="Content Placeholder 2"/>
          <p:cNvSpPr>
            <a:spLocks noGrp="1"/>
          </p:cNvSpPr>
          <p:nvPr>
            <p:ph sz="quarter" idx="13"/>
          </p:nvPr>
        </p:nvSpPr>
        <p:spPr>
          <a:xfrm>
            <a:off x="459869" y="1026998"/>
            <a:ext cx="8233186" cy="5246802"/>
          </a:xfrm>
        </p:spPr>
        <p:txBody>
          <a:bodyPr/>
          <a:lstStyle/>
          <a:p>
            <a:r>
              <a:rPr lang="en-US" dirty="0" smtClean="0"/>
              <a:t>Class Content (download these slides!):</a:t>
            </a:r>
            <a:endParaRPr lang="en-US" dirty="0"/>
          </a:p>
          <a:p>
            <a:pPr lvl="1"/>
            <a:r>
              <a:rPr lang="en-US" u="sng" dirty="0">
                <a:hlinkClick r:id="rId2"/>
              </a:rPr>
              <a:t>https://</a:t>
            </a:r>
            <a:r>
              <a:rPr lang="en-US" u="sng" dirty="0" smtClean="0">
                <a:hlinkClick r:id="rId2"/>
              </a:rPr>
              <a:t>wiki.yoctoproject.org/wiki/DevDay_San_Diego_2019</a:t>
            </a:r>
            <a:endParaRPr lang="en-US" u="sng" dirty="0" smtClean="0"/>
          </a:p>
          <a:p>
            <a:pPr lvl="1"/>
            <a:r>
              <a:rPr lang="en-US" dirty="0" smtClean="0"/>
              <a:t>Lab Requirements:</a:t>
            </a:r>
          </a:p>
          <a:p>
            <a:pPr lvl="6"/>
            <a:r>
              <a:rPr lang="en-US" dirty="0" smtClean="0"/>
              <a:t>Wireless connection: same as ELCE conference</a:t>
            </a:r>
          </a:p>
          <a:p>
            <a:pPr lvl="6"/>
            <a:r>
              <a:rPr lang="en-US" dirty="0" smtClean="0"/>
              <a:t>SSH (Windows: </a:t>
            </a:r>
            <a:r>
              <a:rPr lang="en-US" dirty="0"/>
              <a:t>e.g. </a:t>
            </a:r>
            <a:r>
              <a:rPr lang="en-US" dirty="0" smtClean="0"/>
              <a:t>“putty”)</a:t>
            </a:r>
          </a:p>
          <a:p>
            <a:r>
              <a:rPr lang="en-US" dirty="0" smtClean="0"/>
              <a:t>Wireless </a:t>
            </a:r>
            <a:r>
              <a:rPr lang="en-US" dirty="0"/>
              <a:t>Registration</a:t>
            </a:r>
            <a:r>
              <a:rPr lang="en-US" dirty="0" smtClean="0"/>
              <a:t>:</a:t>
            </a:r>
          </a:p>
          <a:p>
            <a:pPr lvl="1"/>
            <a:r>
              <a:rPr lang="en-US" dirty="0" smtClean="0"/>
              <a:t>Will be passed out</a:t>
            </a:r>
          </a:p>
          <a:p>
            <a:endParaRPr lang="en-US" dirty="0"/>
          </a:p>
        </p:txBody>
      </p:sp>
    </p:spTree>
    <p:extLst>
      <p:ext uri="{BB962C8B-B14F-4D97-AF65-F5344CB8AC3E}">
        <p14:creationId xmlns:p14="http://schemas.microsoft.com/office/powerpoint/2010/main" val="1723568800"/>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5395" y="2991441"/>
            <a:ext cx="7244399" cy="871111"/>
          </a:xfrm>
        </p:spPr>
        <p:txBody>
          <a:bodyPr/>
          <a:lstStyle/>
          <a:p>
            <a:r>
              <a:rPr lang="en-US" dirty="0" smtClean="0">
                <a:cs typeface="Arial" charset="0"/>
              </a:rPr>
              <a:t>Activity Two</a:t>
            </a:r>
            <a:endParaRPr lang="en-US" dirty="0"/>
          </a:p>
        </p:txBody>
      </p:sp>
      <p:sp>
        <p:nvSpPr>
          <p:cNvPr id="5" name="Content Placeholder 3"/>
          <p:cNvSpPr>
            <a:spLocks noGrp="1"/>
          </p:cNvSpPr>
          <p:nvPr>
            <p:ph sz="quarter" idx="11"/>
          </p:nvPr>
        </p:nvSpPr>
        <p:spPr>
          <a:xfrm>
            <a:off x="1804988" y="4125913"/>
            <a:ext cx="6874805" cy="866775"/>
          </a:xfrm>
        </p:spPr>
        <p:txBody>
          <a:bodyPr/>
          <a:lstStyle/>
          <a:p>
            <a:pPr eaLnBrk="1" hangingPunct="1">
              <a:spcBef>
                <a:spcPts val="900"/>
              </a:spcBef>
            </a:pPr>
            <a:r>
              <a:rPr lang="en-US" dirty="0">
                <a:latin typeface="Arial" charset="0"/>
              </a:rPr>
              <a:t>Hash </a:t>
            </a:r>
            <a:r>
              <a:rPr lang="en-US" dirty="0" smtClean="0">
                <a:latin typeface="Arial" charset="0"/>
              </a:rPr>
              <a:t>Equivalency/</a:t>
            </a:r>
            <a:r>
              <a:rPr lang="en-US" dirty="0" err="1" smtClean="0">
                <a:latin typeface="Arial" charset="0"/>
              </a:rPr>
              <a:t>Runqueue</a:t>
            </a:r>
            <a:endParaRPr lang="en-US" dirty="0" smtClean="0">
              <a:latin typeface="Arial" charset="0"/>
            </a:endParaRPr>
          </a:p>
          <a:p>
            <a:pPr eaLnBrk="1" hangingPunct="1">
              <a:spcBef>
                <a:spcPts val="900"/>
              </a:spcBef>
            </a:pPr>
            <a:r>
              <a:rPr lang="en-US" dirty="0" smtClean="0">
                <a:latin typeface="Arial" charset="0"/>
                <a:cs typeface="Arial" charset="0"/>
              </a:rPr>
              <a:t>Joshua Watt</a:t>
            </a:r>
            <a:endParaRPr lang="en-US" dirty="0">
              <a:latin typeface="Arial" charset="0"/>
            </a:endParaRPr>
          </a:p>
        </p:txBody>
      </p:sp>
    </p:spTree>
    <p:extLst>
      <p:ext uri="{BB962C8B-B14F-4D97-AF65-F5344CB8AC3E}">
        <p14:creationId xmlns:p14="http://schemas.microsoft.com/office/powerpoint/2010/main" val="245841352"/>
      </p:ext>
    </p:extLst>
  </p:cSld>
  <p:clrMapOvr>
    <a:masterClrMapping/>
  </p:clrMapOvr>
  <p:transition>
    <p:fade/>
  </p:transition>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 name="CustomShape 1"/>
          <p:cNvSpPr/>
          <p:nvPr/>
        </p:nvSpPr>
        <p:spPr>
          <a:xfrm>
            <a:off x="453960" y="408600"/>
            <a:ext cx="8222760" cy="8841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 floating devtool commands</a:t>
            </a:r>
            <a:endParaRPr lang="en-US" sz="2600" b="0" strike="noStrike" spc="-1">
              <a:latin typeface="Arial"/>
            </a:endParaRPr>
          </a:p>
        </p:txBody>
      </p:sp>
      <p:sp>
        <p:nvSpPr>
          <p:cNvPr id="521" name="CustomShape 2"/>
          <p:cNvSpPr/>
          <p:nvPr/>
        </p:nvSpPr>
        <p:spPr>
          <a:xfrm>
            <a:off x="442080" y="1075680"/>
            <a:ext cx="8224920" cy="102528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840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some devtool commands don’t care whether the recipe is in the workspace or the layers</a:t>
            </a:r>
            <a:endParaRPr lang="en-US" sz="2400" b="0" strike="noStrike" spc="-1">
              <a:latin typeface="Arial"/>
            </a:endParaRPr>
          </a:p>
        </p:txBody>
      </p:sp>
      <p:sp>
        <p:nvSpPr>
          <p:cNvPr id="522" name="CustomShape 3"/>
          <p:cNvSpPr/>
          <p:nvPr/>
        </p:nvSpPr>
        <p:spPr>
          <a:xfrm>
            <a:off x="457200" y="2011320"/>
            <a:ext cx="8409600" cy="4021560"/>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lstStyle/>
          <a:p>
            <a:pPr>
              <a:lnSpc>
                <a:spcPct val="100000"/>
              </a:lnSpc>
            </a:pP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devtool</a:t>
            </a:r>
            <a:r>
              <a:rPr lang="en-US" sz="1800" b="1" strike="noStrike" spc="-1" dirty="0">
                <a:solidFill>
                  <a:srgbClr val="37424A"/>
                </a:solidFill>
                <a:latin typeface="Courier New"/>
                <a:ea typeface="DejaVu Sans"/>
              </a:rPr>
              <a:t> status</a:t>
            </a:r>
            <a:endParaRPr lang="en-US" sz="1800" b="0" strike="noStrike" spc="-1" dirty="0">
              <a:latin typeface="Arial"/>
            </a:endParaRPr>
          </a:p>
          <a:p>
            <a:pPr>
              <a:lnSpc>
                <a:spcPct val="100000"/>
              </a:lnSpc>
            </a:pPr>
            <a:r>
              <a:rPr lang="en-US" sz="1800" b="1" strike="noStrike" spc="-1" dirty="0">
                <a:solidFill>
                  <a:srgbClr val="808080"/>
                </a:solidFill>
                <a:latin typeface="Courier New"/>
                <a:ea typeface="DejaVu Sans"/>
              </a:rPr>
              <a:t>NOTE: No recipes currently in your workspace</a:t>
            </a:r>
            <a:endParaRPr lang="en-US" sz="1800" b="0" strike="noStrike" spc="-1" dirty="0">
              <a:latin typeface="Arial"/>
            </a:endParaRPr>
          </a:p>
          <a:p>
            <a:pPr>
              <a:lnSpc>
                <a:spcPct val="100000"/>
              </a:lnSpc>
            </a:pPr>
            <a:endParaRPr lang="en-US" sz="1800" b="0" strike="noStrike" spc="-1" dirty="0">
              <a:latin typeface="Arial"/>
            </a:endParaRPr>
          </a:p>
          <a:p>
            <a:pPr>
              <a:lnSpc>
                <a:spcPct val="100000"/>
              </a:lnSpc>
            </a:pP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devtool</a:t>
            </a:r>
            <a:r>
              <a:rPr lang="en-US" sz="1800" b="1" strike="noStrike" spc="-1" dirty="0">
                <a:solidFill>
                  <a:srgbClr val="37424A"/>
                </a:solidFill>
                <a:latin typeface="Courier New"/>
                <a:ea typeface="DejaVu Sans"/>
              </a:rPr>
              <a:t> edit-recipe bash</a:t>
            </a:r>
            <a:endParaRPr lang="en-US" sz="1800" b="0" strike="noStrike" spc="-1" dirty="0">
              <a:latin typeface="Arial"/>
            </a:endParaRPr>
          </a:p>
          <a:p>
            <a:pPr>
              <a:lnSpc>
                <a:spcPct val="100000"/>
              </a:lnSpc>
            </a:pPr>
            <a:r>
              <a:rPr lang="en-US" sz="1800" b="1" strike="noStrike" spc="-1" dirty="0">
                <a:solidFill>
                  <a:srgbClr val="808080"/>
                </a:solidFill>
                <a:latin typeface="Courier New"/>
                <a:ea typeface="DejaVu Sans"/>
              </a:rPr>
              <a:t>(works)</a:t>
            </a:r>
            <a:endParaRPr lang="en-US" sz="1800" b="0" strike="noStrike" spc="-1" dirty="0">
              <a:latin typeface="Arial"/>
            </a:endParaRPr>
          </a:p>
          <a:p>
            <a:pPr>
              <a:lnSpc>
                <a:spcPct val="100000"/>
              </a:lnSpc>
            </a:pPr>
            <a:endParaRPr lang="en-US" sz="1800" b="0" strike="noStrike" spc="-1" dirty="0">
              <a:latin typeface="Arial"/>
            </a:endParaRPr>
          </a:p>
          <a:p>
            <a:pPr>
              <a:lnSpc>
                <a:spcPct val="100000"/>
              </a:lnSpc>
            </a:pP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devtool</a:t>
            </a:r>
            <a:r>
              <a:rPr lang="en-US" sz="1800" b="1" strike="noStrike" spc="-1" dirty="0">
                <a:solidFill>
                  <a:srgbClr val="37424A"/>
                </a:solidFill>
                <a:latin typeface="Courier New"/>
                <a:ea typeface="DejaVu Sans"/>
              </a:rPr>
              <a:t> latest-version bash</a:t>
            </a:r>
            <a:endParaRPr lang="en-US" sz="1800" b="0" strike="noStrike" spc="-1" dirty="0">
              <a:latin typeface="Arial"/>
            </a:endParaRPr>
          </a:p>
          <a:p>
            <a:pPr>
              <a:lnSpc>
                <a:spcPct val="100000"/>
              </a:lnSpc>
            </a:pPr>
            <a:r>
              <a:rPr lang="en-US" sz="1800" b="1" strike="noStrike" spc="-1" dirty="0">
                <a:solidFill>
                  <a:srgbClr val="808080"/>
                </a:solidFill>
                <a:latin typeface="Courier New"/>
                <a:ea typeface="DejaVu Sans"/>
              </a:rPr>
              <a:t>NOTE: Current version: 4.4.18</a:t>
            </a:r>
            <a:endParaRPr lang="en-US" sz="1800" b="0" strike="noStrike" spc="-1" dirty="0">
              <a:latin typeface="Arial"/>
            </a:endParaRPr>
          </a:p>
          <a:p>
            <a:pPr>
              <a:lnSpc>
                <a:spcPct val="100000"/>
              </a:lnSpc>
            </a:pPr>
            <a:r>
              <a:rPr lang="en-US" sz="1800" b="1" strike="noStrike" spc="-1" dirty="0">
                <a:solidFill>
                  <a:srgbClr val="808080"/>
                </a:solidFill>
                <a:latin typeface="Courier New"/>
                <a:ea typeface="DejaVu Sans"/>
              </a:rPr>
              <a:t>NOTE: Latest version: 5.0</a:t>
            </a:r>
            <a:endParaRPr lang="en-US" sz="1800" b="0" strike="noStrike" spc="-1" dirty="0">
              <a:latin typeface="Arial"/>
            </a:endParaRPr>
          </a:p>
          <a:p>
            <a:pPr>
              <a:lnSpc>
                <a:spcPct val="100000"/>
              </a:lnSpc>
            </a:pPr>
            <a:endParaRPr lang="en-US" sz="1800" b="0" strike="noStrike" spc="-1" dirty="0">
              <a:latin typeface="Arial"/>
            </a:endParaRPr>
          </a:p>
          <a:p>
            <a:pPr>
              <a:lnSpc>
                <a:spcPct val="100000"/>
              </a:lnSpc>
            </a:pP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devtool</a:t>
            </a:r>
            <a:r>
              <a:rPr lang="en-US" sz="1800" b="1" strike="noStrike" spc="-1" dirty="0">
                <a:solidFill>
                  <a:srgbClr val="37424A"/>
                </a:solidFill>
                <a:latin typeface="Courier New"/>
                <a:ea typeface="DejaVu Sans"/>
              </a:rPr>
              <a:t> find-recipe bash</a:t>
            </a:r>
            <a:endParaRPr lang="en-US" sz="1800" b="0" strike="noStrike" spc="-1" dirty="0">
              <a:latin typeface="Arial"/>
            </a:endParaRPr>
          </a:p>
          <a:p>
            <a:pPr>
              <a:lnSpc>
                <a:spcPct val="100000"/>
              </a:lnSpc>
            </a:pPr>
            <a:endParaRPr lang="en-US" sz="1800" b="0" strike="noStrike" spc="-1" dirty="0">
              <a:latin typeface="Arial"/>
            </a:endParaRPr>
          </a:p>
          <a:p>
            <a:pPr>
              <a:lnSpc>
                <a:spcPct val="100000"/>
              </a:lnSpc>
            </a:pP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devtool</a:t>
            </a:r>
            <a:r>
              <a:rPr lang="en-US" sz="1800" b="1" strike="noStrike" spc="-1" dirty="0">
                <a:solidFill>
                  <a:srgbClr val="37424A"/>
                </a:solidFill>
                <a:latin typeface="Courier New"/>
                <a:ea typeface="DejaVu Sans"/>
              </a:rPr>
              <a:t> search bash </a:t>
            </a:r>
            <a:endParaRPr lang="en-US" sz="1800" b="0" strike="noStrike" spc="-1" dirty="0">
              <a:latin typeface="Arial"/>
            </a:endParaRPr>
          </a:p>
        </p:txBody>
      </p:sp>
    </p:spTree>
    <p:extLst>
      <p:ext uri="{BB962C8B-B14F-4D97-AF65-F5344CB8AC3E}">
        <p14:creationId xmlns:p14="http://schemas.microsoft.com/office/powerpoint/2010/main" val="3001618614"/>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 name="CustomShape 1"/>
          <p:cNvSpPr/>
          <p:nvPr/>
        </p:nvSpPr>
        <p:spPr>
          <a:xfrm>
            <a:off x="453960" y="408600"/>
            <a:ext cx="8222760" cy="8841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 multiple workspaces</a:t>
            </a:r>
            <a:endParaRPr lang="en-US" sz="2600" b="0" strike="noStrike" spc="-1">
              <a:latin typeface="Arial"/>
            </a:endParaRPr>
          </a:p>
        </p:txBody>
      </p:sp>
      <p:sp>
        <p:nvSpPr>
          <p:cNvPr id="524" name="CustomShape 2"/>
          <p:cNvSpPr/>
          <p:nvPr/>
        </p:nvSpPr>
        <p:spPr>
          <a:xfrm>
            <a:off x="442080" y="1075680"/>
            <a:ext cx="8224920" cy="102528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840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let’s look at some devtool plumbing</a:t>
            </a:r>
            <a:endParaRPr lang="en-US" sz="2400" b="0" strike="noStrike" spc="-1">
              <a:latin typeface="Arial"/>
            </a:endParaRPr>
          </a:p>
        </p:txBody>
      </p:sp>
      <p:sp>
        <p:nvSpPr>
          <p:cNvPr id="525" name="CustomShape 3"/>
          <p:cNvSpPr/>
          <p:nvPr/>
        </p:nvSpPr>
        <p:spPr>
          <a:xfrm>
            <a:off x="457200" y="1543320"/>
            <a:ext cx="8409600" cy="3209400"/>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lstStyle/>
          <a:p>
            <a:pPr>
              <a:lnSpc>
                <a:spcPct val="100000"/>
              </a:lnSpc>
            </a:pPr>
            <a:endParaRPr lang="en-US" sz="1800" b="1" strike="noStrike" spc="-1" dirty="0" smtClean="0">
              <a:solidFill>
                <a:srgbClr val="37424A"/>
              </a:solidFill>
              <a:latin typeface="Courier New"/>
              <a:ea typeface="DejaVu Sans"/>
            </a:endParaRPr>
          </a:p>
          <a:p>
            <a:pPr>
              <a:lnSpc>
                <a:spcPct val="100000"/>
              </a:lnSpc>
            </a:pPr>
            <a:r>
              <a:rPr lang="en-US" sz="1800" b="1" strike="noStrike" spc="-1" dirty="0" smtClean="0">
                <a:solidFill>
                  <a:srgbClr val="37424A"/>
                </a:solidFill>
                <a:latin typeface="Courier New"/>
                <a:ea typeface="DejaVu Sans"/>
              </a:rPr>
              <a:t>$ </a:t>
            </a:r>
            <a:r>
              <a:rPr lang="en-US" sz="1800" b="1" strike="noStrike" spc="-1" dirty="0">
                <a:solidFill>
                  <a:srgbClr val="37424A"/>
                </a:solidFill>
                <a:latin typeface="Courier New"/>
                <a:ea typeface="DejaVu Sans"/>
              </a:rPr>
              <a:t>tail -3 </a:t>
            </a:r>
            <a:r>
              <a:rPr lang="en-US" sz="1800" b="1" strike="noStrike" spc="-1" dirty="0" err="1">
                <a:solidFill>
                  <a:srgbClr val="37424A"/>
                </a:solidFill>
                <a:latin typeface="Courier New"/>
                <a:ea typeface="DejaVu Sans"/>
              </a:rPr>
              <a:t>conf</a:t>
            </a:r>
            <a:r>
              <a:rPr lang="en-US" sz="1800" b="1" strike="noStrike" spc="-1" dirty="0">
                <a:solidFill>
                  <a:srgbClr val="37424A"/>
                </a:solidFill>
                <a:latin typeface="Courier New"/>
                <a:ea typeface="DejaVu Sans"/>
              </a:rPr>
              <a:t>/</a:t>
            </a:r>
            <a:r>
              <a:rPr lang="en-US" sz="1800" b="1" strike="noStrike" spc="-1" dirty="0" err="1">
                <a:solidFill>
                  <a:srgbClr val="37424A"/>
                </a:solidFill>
                <a:latin typeface="Courier New"/>
                <a:ea typeface="DejaVu Sans"/>
              </a:rPr>
              <a:t>bblayers.conf</a:t>
            </a:r>
            <a:endParaRPr lang="en-US" sz="1800" b="0" strike="noStrike" spc="-1" dirty="0">
              <a:latin typeface="Arial"/>
            </a:endParaRPr>
          </a:p>
          <a:p>
            <a:pPr>
              <a:lnSpc>
                <a:spcPct val="100000"/>
              </a:lnSpc>
            </a:pPr>
            <a:r>
              <a:rPr lang="en-US" sz="1800" b="1" strike="noStrike" spc="-1" dirty="0">
                <a:solidFill>
                  <a:srgbClr val="808080"/>
                </a:solidFill>
                <a:latin typeface="Courier New"/>
                <a:ea typeface="DejaVu Sans"/>
              </a:rPr>
              <a:t>  /home/ilab01/</a:t>
            </a:r>
            <a:r>
              <a:rPr lang="en-US" sz="1800" b="1" strike="noStrike" spc="-1" dirty="0" err="1">
                <a:solidFill>
                  <a:srgbClr val="808080"/>
                </a:solidFill>
                <a:latin typeface="Courier New"/>
                <a:ea typeface="DejaVu Sans"/>
              </a:rPr>
              <a:t>devtool</a:t>
            </a:r>
            <a:r>
              <a:rPr lang="en-US" sz="1800" b="1" strike="noStrike" spc="-1" dirty="0">
                <a:solidFill>
                  <a:srgbClr val="808080"/>
                </a:solidFill>
                <a:latin typeface="Courier New"/>
                <a:ea typeface="DejaVu Sans"/>
              </a:rPr>
              <a:t>/meta-foo \</a:t>
            </a:r>
            <a:endParaRPr lang="en-US" sz="1800" b="0" strike="noStrike" spc="-1" dirty="0">
              <a:latin typeface="Arial"/>
            </a:endParaRPr>
          </a:p>
          <a:p>
            <a:pPr>
              <a:lnSpc>
                <a:spcPct val="100000"/>
              </a:lnSpc>
            </a:pPr>
            <a:r>
              <a:rPr lang="en-US" sz="1800" b="1" strike="noStrike" spc="-1" dirty="0">
                <a:solidFill>
                  <a:srgbClr val="808080"/>
                </a:solidFill>
                <a:latin typeface="Courier New"/>
                <a:ea typeface="DejaVu Sans"/>
              </a:rPr>
              <a:t>  /home/ilab01/</a:t>
            </a:r>
            <a:r>
              <a:rPr lang="en-US" sz="1800" b="1" strike="noStrike" spc="-1" dirty="0" err="1">
                <a:solidFill>
                  <a:srgbClr val="808080"/>
                </a:solidFill>
                <a:latin typeface="Courier New"/>
                <a:ea typeface="DejaVu Sans"/>
              </a:rPr>
              <a:t>devtool</a:t>
            </a:r>
            <a:r>
              <a:rPr lang="en-US" sz="1800" b="1" strike="noStrike" spc="-1" dirty="0">
                <a:solidFill>
                  <a:srgbClr val="808080"/>
                </a:solidFill>
                <a:latin typeface="Courier New"/>
                <a:ea typeface="DejaVu Sans"/>
              </a:rPr>
              <a:t>/build/workspace \</a:t>
            </a:r>
            <a:endParaRPr lang="en-US" sz="1800" b="0" strike="noStrike" spc="-1" dirty="0">
              <a:latin typeface="Arial"/>
            </a:endParaRPr>
          </a:p>
          <a:p>
            <a:pPr>
              <a:lnSpc>
                <a:spcPct val="100000"/>
              </a:lnSpc>
            </a:pPr>
            <a:r>
              <a:rPr lang="en-US" sz="1800" b="1" strike="noStrike" spc="-1" dirty="0">
                <a:solidFill>
                  <a:srgbClr val="808080"/>
                </a:solidFill>
                <a:latin typeface="Courier New"/>
                <a:ea typeface="DejaVu Sans"/>
              </a:rPr>
              <a:t>  "</a:t>
            </a:r>
            <a:endParaRPr lang="en-US" sz="1800" b="0" strike="noStrike" spc="-1" dirty="0">
              <a:latin typeface="Arial"/>
            </a:endParaRPr>
          </a:p>
        </p:txBody>
      </p:sp>
    </p:spTree>
    <p:extLst>
      <p:ext uri="{BB962C8B-B14F-4D97-AF65-F5344CB8AC3E}">
        <p14:creationId xmlns:p14="http://schemas.microsoft.com/office/powerpoint/2010/main" val="3291535421"/>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6" name="CustomShape 1"/>
          <p:cNvSpPr/>
          <p:nvPr/>
        </p:nvSpPr>
        <p:spPr>
          <a:xfrm>
            <a:off x="453960" y="408600"/>
            <a:ext cx="8222760" cy="8841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 multiple workspaces</a:t>
            </a:r>
            <a:endParaRPr lang="en-US" sz="2600" b="0" strike="noStrike" spc="-1">
              <a:latin typeface="Arial"/>
            </a:endParaRPr>
          </a:p>
        </p:txBody>
      </p:sp>
      <p:sp>
        <p:nvSpPr>
          <p:cNvPr id="527" name="CustomShape 2"/>
          <p:cNvSpPr/>
          <p:nvPr/>
        </p:nvSpPr>
        <p:spPr>
          <a:xfrm>
            <a:off x="442080" y="1075680"/>
            <a:ext cx="8224920" cy="102528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840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create a new workspace</a:t>
            </a:r>
            <a:endParaRPr lang="en-US" sz="2400" b="0" strike="noStrike" spc="-1">
              <a:latin typeface="Arial"/>
            </a:endParaRPr>
          </a:p>
        </p:txBody>
      </p:sp>
      <p:sp>
        <p:nvSpPr>
          <p:cNvPr id="528" name="CustomShape 3"/>
          <p:cNvSpPr/>
          <p:nvPr/>
        </p:nvSpPr>
        <p:spPr>
          <a:xfrm>
            <a:off x="457200" y="1543320"/>
            <a:ext cx="8409600" cy="3209400"/>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lstStyle/>
          <a:p>
            <a:pPr>
              <a:lnSpc>
                <a:spcPct val="100000"/>
              </a:lnSpc>
            </a:pP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devtool</a:t>
            </a:r>
            <a:r>
              <a:rPr lang="en-US" sz="1800" b="1" strike="noStrike" spc="-1" dirty="0">
                <a:solidFill>
                  <a:srgbClr val="37424A"/>
                </a:solidFill>
                <a:latin typeface="Courier New"/>
                <a:ea typeface="DejaVu Sans"/>
              </a:rPr>
              <a:t> create-workspace ws2</a:t>
            </a:r>
            <a:endParaRPr lang="en-US" sz="1800" b="0" strike="noStrike" spc="-1" dirty="0">
              <a:latin typeface="Arial"/>
            </a:endParaRPr>
          </a:p>
          <a:p>
            <a:pPr>
              <a:lnSpc>
                <a:spcPct val="100000"/>
              </a:lnSpc>
            </a:pPr>
            <a:r>
              <a:rPr lang="en-US" sz="1800" b="1" strike="noStrike" spc="-1" dirty="0">
                <a:solidFill>
                  <a:srgbClr val="37424A"/>
                </a:solidFill>
                <a:latin typeface="Courier New"/>
                <a:ea typeface="DejaVu Sans"/>
              </a:rPr>
              <a:t>$ head -2 </a:t>
            </a:r>
            <a:r>
              <a:rPr lang="en-US" sz="1800" b="1" strike="noStrike" spc="-1" dirty="0" err="1">
                <a:solidFill>
                  <a:srgbClr val="37424A"/>
                </a:solidFill>
                <a:latin typeface="Courier New"/>
                <a:ea typeface="DejaVu Sans"/>
              </a:rPr>
              <a:t>conf</a:t>
            </a:r>
            <a:r>
              <a:rPr lang="en-US" sz="1800" b="1" strike="noStrike" spc="-1" dirty="0">
                <a:solidFill>
                  <a:srgbClr val="37424A"/>
                </a:solidFill>
                <a:latin typeface="Courier New"/>
                <a:ea typeface="DejaVu Sans"/>
              </a:rPr>
              <a:t>/</a:t>
            </a:r>
            <a:r>
              <a:rPr lang="en-US" sz="1800" b="1" strike="noStrike" spc="-1" dirty="0" err="1">
                <a:solidFill>
                  <a:srgbClr val="37424A"/>
                </a:solidFill>
                <a:latin typeface="Courier New"/>
                <a:ea typeface="DejaVu Sans"/>
              </a:rPr>
              <a:t>devtool.conf</a:t>
            </a:r>
            <a:endParaRPr lang="en-US" sz="1800" b="0" strike="noStrike" spc="-1" dirty="0">
              <a:latin typeface="Arial"/>
            </a:endParaRPr>
          </a:p>
          <a:p>
            <a:pPr>
              <a:lnSpc>
                <a:spcPct val="100000"/>
              </a:lnSpc>
            </a:pPr>
            <a:r>
              <a:rPr lang="en-US" sz="1800" b="1" strike="noStrike" spc="-1" dirty="0">
                <a:solidFill>
                  <a:srgbClr val="808080"/>
                </a:solidFill>
                <a:latin typeface="Courier New"/>
                <a:ea typeface="DejaVu Sans"/>
              </a:rPr>
              <a:t>[General]</a:t>
            </a:r>
            <a:endParaRPr lang="en-US" sz="1800" b="0" strike="noStrike" spc="-1" dirty="0">
              <a:latin typeface="Arial"/>
            </a:endParaRPr>
          </a:p>
          <a:p>
            <a:pPr>
              <a:lnSpc>
                <a:spcPct val="100000"/>
              </a:lnSpc>
            </a:pPr>
            <a:r>
              <a:rPr lang="en-US" sz="1800" b="1" strike="noStrike" spc="-1" dirty="0" err="1">
                <a:solidFill>
                  <a:srgbClr val="808080"/>
                </a:solidFill>
                <a:latin typeface="Courier New"/>
                <a:ea typeface="DejaVu Sans"/>
              </a:rPr>
              <a:t>workspace_path</a:t>
            </a:r>
            <a:r>
              <a:rPr lang="en-US" sz="1800" b="1" strike="noStrike" spc="-1" dirty="0">
                <a:solidFill>
                  <a:srgbClr val="808080"/>
                </a:solidFill>
                <a:latin typeface="Courier New"/>
                <a:ea typeface="DejaVu Sans"/>
              </a:rPr>
              <a:t> = /home/ilab01/</a:t>
            </a:r>
            <a:r>
              <a:rPr lang="en-US" sz="1800" b="1" strike="noStrike" spc="-1" dirty="0" err="1">
                <a:solidFill>
                  <a:srgbClr val="808080"/>
                </a:solidFill>
                <a:latin typeface="Courier New"/>
                <a:ea typeface="DejaVu Sans"/>
              </a:rPr>
              <a:t>devtool</a:t>
            </a:r>
            <a:r>
              <a:rPr lang="en-US" sz="1800" b="1" strike="noStrike" spc="-1" dirty="0">
                <a:solidFill>
                  <a:srgbClr val="808080"/>
                </a:solidFill>
                <a:latin typeface="Courier New"/>
                <a:ea typeface="DejaVu Sans"/>
              </a:rPr>
              <a:t>/build/ws2</a:t>
            </a:r>
            <a:endParaRPr lang="en-US" sz="1800" b="0" strike="noStrike" spc="-1" dirty="0">
              <a:latin typeface="Arial"/>
            </a:endParaRPr>
          </a:p>
          <a:p>
            <a:pPr>
              <a:lnSpc>
                <a:spcPct val="100000"/>
              </a:lnSpc>
            </a:pPr>
            <a:endParaRPr lang="en-US" sz="1800" b="0" strike="noStrike" spc="-1" dirty="0">
              <a:latin typeface="Arial"/>
            </a:endParaRPr>
          </a:p>
          <a:p>
            <a:pPr>
              <a:lnSpc>
                <a:spcPct val="100000"/>
              </a:lnSpc>
            </a:pPr>
            <a:endParaRPr lang="en-US" sz="1800" b="0" strike="noStrike" spc="-1" dirty="0">
              <a:latin typeface="Arial"/>
            </a:endParaRPr>
          </a:p>
          <a:p>
            <a:pPr>
              <a:lnSpc>
                <a:spcPct val="100000"/>
              </a:lnSpc>
            </a:pPr>
            <a:r>
              <a:rPr lang="en-US" sz="1800" b="1" strike="noStrike" spc="-1" dirty="0">
                <a:solidFill>
                  <a:srgbClr val="37424A"/>
                </a:solidFill>
                <a:latin typeface="Courier New"/>
                <a:ea typeface="DejaVu Sans"/>
              </a:rPr>
              <a:t>$ tail </a:t>
            </a:r>
            <a:r>
              <a:rPr lang="en-US" sz="1800" b="1" strike="noStrike" spc="-1" dirty="0" smtClean="0">
                <a:solidFill>
                  <a:srgbClr val="37424A"/>
                </a:solidFill>
                <a:latin typeface="Courier New"/>
                <a:ea typeface="DejaVu Sans"/>
              </a:rPr>
              <a:t>-4 </a:t>
            </a:r>
            <a:r>
              <a:rPr lang="en-US" sz="1800" b="1" strike="noStrike" spc="-1" dirty="0" err="1">
                <a:solidFill>
                  <a:srgbClr val="37424A"/>
                </a:solidFill>
                <a:latin typeface="Courier New"/>
                <a:ea typeface="DejaVu Sans"/>
              </a:rPr>
              <a:t>conf</a:t>
            </a:r>
            <a:r>
              <a:rPr lang="en-US" sz="1800" b="1" strike="noStrike" spc="-1" dirty="0">
                <a:solidFill>
                  <a:srgbClr val="37424A"/>
                </a:solidFill>
                <a:latin typeface="Courier New"/>
                <a:ea typeface="DejaVu Sans"/>
              </a:rPr>
              <a:t>/</a:t>
            </a:r>
            <a:r>
              <a:rPr lang="en-US" sz="1800" b="1" strike="noStrike" spc="-1" dirty="0" err="1">
                <a:solidFill>
                  <a:srgbClr val="37424A"/>
                </a:solidFill>
                <a:latin typeface="Courier New"/>
                <a:ea typeface="DejaVu Sans"/>
              </a:rPr>
              <a:t>bblayers.conf</a:t>
            </a:r>
            <a:endParaRPr lang="en-US" sz="1800" b="0" strike="noStrike" spc="-1" dirty="0">
              <a:latin typeface="Arial"/>
            </a:endParaRPr>
          </a:p>
          <a:p>
            <a:pPr>
              <a:lnSpc>
                <a:spcPct val="100000"/>
              </a:lnSpc>
            </a:pPr>
            <a:r>
              <a:rPr lang="en-US" sz="1800" b="1" strike="noStrike" spc="-1" dirty="0">
                <a:solidFill>
                  <a:srgbClr val="808080"/>
                </a:solidFill>
                <a:latin typeface="Courier New"/>
                <a:ea typeface="DejaVu Sans"/>
              </a:rPr>
              <a:t>  /home/ilab01/</a:t>
            </a:r>
            <a:r>
              <a:rPr lang="en-US" sz="1800" b="1" strike="noStrike" spc="-1" dirty="0" err="1">
                <a:solidFill>
                  <a:srgbClr val="808080"/>
                </a:solidFill>
                <a:latin typeface="Courier New"/>
                <a:ea typeface="DejaVu Sans"/>
              </a:rPr>
              <a:t>devtool</a:t>
            </a:r>
            <a:r>
              <a:rPr lang="en-US" sz="1800" b="1" strike="noStrike" spc="-1" dirty="0">
                <a:solidFill>
                  <a:srgbClr val="808080"/>
                </a:solidFill>
                <a:latin typeface="Courier New"/>
                <a:ea typeface="DejaVu Sans"/>
              </a:rPr>
              <a:t>/meta-foo \</a:t>
            </a:r>
            <a:endParaRPr lang="en-US" sz="1800" b="0" strike="noStrike" spc="-1" dirty="0">
              <a:latin typeface="Arial"/>
            </a:endParaRPr>
          </a:p>
          <a:p>
            <a:pPr>
              <a:lnSpc>
                <a:spcPct val="100000"/>
              </a:lnSpc>
            </a:pPr>
            <a:r>
              <a:rPr lang="en-US" sz="1800" b="1" strike="noStrike" spc="-1" dirty="0">
                <a:solidFill>
                  <a:srgbClr val="808080"/>
                </a:solidFill>
                <a:latin typeface="Courier New"/>
                <a:ea typeface="DejaVu Sans"/>
              </a:rPr>
              <a:t>  /home/ilab01/</a:t>
            </a:r>
            <a:r>
              <a:rPr lang="en-US" sz="1800" b="1" strike="noStrike" spc="-1" dirty="0" err="1">
                <a:solidFill>
                  <a:srgbClr val="808080"/>
                </a:solidFill>
                <a:latin typeface="Courier New"/>
                <a:ea typeface="DejaVu Sans"/>
              </a:rPr>
              <a:t>devtool</a:t>
            </a:r>
            <a:r>
              <a:rPr lang="en-US" sz="1800" b="1" strike="noStrike" spc="-1" dirty="0">
                <a:solidFill>
                  <a:srgbClr val="808080"/>
                </a:solidFill>
                <a:latin typeface="Courier New"/>
                <a:ea typeface="DejaVu Sans"/>
              </a:rPr>
              <a:t>/build/ws2 \</a:t>
            </a:r>
            <a:endParaRPr lang="en-US" sz="1800" b="0" strike="noStrike" spc="-1" dirty="0">
              <a:latin typeface="Arial"/>
            </a:endParaRPr>
          </a:p>
          <a:p>
            <a:pPr>
              <a:lnSpc>
                <a:spcPct val="100000"/>
              </a:lnSpc>
            </a:pPr>
            <a:r>
              <a:rPr lang="en-US" sz="1800" b="1" strike="noStrike" spc="-1" dirty="0">
                <a:solidFill>
                  <a:srgbClr val="808080"/>
                </a:solidFill>
                <a:latin typeface="Courier New"/>
                <a:ea typeface="DejaVu Sans"/>
              </a:rPr>
              <a:t>  "</a:t>
            </a:r>
            <a:endParaRPr lang="en-US" sz="1800" b="0" strike="noStrike" spc="-1" dirty="0">
              <a:latin typeface="Arial"/>
            </a:endParaRPr>
          </a:p>
        </p:txBody>
      </p:sp>
      <p:sp>
        <p:nvSpPr>
          <p:cNvPr id="529" name="CustomShape 4"/>
          <p:cNvSpPr/>
          <p:nvPr/>
        </p:nvSpPr>
        <p:spPr>
          <a:xfrm>
            <a:off x="442080" y="4927680"/>
            <a:ext cx="8224920" cy="102528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840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the first one disappears</a:t>
            </a:r>
            <a:endParaRPr lang="en-US" sz="2400" b="0" strike="noStrike" spc="-1">
              <a:latin typeface="Arial"/>
            </a:endParaRPr>
          </a:p>
        </p:txBody>
      </p:sp>
    </p:spTree>
    <p:extLst>
      <p:ext uri="{BB962C8B-B14F-4D97-AF65-F5344CB8AC3E}">
        <p14:creationId xmlns:p14="http://schemas.microsoft.com/office/powerpoint/2010/main" val="429541237"/>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0" name="CustomShape 1"/>
          <p:cNvSpPr/>
          <p:nvPr/>
        </p:nvSpPr>
        <p:spPr>
          <a:xfrm>
            <a:off x="454320" y="408240"/>
            <a:ext cx="8222760" cy="8841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 creating a patch</a:t>
            </a:r>
            <a:endParaRPr lang="en-US" sz="2600" b="0" strike="noStrike" spc="-1">
              <a:latin typeface="Arial"/>
            </a:endParaRPr>
          </a:p>
        </p:txBody>
      </p:sp>
      <p:sp>
        <p:nvSpPr>
          <p:cNvPr id="531" name="CustomShape 2"/>
          <p:cNvSpPr/>
          <p:nvPr/>
        </p:nvSpPr>
        <p:spPr>
          <a:xfrm>
            <a:off x="442440" y="1075320"/>
            <a:ext cx="8224920" cy="495792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840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use-case? patches can be needed to</a:t>
            </a:r>
            <a:endParaRPr lang="en-US" sz="2400" b="0" strike="noStrike" spc="-1">
              <a:latin typeface="Arial"/>
            </a:endParaRPr>
          </a:p>
          <a:p>
            <a:pPr marL="648000" lvl="2" indent="-214560">
              <a:lnSpc>
                <a:spcPct val="100000"/>
              </a:lnSpc>
              <a:spcBef>
                <a:spcPts val="1800"/>
              </a:spcBef>
              <a:buClr>
                <a:srgbClr val="000000"/>
              </a:buClr>
              <a:buSzPct val="45000"/>
              <a:buFont typeface="Wingdings" charset="2"/>
              <a:buChar char=""/>
            </a:pPr>
            <a:r>
              <a:rPr lang="en-US" sz="2400" b="0" strike="noStrike" spc="-1">
                <a:solidFill>
                  <a:srgbClr val="414141"/>
                </a:solidFill>
                <a:latin typeface="Arial"/>
                <a:ea typeface="ＭＳ Ｐゴシック"/>
              </a:rPr>
              <a:t> add/remove functionality</a:t>
            </a:r>
            <a:endParaRPr lang="en-US" sz="2400" b="0" strike="noStrike" spc="-1">
              <a:latin typeface="Arial"/>
            </a:endParaRPr>
          </a:p>
          <a:p>
            <a:pPr marL="1080000" lvl="4" indent="-214560">
              <a:lnSpc>
                <a:spcPct val="100000"/>
              </a:lnSpc>
              <a:spcBef>
                <a:spcPts val="1800"/>
              </a:spcBef>
              <a:buClr>
                <a:srgbClr val="000000"/>
              </a:buClr>
              <a:buSzPct val="45000"/>
              <a:buFont typeface="Wingdings" charset="2"/>
              <a:buChar char=""/>
            </a:pPr>
            <a:r>
              <a:rPr lang="en-US" sz="2400" b="0" strike="noStrike" spc="-1">
                <a:solidFill>
                  <a:srgbClr val="414141"/>
                </a:solidFill>
                <a:latin typeface="Arial"/>
                <a:ea typeface="ＭＳ Ｐゴシック"/>
              </a:rPr>
              <a:t>reduce size</a:t>
            </a:r>
            <a:endParaRPr lang="en-US" sz="2400" b="0" strike="noStrike" spc="-1">
              <a:latin typeface="Arial"/>
            </a:endParaRPr>
          </a:p>
          <a:p>
            <a:pPr marL="1080000" lvl="4" indent="-214560">
              <a:lnSpc>
                <a:spcPct val="100000"/>
              </a:lnSpc>
              <a:spcBef>
                <a:spcPts val="1800"/>
              </a:spcBef>
              <a:buClr>
                <a:srgbClr val="000000"/>
              </a:buClr>
              <a:buSzPct val="45000"/>
              <a:buFont typeface="Wingdings" charset="2"/>
              <a:buChar char=""/>
            </a:pPr>
            <a:r>
              <a:rPr lang="en-US" sz="2400" b="0" strike="noStrike" spc="-1">
                <a:solidFill>
                  <a:srgbClr val="414141"/>
                </a:solidFill>
                <a:latin typeface="Arial"/>
                <a:ea typeface="ＭＳ Ｐゴシック"/>
              </a:rPr>
              <a:t>remove dependency/dependencies</a:t>
            </a:r>
            <a:endParaRPr lang="en-US" sz="2400" b="0" strike="noStrike" spc="-1">
              <a:latin typeface="Arial"/>
            </a:endParaRPr>
          </a:p>
          <a:p>
            <a:pPr marL="648000" lvl="2" indent="-214560">
              <a:lnSpc>
                <a:spcPct val="100000"/>
              </a:lnSpc>
              <a:spcBef>
                <a:spcPts val="1800"/>
              </a:spcBef>
              <a:buClr>
                <a:srgbClr val="000000"/>
              </a:buClr>
              <a:buSzPct val="45000"/>
              <a:buFont typeface="Wingdings" charset="2"/>
              <a:buChar char=""/>
            </a:pPr>
            <a:r>
              <a:rPr lang="en-US" sz="2400" b="0" strike="noStrike" spc="-1">
                <a:solidFill>
                  <a:srgbClr val="414141"/>
                </a:solidFill>
                <a:latin typeface="Arial"/>
                <a:ea typeface="ＭＳ Ｐゴシック"/>
              </a:rPr>
              <a:t>allow code to be (cross-)compiled</a:t>
            </a:r>
            <a:endParaRPr lang="en-US" sz="2400" b="0" strike="noStrike" spc="-1">
              <a:latin typeface="Arial"/>
            </a:endParaRPr>
          </a:p>
        </p:txBody>
      </p:sp>
    </p:spTree>
    <p:extLst>
      <p:ext uri="{BB962C8B-B14F-4D97-AF65-F5344CB8AC3E}">
        <p14:creationId xmlns:p14="http://schemas.microsoft.com/office/powerpoint/2010/main" val="1796620220"/>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 name="CustomShape 1"/>
          <p:cNvSpPr/>
          <p:nvPr/>
        </p:nvSpPr>
        <p:spPr>
          <a:xfrm>
            <a:off x="453960" y="408600"/>
            <a:ext cx="8222760" cy="8841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 creating a patch</a:t>
            </a:r>
            <a:endParaRPr lang="en-US" sz="2600" b="0" strike="noStrike" spc="-1">
              <a:latin typeface="Arial"/>
            </a:endParaRPr>
          </a:p>
        </p:txBody>
      </p:sp>
      <p:sp>
        <p:nvSpPr>
          <p:cNvPr id="533" name="CustomShape 2"/>
          <p:cNvSpPr/>
          <p:nvPr/>
        </p:nvSpPr>
        <p:spPr>
          <a:xfrm>
            <a:off x="457200" y="1075320"/>
            <a:ext cx="8409600" cy="1391400"/>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lstStyle/>
          <a:p>
            <a:pPr>
              <a:lnSpc>
                <a:spcPct val="100000"/>
              </a:lnSpc>
            </a:pP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devtool</a:t>
            </a:r>
            <a:r>
              <a:rPr lang="en-US" sz="1800" b="1" strike="noStrike" spc="-1" dirty="0">
                <a:solidFill>
                  <a:srgbClr val="37424A"/>
                </a:solidFill>
                <a:latin typeface="Courier New"/>
                <a:ea typeface="DejaVu Sans"/>
              </a:rPr>
              <a:t> add https://github.com/twoerner/ypdd-elce2018-example/archive/v1.0.0.tar.gz</a:t>
            </a:r>
            <a:endParaRPr lang="en-US" sz="1800" b="0" strike="noStrike" spc="-1" dirty="0">
              <a:latin typeface="Arial"/>
            </a:endParaRPr>
          </a:p>
          <a:p>
            <a:pPr>
              <a:lnSpc>
                <a:spcPct val="100000"/>
              </a:lnSpc>
            </a:pP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devtool</a:t>
            </a:r>
            <a:r>
              <a:rPr lang="en-US" sz="1800" b="1" strike="noStrike" spc="-1" dirty="0">
                <a:solidFill>
                  <a:srgbClr val="37424A"/>
                </a:solidFill>
                <a:latin typeface="Courier New"/>
                <a:ea typeface="DejaVu Sans"/>
              </a:rPr>
              <a:t> build ypdd-elce2018-example</a:t>
            </a:r>
            <a:endParaRPr lang="en-US" sz="1800" b="0" strike="noStrike" spc="-1" dirty="0">
              <a:latin typeface="Arial"/>
            </a:endParaRPr>
          </a:p>
          <a:p>
            <a:pPr>
              <a:lnSpc>
                <a:spcPct val="100000"/>
              </a:lnSpc>
            </a:pP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devtool</a:t>
            </a:r>
            <a:r>
              <a:rPr lang="en-US" sz="1800" b="1" strike="noStrike" spc="-1" dirty="0">
                <a:solidFill>
                  <a:srgbClr val="37424A"/>
                </a:solidFill>
                <a:latin typeface="Courier New"/>
                <a:ea typeface="DejaVu Sans"/>
              </a:rPr>
              <a:t> deploy-target ypdd-elce2018-example </a:t>
            </a:r>
            <a:r>
              <a:rPr lang="en-US" sz="1800" b="1" strike="noStrike" spc="-1" dirty="0" err="1">
                <a:solidFill>
                  <a:srgbClr val="37424A"/>
                </a:solidFill>
                <a:latin typeface="Courier New"/>
                <a:ea typeface="DejaVu Sans"/>
              </a:rPr>
              <a:t>qemu</a:t>
            </a:r>
            <a:endParaRPr lang="en-US" sz="1800" b="0" strike="noStrike" spc="-1" dirty="0">
              <a:latin typeface="Arial"/>
            </a:endParaRPr>
          </a:p>
        </p:txBody>
      </p:sp>
      <p:sp>
        <p:nvSpPr>
          <p:cNvPr id="534" name="CustomShape 3"/>
          <p:cNvSpPr/>
          <p:nvPr/>
        </p:nvSpPr>
        <p:spPr>
          <a:xfrm>
            <a:off x="457200" y="2803320"/>
            <a:ext cx="8409600" cy="1035000"/>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lstStyle/>
          <a:p>
            <a:pPr>
              <a:lnSpc>
                <a:spcPct val="100000"/>
              </a:lnSpc>
            </a:pPr>
            <a:r>
              <a:rPr lang="en-US" sz="1800" b="1" strike="noStrike" spc="-1" dirty="0" err="1">
                <a:solidFill>
                  <a:srgbClr val="37424A"/>
                </a:solidFill>
                <a:latin typeface="Courier New"/>
                <a:ea typeface="DejaVu Sans"/>
              </a:rPr>
              <a:t>root@qemuarm</a:t>
            </a:r>
            <a:r>
              <a:rPr lang="en-US" sz="1800" b="1" strike="noStrike" spc="-1" dirty="0">
                <a:solidFill>
                  <a:srgbClr val="37424A"/>
                </a:solidFill>
                <a:latin typeface="Courier New"/>
                <a:ea typeface="DejaVu Sans"/>
              </a:rPr>
              <a:t># ypdd-elce2018-example</a:t>
            </a:r>
            <a:endParaRPr lang="en-US" sz="1800" b="0" strike="noStrike" spc="-1" dirty="0">
              <a:latin typeface="Arial"/>
            </a:endParaRPr>
          </a:p>
          <a:p>
            <a:pPr>
              <a:lnSpc>
                <a:spcPct val="100000"/>
              </a:lnSpc>
            </a:pPr>
            <a:r>
              <a:rPr lang="en-US" sz="1800" b="1" strike="noStrike" spc="-1" dirty="0">
                <a:solidFill>
                  <a:srgbClr val="808080"/>
                </a:solidFill>
                <a:latin typeface="Courier New"/>
                <a:ea typeface="DejaVu Sans"/>
              </a:rPr>
              <a:t>Hello, world!</a:t>
            </a:r>
            <a:endParaRPr lang="en-US" sz="1800" b="0" strike="noStrike" spc="-1" dirty="0">
              <a:latin typeface="Arial"/>
            </a:endParaRPr>
          </a:p>
          <a:p>
            <a:pPr>
              <a:lnSpc>
                <a:spcPct val="100000"/>
              </a:lnSpc>
            </a:pPr>
            <a:r>
              <a:rPr lang="en-US" sz="1800" b="1" strike="noStrike" spc="-1" dirty="0">
                <a:solidFill>
                  <a:srgbClr val="808080"/>
                </a:solidFill>
                <a:latin typeface="Courier New"/>
                <a:ea typeface="DejaVu Sans"/>
              </a:rPr>
              <a:t>Hello from the library</a:t>
            </a:r>
            <a:endParaRPr lang="en-US" sz="1800" b="0" strike="noStrike" spc="-1" dirty="0">
              <a:latin typeface="Arial"/>
            </a:endParaRPr>
          </a:p>
        </p:txBody>
      </p:sp>
    </p:spTree>
    <p:extLst>
      <p:ext uri="{BB962C8B-B14F-4D97-AF65-F5344CB8AC3E}">
        <p14:creationId xmlns:p14="http://schemas.microsoft.com/office/powerpoint/2010/main" val="276516933"/>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5" name="CustomShape 1"/>
          <p:cNvSpPr/>
          <p:nvPr/>
        </p:nvSpPr>
        <p:spPr>
          <a:xfrm>
            <a:off x="453960" y="408600"/>
            <a:ext cx="8222760" cy="8841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 creating a patch</a:t>
            </a:r>
            <a:endParaRPr lang="en-US" sz="2600" b="0" strike="noStrike" spc="-1">
              <a:latin typeface="Arial"/>
            </a:endParaRPr>
          </a:p>
        </p:txBody>
      </p:sp>
      <p:sp>
        <p:nvSpPr>
          <p:cNvPr id="536" name="CustomShape 2"/>
          <p:cNvSpPr/>
          <p:nvPr/>
        </p:nvSpPr>
        <p:spPr>
          <a:xfrm>
            <a:off x="442080" y="1075680"/>
            <a:ext cx="8224920" cy="102528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840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edit the code</a:t>
            </a:r>
            <a:endParaRPr lang="en-US" sz="2400" b="0" strike="noStrike" spc="-1">
              <a:latin typeface="Arial"/>
            </a:endParaRPr>
          </a:p>
        </p:txBody>
      </p:sp>
      <p:sp>
        <p:nvSpPr>
          <p:cNvPr id="537" name="CustomShape 3"/>
          <p:cNvSpPr/>
          <p:nvPr/>
        </p:nvSpPr>
        <p:spPr>
          <a:xfrm>
            <a:off x="457200" y="1543320"/>
            <a:ext cx="8409600" cy="831960"/>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lstStyle/>
          <a:p>
            <a:pPr>
              <a:lnSpc>
                <a:spcPct val="100000"/>
              </a:lnSpc>
            </a:pP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pushd</a:t>
            </a:r>
            <a:r>
              <a:rPr lang="en-US" sz="1800" b="1" strike="noStrike" spc="-1" dirty="0">
                <a:solidFill>
                  <a:srgbClr val="37424A"/>
                </a:solidFill>
                <a:latin typeface="Courier New"/>
                <a:ea typeface="DejaVu Sans"/>
              </a:rPr>
              <a:t> </a:t>
            </a:r>
            <a:r>
              <a:rPr lang="en-US" sz="1800" b="1" strike="noStrike" spc="-1" dirty="0" smtClean="0">
                <a:solidFill>
                  <a:srgbClr val="37424A"/>
                </a:solidFill>
                <a:latin typeface="Courier New"/>
                <a:ea typeface="DejaVu Sans"/>
              </a:rPr>
              <a:t>ws2/sources/ypdd-elce2018-example</a:t>
            </a:r>
            <a:endParaRPr lang="en-US" sz="1800" b="0" strike="noStrike" spc="-1" dirty="0">
              <a:latin typeface="Arial"/>
            </a:endParaRPr>
          </a:p>
          <a:p>
            <a:pPr>
              <a:lnSpc>
                <a:spcPct val="100000"/>
              </a:lnSpc>
            </a:pPr>
            <a:r>
              <a:rPr lang="en-US" sz="1800" b="1" strike="noStrike" spc="-1" dirty="0">
                <a:solidFill>
                  <a:srgbClr val="37424A"/>
                </a:solidFill>
                <a:latin typeface="Courier New"/>
                <a:ea typeface="DejaVu Sans"/>
              </a:rPr>
              <a:t>$ </a:t>
            </a:r>
            <a:r>
              <a:rPr lang="en-US" sz="1800" b="1" strike="noStrike" spc="-1" dirty="0" smtClean="0">
                <a:solidFill>
                  <a:srgbClr val="37424A"/>
                </a:solidFill>
                <a:latin typeface="Courier New"/>
                <a:ea typeface="DejaVu Sans"/>
              </a:rPr>
              <a:t>vi </a:t>
            </a:r>
            <a:r>
              <a:rPr lang="en-US" sz="1800" b="1" strike="noStrike" spc="-1" dirty="0" err="1" smtClean="0">
                <a:solidFill>
                  <a:srgbClr val="37424A"/>
                </a:solidFill>
                <a:latin typeface="Courier New"/>
                <a:ea typeface="DejaVu Sans"/>
              </a:rPr>
              <a:t>src</a:t>
            </a:r>
            <a:r>
              <a:rPr lang="en-US" sz="1800" b="1" strike="noStrike" spc="-1" dirty="0" smtClean="0">
                <a:solidFill>
                  <a:srgbClr val="37424A"/>
                </a:solidFill>
                <a:latin typeface="Courier New"/>
                <a:ea typeface="DejaVu Sans"/>
              </a:rPr>
              <a:t>/ypdd-elce2018-example.c</a:t>
            </a:r>
            <a:endParaRPr lang="en-US" sz="1800" b="0" strike="noStrike" spc="-1" dirty="0">
              <a:latin typeface="Arial"/>
            </a:endParaRPr>
          </a:p>
          <a:p>
            <a:pPr>
              <a:lnSpc>
                <a:spcPct val="100000"/>
              </a:lnSpc>
            </a:pPr>
            <a:endParaRPr lang="en-US" sz="1800" b="0" strike="noStrike" spc="-1" dirty="0">
              <a:latin typeface="Arial"/>
            </a:endParaRPr>
          </a:p>
        </p:txBody>
      </p:sp>
      <p:sp>
        <p:nvSpPr>
          <p:cNvPr id="538" name="CustomShape 4"/>
          <p:cNvSpPr/>
          <p:nvPr/>
        </p:nvSpPr>
        <p:spPr>
          <a:xfrm>
            <a:off x="442080" y="2443680"/>
            <a:ext cx="8224920" cy="102528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840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change from</a:t>
            </a:r>
            <a:endParaRPr lang="en-US" sz="2400" b="0" strike="noStrike" spc="-1">
              <a:latin typeface="Arial"/>
            </a:endParaRPr>
          </a:p>
        </p:txBody>
      </p:sp>
      <p:sp>
        <p:nvSpPr>
          <p:cNvPr id="539" name="CustomShape 5"/>
          <p:cNvSpPr/>
          <p:nvPr/>
        </p:nvSpPr>
        <p:spPr>
          <a:xfrm>
            <a:off x="457200" y="2947320"/>
            <a:ext cx="8409600" cy="433800"/>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lstStyle/>
          <a:p>
            <a:pPr>
              <a:lnSpc>
                <a:spcPct val="100000"/>
              </a:lnSpc>
            </a:pPr>
            <a:r>
              <a:rPr lang="en-US" sz="1800" b="1" strike="noStrike" spc="-1">
                <a:solidFill>
                  <a:srgbClr val="37424A"/>
                </a:solidFill>
                <a:latin typeface="Courier New"/>
                <a:ea typeface="DejaVu Sans"/>
              </a:rPr>
              <a:t>	printf("Hello, world!\n");</a:t>
            </a:r>
            <a:endParaRPr lang="en-US" sz="1800" b="0" strike="noStrike" spc="-1">
              <a:latin typeface="Arial"/>
            </a:endParaRPr>
          </a:p>
          <a:p>
            <a:pPr>
              <a:lnSpc>
                <a:spcPct val="100000"/>
              </a:lnSpc>
            </a:pPr>
            <a:endParaRPr lang="en-US" sz="1800" b="0" strike="noStrike" spc="-1">
              <a:latin typeface="Arial"/>
            </a:endParaRPr>
          </a:p>
        </p:txBody>
      </p:sp>
      <p:sp>
        <p:nvSpPr>
          <p:cNvPr id="540" name="CustomShape 6"/>
          <p:cNvSpPr/>
          <p:nvPr/>
        </p:nvSpPr>
        <p:spPr>
          <a:xfrm>
            <a:off x="442080" y="3559680"/>
            <a:ext cx="8224920" cy="102528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840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to</a:t>
            </a:r>
            <a:endParaRPr lang="en-US" sz="2400" b="0" strike="noStrike" spc="-1">
              <a:latin typeface="Arial"/>
            </a:endParaRPr>
          </a:p>
        </p:txBody>
      </p:sp>
      <p:sp>
        <p:nvSpPr>
          <p:cNvPr id="541" name="CustomShape 7"/>
          <p:cNvSpPr/>
          <p:nvPr/>
        </p:nvSpPr>
        <p:spPr>
          <a:xfrm>
            <a:off x="457200" y="4135320"/>
            <a:ext cx="8409600" cy="433800"/>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lstStyle/>
          <a:p>
            <a:pPr>
              <a:lnSpc>
                <a:spcPct val="100000"/>
              </a:lnSpc>
            </a:pP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printf</a:t>
            </a:r>
            <a:r>
              <a:rPr lang="en-US" sz="1800" b="1" strike="noStrike" spc="-1" dirty="0">
                <a:solidFill>
                  <a:srgbClr val="37424A"/>
                </a:solidFill>
                <a:latin typeface="Courier New"/>
                <a:ea typeface="DejaVu Sans"/>
              </a:rPr>
              <a:t>("Hello, </a:t>
            </a:r>
            <a:r>
              <a:rPr lang="en-US" sz="1800" b="1" strike="noStrike" spc="-1" dirty="0" smtClean="0">
                <a:solidFill>
                  <a:srgbClr val="37424A"/>
                </a:solidFill>
                <a:latin typeface="Courier New"/>
                <a:ea typeface="DejaVu Sans"/>
              </a:rPr>
              <a:t>San Diego!\</a:t>
            </a:r>
            <a:r>
              <a:rPr lang="en-US" sz="1800" b="1" strike="noStrike" spc="-1" dirty="0">
                <a:solidFill>
                  <a:srgbClr val="37424A"/>
                </a:solidFill>
                <a:latin typeface="Courier New"/>
                <a:ea typeface="DejaVu Sans"/>
              </a:rPr>
              <a:t>n");</a:t>
            </a:r>
            <a:endParaRPr lang="en-US" sz="1800" b="0" strike="noStrike" spc="-1" dirty="0">
              <a:latin typeface="Arial"/>
            </a:endParaRPr>
          </a:p>
          <a:p>
            <a:pPr>
              <a:lnSpc>
                <a:spcPct val="100000"/>
              </a:lnSpc>
            </a:pPr>
            <a:endParaRPr lang="en-US" sz="1800" b="0" strike="noStrike" spc="-1" dirty="0">
              <a:latin typeface="Arial"/>
            </a:endParaRPr>
          </a:p>
        </p:txBody>
      </p:sp>
    </p:spTree>
    <p:extLst>
      <p:ext uri="{BB962C8B-B14F-4D97-AF65-F5344CB8AC3E}">
        <p14:creationId xmlns:p14="http://schemas.microsoft.com/office/powerpoint/2010/main" val="1990648890"/>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 name="CustomShape 1"/>
          <p:cNvSpPr/>
          <p:nvPr/>
        </p:nvSpPr>
        <p:spPr>
          <a:xfrm>
            <a:off x="453960" y="408600"/>
            <a:ext cx="8222760" cy="8841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 creating a patch</a:t>
            </a:r>
            <a:endParaRPr lang="en-US" sz="2600" b="0" strike="noStrike" spc="-1">
              <a:latin typeface="Arial"/>
            </a:endParaRPr>
          </a:p>
        </p:txBody>
      </p:sp>
      <p:sp>
        <p:nvSpPr>
          <p:cNvPr id="543" name="CustomShape 2"/>
          <p:cNvSpPr/>
          <p:nvPr/>
        </p:nvSpPr>
        <p:spPr>
          <a:xfrm>
            <a:off x="442080" y="1075680"/>
            <a:ext cx="8224920" cy="102528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840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build, deploy, verify</a:t>
            </a:r>
            <a:endParaRPr lang="en-US" sz="2400" b="0" strike="noStrike" spc="-1">
              <a:latin typeface="Arial"/>
            </a:endParaRPr>
          </a:p>
        </p:txBody>
      </p:sp>
      <p:sp>
        <p:nvSpPr>
          <p:cNvPr id="544" name="CustomShape 3"/>
          <p:cNvSpPr/>
          <p:nvPr/>
        </p:nvSpPr>
        <p:spPr>
          <a:xfrm>
            <a:off x="457200" y="1543320"/>
            <a:ext cx="8409600" cy="1014840"/>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lstStyle/>
          <a:p>
            <a:pPr>
              <a:lnSpc>
                <a:spcPct val="100000"/>
              </a:lnSpc>
            </a:pP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popd</a:t>
            </a:r>
            <a:endParaRPr lang="en-US" sz="1800" b="0" strike="noStrike" spc="-1" dirty="0">
              <a:latin typeface="Arial"/>
            </a:endParaRPr>
          </a:p>
          <a:p>
            <a:pPr>
              <a:lnSpc>
                <a:spcPct val="100000"/>
              </a:lnSpc>
            </a:pP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devtool</a:t>
            </a:r>
            <a:r>
              <a:rPr lang="en-US" sz="1800" b="1" strike="noStrike" spc="-1" dirty="0">
                <a:solidFill>
                  <a:srgbClr val="37424A"/>
                </a:solidFill>
                <a:latin typeface="Courier New"/>
                <a:ea typeface="DejaVu Sans"/>
              </a:rPr>
              <a:t> build ypdd-elce2018-example</a:t>
            </a:r>
            <a:endParaRPr lang="en-US" sz="1800" b="0" strike="noStrike" spc="-1" dirty="0">
              <a:latin typeface="Arial"/>
            </a:endParaRPr>
          </a:p>
          <a:p>
            <a:pPr>
              <a:lnSpc>
                <a:spcPct val="100000"/>
              </a:lnSpc>
            </a:pP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devtool</a:t>
            </a:r>
            <a:r>
              <a:rPr lang="en-US" sz="1800" b="1" strike="noStrike" spc="-1" dirty="0">
                <a:solidFill>
                  <a:srgbClr val="37424A"/>
                </a:solidFill>
                <a:latin typeface="Courier New"/>
                <a:ea typeface="DejaVu Sans"/>
              </a:rPr>
              <a:t> deploy-target ypdd-elce2018-example </a:t>
            </a:r>
            <a:r>
              <a:rPr lang="en-US" sz="1800" b="1" strike="noStrike" spc="-1" dirty="0" err="1">
                <a:solidFill>
                  <a:srgbClr val="37424A"/>
                </a:solidFill>
                <a:latin typeface="Courier New"/>
                <a:ea typeface="DejaVu Sans"/>
              </a:rPr>
              <a:t>qemu</a:t>
            </a:r>
            <a:endParaRPr lang="en-US" sz="1800" b="0" strike="noStrike" spc="-1" dirty="0">
              <a:latin typeface="Arial"/>
            </a:endParaRPr>
          </a:p>
          <a:p>
            <a:pPr>
              <a:lnSpc>
                <a:spcPct val="100000"/>
              </a:lnSpc>
            </a:pPr>
            <a:endParaRPr lang="en-US" sz="1800" b="0" strike="noStrike" spc="-1" dirty="0">
              <a:latin typeface="Arial"/>
            </a:endParaRPr>
          </a:p>
          <a:p>
            <a:pPr>
              <a:lnSpc>
                <a:spcPct val="100000"/>
              </a:lnSpc>
            </a:pPr>
            <a:endParaRPr lang="en-US" sz="1800" b="0" strike="noStrike" spc="-1" dirty="0">
              <a:latin typeface="Arial"/>
            </a:endParaRPr>
          </a:p>
        </p:txBody>
      </p:sp>
      <p:sp>
        <p:nvSpPr>
          <p:cNvPr id="545" name="CustomShape 4"/>
          <p:cNvSpPr/>
          <p:nvPr/>
        </p:nvSpPr>
        <p:spPr>
          <a:xfrm>
            <a:off x="457200" y="2947320"/>
            <a:ext cx="8409600" cy="1014840"/>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lstStyle/>
          <a:p>
            <a:pPr>
              <a:lnSpc>
                <a:spcPct val="100000"/>
              </a:lnSpc>
            </a:pPr>
            <a:r>
              <a:rPr lang="en-US" sz="1800" b="1" strike="noStrike" spc="-1" dirty="0" err="1">
                <a:solidFill>
                  <a:srgbClr val="37424A"/>
                </a:solidFill>
                <a:latin typeface="Courier New"/>
                <a:ea typeface="DejaVu Sans"/>
              </a:rPr>
              <a:t>root@qemuarm</a:t>
            </a:r>
            <a:r>
              <a:rPr lang="en-US" sz="1800" b="1" strike="noStrike" spc="-1" dirty="0">
                <a:solidFill>
                  <a:srgbClr val="37424A"/>
                </a:solidFill>
                <a:latin typeface="Courier New"/>
                <a:ea typeface="DejaVu Sans"/>
              </a:rPr>
              <a:t># ypdd-elce2018-example</a:t>
            </a:r>
            <a:endParaRPr lang="en-US" sz="1800" b="0" strike="noStrike" spc="-1" dirty="0">
              <a:latin typeface="Arial"/>
            </a:endParaRPr>
          </a:p>
          <a:p>
            <a:pPr>
              <a:lnSpc>
                <a:spcPct val="100000"/>
              </a:lnSpc>
            </a:pPr>
            <a:r>
              <a:rPr lang="en-US" sz="1800" b="1" strike="noStrike" spc="-1" dirty="0">
                <a:solidFill>
                  <a:srgbClr val="37424A"/>
                </a:solidFill>
                <a:latin typeface="Courier New"/>
                <a:ea typeface="DejaVu Sans"/>
              </a:rPr>
              <a:t>Hello, </a:t>
            </a:r>
            <a:r>
              <a:rPr lang="en-US" sz="1800" b="1" strike="noStrike" spc="-1" dirty="0" smtClean="0">
                <a:solidFill>
                  <a:srgbClr val="37424A"/>
                </a:solidFill>
                <a:latin typeface="Courier New"/>
                <a:ea typeface="DejaVu Sans"/>
              </a:rPr>
              <a:t>San Diego!</a:t>
            </a:r>
            <a:endParaRPr lang="en-US" sz="1800" b="0" strike="noStrike" spc="-1" dirty="0">
              <a:latin typeface="Arial"/>
            </a:endParaRPr>
          </a:p>
          <a:p>
            <a:pPr>
              <a:lnSpc>
                <a:spcPct val="100000"/>
              </a:lnSpc>
            </a:pPr>
            <a:r>
              <a:rPr lang="en-US" sz="1800" b="1" strike="noStrike" spc="-1" dirty="0">
                <a:solidFill>
                  <a:srgbClr val="37424A"/>
                </a:solidFill>
                <a:latin typeface="Courier New"/>
                <a:ea typeface="DejaVu Sans"/>
              </a:rPr>
              <a:t>Hello from the library</a:t>
            </a:r>
            <a:endParaRPr lang="en-US" sz="1800" b="0" strike="noStrike" spc="-1" dirty="0">
              <a:latin typeface="Arial"/>
            </a:endParaRPr>
          </a:p>
          <a:p>
            <a:pPr>
              <a:lnSpc>
                <a:spcPct val="100000"/>
              </a:lnSpc>
            </a:pPr>
            <a:endParaRPr lang="en-US" sz="1800" b="0" strike="noStrike" spc="-1" dirty="0">
              <a:latin typeface="Arial"/>
            </a:endParaRPr>
          </a:p>
        </p:txBody>
      </p:sp>
    </p:spTree>
    <p:extLst>
      <p:ext uri="{BB962C8B-B14F-4D97-AF65-F5344CB8AC3E}">
        <p14:creationId xmlns:p14="http://schemas.microsoft.com/office/powerpoint/2010/main" val="360943723"/>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 name="CustomShape 1"/>
          <p:cNvSpPr/>
          <p:nvPr/>
        </p:nvSpPr>
        <p:spPr>
          <a:xfrm>
            <a:off x="453960" y="408600"/>
            <a:ext cx="8222760" cy="8841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 creating a patch</a:t>
            </a:r>
            <a:endParaRPr lang="en-US" sz="2600" b="0" strike="noStrike" spc="-1">
              <a:latin typeface="Arial"/>
            </a:endParaRPr>
          </a:p>
        </p:txBody>
      </p:sp>
      <p:sp>
        <p:nvSpPr>
          <p:cNvPr id="547" name="CustomShape 2"/>
          <p:cNvSpPr/>
          <p:nvPr/>
        </p:nvSpPr>
        <p:spPr>
          <a:xfrm>
            <a:off x="442080" y="1075680"/>
            <a:ext cx="8224920" cy="102528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840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cleanup</a:t>
            </a:r>
            <a:endParaRPr lang="en-US" sz="2400" b="0" strike="noStrike" spc="-1">
              <a:latin typeface="Arial"/>
            </a:endParaRPr>
          </a:p>
        </p:txBody>
      </p:sp>
      <p:sp>
        <p:nvSpPr>
          <p:cNvPr id="548" name="CustomShape 3"/>
          <p:cNvSpPr/>
          <p:nvPr/>
        </p:nvSpPr>
        <p:spPr>
          <a:xfrm>
            <a:off x="457200" y="1543320"/>
            <a:ext cx="8409600" cy="1014840"/>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lstStyle/>
          <a:p>
            <a:pPr>
              <a:lnSpc>
                <a:spcPct val="100000"/>
              </a:lnSpc>
            </a:pP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devtool</a:t>
            </a:r>
            <a:r>
              <a:rPr lang="en-US" sz="1800" b="1" strike="noStrike" spc="-1" dirty="0">
                <a:solidFill>
                  <a:srgbClr val="37424A"/>
                </a:solidFill>
                <a:latin typeface="Courier New"/>
                <a:ea typeface="DejaVu Sans"/>
              </a:rPr>
              <a:t> finish ypdd-elce2018-example ../meta-foo</a:t>
            </a:r>
            <a:endParaRPr lang="en-US" sz="1800" b="0" strike="noStrike" spc="-1" dirty="0">
              <a:latin typeface="Arial"/>
            </a:endParaRPr>
          </a:p>
          <a:p>
            <a:pPr>
              <a:lnSpc>
                <a:spcPct val="100000"/>
              </a:lnSpc>
            </a:pPr>
            <a:r>
              <a:rPr lang="en-US" sz="1800" b="1" strike="noStrike" spc="-1" dirty="0">
                <a:solidFill>
                  <a:srgbClr val="CE181E"/>
                </a:solidFill>
                <a:latin typeface="Courier New"/>
                <a:ea typeface="DejaVu Sans"/>
              </a:rPr>
              <a:t>ERROR: Source tree is not clean:</a:t>
            </a:r>
            <a:endParaRPr lang="en-US" sz="1800" b="0" strike="noStrike" spc="-1" dirty="0">
              <a:latin typeface="Arial"/>
            </a:endParaRPr>
          </a:p>
          <a:p>
            <a:pPr>
              <a:lnSpc>
                <a:spcPct val="100000"/>
              </a:lnSpc>
            </a:pPr>
            <a:r>
              <a:rPr lang="en-US" sz="1800" b="1" strike="noStrike" spc="-1" dirty="0">
                <a:solidFill>
                  <a:srgbClr val="CE181E"/>
                </a:solidFill>
                <a:latin typeface="Courier New"/>
                <a:ea typeface="DejaVu Sans"/>
              </a:rPr>
              <a:t> M </a:t>
            </a:r>
            <a:r>
              <a:rPr lang="en-US" sz="1800" b="1" strike="noStrike" spc="-1" dirty="0" err="1">
                <a:solidFill>
                  <a:srgbClr val="CE181E"/>
                </a:solidFill>
                <a:latin typeface="Courier New"/>
                <a:ea typeface="DejaVu Sans"/>
              </a:rPr>
              <a:t>src</a:t>
            </a:r>
            <a:r>
              <a:rPr lang="en-US" sz="1800" b="1" strike="noStrike" spc="-1" dirty="0">
                <a:solidFill>
                  <a:srgbClr val="CE181E"/>
                </a:solidFill>
                <a:latin typeface="Courier New"/>
                <a:ea typeface="DejaVu Sans"/>
              </a:rPr>
              <a:t>/ypdd-elce2018-example.c</a:t>
            </a:r>
            <a:endParaRPr lang="en-US" sz="1800" b="0" strike="noStrike" spc="-1" dirty="0">
              <a:latin typeface="Arial"/>
            </a:endParaRPr>
          </a:p>
          <a:p>
            <a:pPr>
              <a:lnSpc>
                <a:spcPct val="100000"/>
              </a:lnSpc>
            </a:pPr>
            <a:endParaRPr lang="en-US" sz="1800" b="0" strike="noStrike" spc="-1" dirty="0">
              <a:latin typeface="Arial"/>
            </a:endParaRPr>
          </a:p>
          <a:p>
            <a:pPr>
              <a:lnSpc>
                <a:spcPct val="100000"/>
              </a:lnSpc>
            </a:pPr>
            <a:endParaRPr lang="en-US" sz="1800" b="0" strike="noStrike" spc="-1" dirty="0">
              <a:latin typeface="Arial"/>
            </a:endParaRPr>
          </a:p>
        </p:txBody>
      </p:sp>
      <p:sp>
        <p:nvSpPr>
          <p:cNvPr id="549" name="CustomShape 4"/>
          <p:cNvSpPr/>
          <p:nvPr/>
        </p:nvSpPr>
        <p:spPr>
          <a:xfrm>
            <a:off x="442080" y="2659680"/>
            <a:ext cx="8224920" cy="102528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840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oops! but it’s nice it didn’t clobber or lose my work</a:t>
            </a:r>
            <a:endParaRPr lang="en-US" sz="2400" b="0" strike="noStrike" spc="-1">
              <a:latin typeface="Arial"/>
            </a:endParaRPr>
          </a:p>
        </p:txBody>
      </p:sp>
      <p:sp>
        <p:nvSpPr>
          <p:cNvPr id="550" name="CustomShape 5"/>
          <p:cNvSpPr/>
          <p:nvPr/>
        </p:nvSpPr>
        <p:spPr>
          <a:xfrm>
            <a:off x="457200" y="3235320"/>
            <a:ext cx="8409600" cy="2615400"/>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lstStyle/>
          <a:p>
            <a:pPr>
              <a:lnSpc>
                <a:spcPct val="100000"/>
              </a:lnSpc>
            </a:pP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pushd</a:t>
            </a:r>
            <a:r>
              <a:rPr lang="en-US" sz="1800" b="1" strike="noStrike" spc="-1" dirty="0">
                <a:solidFill>
                  <a:srgbClr val="37424A"/>
                </a:solidFill>
                <a:latin typeface="Courier New"/>
                <a:ea typeface="DejaVu Sans"/>
              </a:rPr>
              <a:t> </a:t>
            </a:r>
            <a:r>
              <a:rPr lang="en-US" sz="1800" b="1" strike="noStrike" spc="-1" dirty="0" smtClean="0">
                <a:solidFill>
                  <a:srgbClr val="37424A"/>
                </a:solidFill>
                <a:latin typeface="Courier New"/>
                <a:ea typeface="DejaVu Sans"/>
              </a:rPr>
              <a:t>ws2/sources/ypdd-elce2018-example</a:t>
            </a:r>
            <a:endParaRPr lang="en-US" sz="1800" b="0" strike="noStrike" spc="-1" dirty="0">
              <a:latin typeface="Arial"/>
            </a:endParaRPr>
          </a:p>
          <a:p>
            <a:pPr>
              <a:lnSpc>
                <a:spcPct val="100000"/>
              </a:lnSpc>
            </a:pP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git</a:t>
            </a:r>
            <a:r>
              <a:rPr lang="en-US" sz="1800" b="1" strike="noStrike" spc="-1" dirty="0">
                <a:solidFill>
                  <a:srgbClr val="37424A"/>
                </a:solidFill>
                <a:latin typeface="Courier New"/>
                <a:ea typeface="DejaVu Sans"/>
              </a:rPr>
              <a:t> commit -</a:t>
            </a:r>
            <a:r>
              <a:rPr lang="en-US" sz="1800" b="1" strike="noStrike" spc="-1" dirty="0" err="1">
                <a:solidFill>
                  <a:srgbClr val="37424A"/>
                </a:solidFill>
                <a:latin typeface="Courier New"/>
                <a:ea typeface="DejaVu Sans"/>
              </a:rPr>
              <a:t>avs</a:t>
            </a:r>
            <a:endParaRPr lang="en-US" sz="1800" b="0" strike="noStrike" spc="-1" dirty="0">
              <a:latin typeface="Arial"/>
            </a:endParaRPr>
          </a:p>
          <a:p>
            <a:pPr>
              <a:lnSpc>
                <a:spcPct val="100000"/>
              </a:lnSpc>
            </a:pPr>
            <a:r>
              <a:rPr lang="en-US" sz="1800" b="1" strike="noStrike" spc="-1" dirty="0">
                <a:solidFill>
                  <a:srgbClr val="37424A"/>
                </a:solidFill>
                <a:latin typeface="Courier New"/>
                <a:ea typeface="DejaVu Sans"/>
              </a:rPr>
              <a:t>...</a:t>
            </a:r>
            <a:endParaRPr lang="en-US" sz="1800" b="0" strike="noStrike" spc="-1" dirty="0">
              <a:latin typeface="Arial"/>
            </a:endParaRPr>
          </a:p>
          <a:p>
            <a:pPr>
              <a:lnSpc>
                <a:spcPct val="100000"/>
              </a:lnSpc>
            </a:pP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popd</a:t>
            </a:r>
            <a:endParaRPr lang="en-US" sz="1800" b="0" strike="noStrike" spc="-1" dirty="0">
              <a:latin typeface="Arial"/>
            </a:endParaRPr>
          </a:p>
          <a:p>
            <a:pPr>
              <a:lnSpc>
                <a:spcPct val="100000"/>
              </a:lnSpc>
            </a:pP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devtool</a:t>
            </a:r>
            <a:r>
              <a:rPr lang="en-US" sz="1800" b="1" strike="noStrike" spc="-1" dirty="0">
                <a:solidFill>
                  <a:srgbClr val="37424A"/>
                </a:solidFill>
                <a:latin typeface="Courier New"/>
                <a:ea typeface="DejaVu Sans"/>
              </a:rPr>
              <a:t> finish ypdd-elce2018-example ../meta-foo</a:t>
            </a:r>
            <a:endParaRPr lang="en-US" sz="1800" b="0" strike="noStrike" spc="-1" dirty="0">
              <a:latin typeface="Arial"/>
            </a:endParaRPr>
          </a:p>
          <a:p>
            <a:pPr>
              <a:lnSpc>
                <a:spcPct val="100000"/>
              </a:lnSpc>
            </a:pPr>
            <a:r>
              <a:rPr lang="en-US" sz="1800" b="1" strike="noStrike" spc="-1" dirty="0">
                <a:solidFill>
                  <a:srgbClr val="808080"/>
                </a:solidFill>
                <a:latin typeface="Courier New"/>
                <a:ea typeface="DejaVu Sans"/>
              </a:rPr>
              <a:t>...</a:t>
            </a:r>
            <a:endParaRPr lang="en-US" sz="1800" b="0" strike="noStrike" spc="-1" dirty="0">
              <a:latin typeface="Arial"/>
            </a:endParaRPr>
          </a:p>
          <a:p>
            <a:pPr>
              <a:lnSpc>
                <a:spcPct val="100000"/>
              </a:lnSpc>
            </a:pPr>
            <a:r>
              <a:rPr lang="en-US" sz="1800" b="1" strike="noStrike" spc="-1" dirty="0">
                <a:solidFill>
                  <a:srgbClr val="808080"/>
                </a:solidFill>
                <a:latin typeface="Courier New"/>
                <a:ea typeface="DejaVu Sans"/>
              </a:rPr>
              <a:t>NOTE: Adding new patch 0001-update-salutation.patch</a:t>
            </a:r>
            <a:endParaRPr lang="en-US" sz="1800" b="0" strike="noStrike" spc="-1" dirty="0">
              <a:latin typeface="Arial"/>
            </a:endParaRPr>
          </a:p>
          <a:p>
            <a:pPr>
              <a:lnSpc>
                <a:spcPct val="100000"/>
              </a:lnSpc>
            </a:pPr>
            <a:r>
              <a:rPr lang="en-US" sz="1800" b="1" strike="noStrike" spc="-1" dirty="0">
                <a:solidFill>
                  <a:srgbClr val="808080"/>
                </a:solidFill>
                <a:latin typeface="Courier New"/>
                <a:ea typeface="DejaVu Sans"/>
              </a:rPr>
              <a:t>...</a:t>
            </a:r>
            <a:endParaRPr lang="en-US" sz="1800" b="0" strike="noStrike" spc="-1" dirty="0">
              <a:latin typeface="Arial"/>
            </a:endParaRPr>
          </a:p>
          <a:p>
            <a:pPr>
              <a:lnSpc>
                <a:spcPct val="100000"/>
              </a:lnSpc>
            </a:pP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rm</a:t>
            </a: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fr</a:t>
            </a:r>
            <a:r>
              <a:rPr lang="en-US" sz="1800" b="1" strike="noStrike" spc="-1" dirty="0">
                <a:solidFill>
                  <a:srgbClr val="37424A"/>
                </a:solidFill>
                <a:latin typeface="Courier New"/>
                <a:ea typeface="DejaVu Sans"/>
              </a:rPr>
              <a:t> </a:t>
            </a:r>
            <a:r>
              <a:rPr lang="en-US" sz="1800" b="1" strike="noStrike" spc="-1" dirty="0" smtClean="0">
                <a:solidFill>
                  <a:srgbClr val="37424A"/>
                </a:solidFill>
                <a:latin typeface="Courier New"/>
                <a:ea typeface="DejaVu Sans"/>
              </a:rPr>
              <a:t>ws2/sources/ypdd-elce2018-example</a:t>
            </a:r>
            <a:endParaRPr lang="en-US" sz="1800" b="0" strike="noStrike" spc="-1" dirty="0">
              <a:latin typeface="Arial"/>
            </a:endParaRPr>
          </a:p>
        </p:txBody>
      </p:sp>
    </p:spTree>
    <p:extLst>
      <p:ext uri="{BB962C8B-B14F-4D97-AF65-F5344CB8AC3E}">
        <p14:creationId xmlns:p14="http://schemas.microsoft.com/office/powerpoint/2010/main" val="2393326620"/>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1" name="CustomShape 1"/>
          <p:cNvSpPr/>
          <p:nvPr/>
        </p:nvSpPr>
        <p:spPr>
          <a:xfrm>
            <a:off x="453960" y="408600"/>
            <a:ext cx="8222760" cy="8841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 creating conflict</a:t>
            </a:r>
            <a:endParaRPr lang="en-US" sz="2600" b="0" strike="noStrike" spc="-1">
              <a:latin typeface="Arial"/>
            </a:endParaRPr>
          </a:p>
        </p:txBody>
      </p:sp>
      <p:sp>
        <p:nvSpPr>
          <p:cNvPr id="552" name="CustomShape 2"/>
          <p:cNvSpPr/>
          <p:nvPr/>
        </p:nvSpPr>
        <p:spPr>
          <a:xfrm>
            <a:off x="442080" y="1075680"/>
            <a:ext cx="8224920" cy="102528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840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now we’ll update to a newer release, but the newer release will conflict with our patch</a:t>
            </a:r>
            <a:endParaRPr lang="en-US" sz="2400" b="0" strike="noStrike" spc="-1">
              <a:latin typeface="Arial"/>
            </a:endParaRPr>
          </a:p>
        </p:txBody>
      </p:sp>
      <p:sp>
        <p:nvSpPr>
          <p:cNvPr id="553" name="CustomShape 3"/>
          <p:cNvSpPr/>
          <p:nvPr/>
        </p:nvSpPr>
        <p:spPr>
          <a:xfrm>
            <a:off x="457200" y="1939320"/>
            <a:ext cx="8409600" cy="3728520"/>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lstStyle/>
          <a:p>
            <a:pPr>
              <a:lnSpc>
                <a:spcPct val="100000"/>
              </a:lnSpc>
            </a:pP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devtool</a:t>
            </a:r>
            <a:r>
              <a:rPr lang="en-US" sz="1800" b="1" strike="noStrike" spc="-1" dirty="0">
                <a:solidFill>
                  <a:srgbClr val="37424A"/>
                </a:solidFill>
                <a:latin typeface="Courier New"/>
                <a:ea typeface="DejaVu Sans"/>
              </a:rPr>
              <a:t> upgrade ypdd-elce2018-example</a:t>
            </a:r>
            <a:endParaRPr lang="en-US" sz="1800" b="0" strike="noStrike" spc="-1" dirty="0">
              <a:latin typeface="Arial"/>
            </a:endParaRPr>
          </a:p>
          <a:p>
            <a:pPr>
              <a:lnSpc>
                <a:spcPct val="100000"/>
              </a:lnSpc>
            </a:pPr>
            <a:r>
              <a:rPr lang="en-US" sz="1800" b="1" strike="noStrike" spc="-1" dirty="0">
                <a:solidFill>
                  <a:srgbClr val="808080"/>
                </a:solidFill>
                <a:latin typeface="Courier New"/>
                <a:ea typeface="DejaVu Sans"/>
              </a:rPr>
              <a:t>...</a:t>
            </a:r>
            <a:endParaRPr lang="en-US" sz="1800" b="0" strike="noStrike" spc="-1" dirty="0">
              <a:latin typeface="Arial"/>
            </a:endParaRPr>
          </a:p>
          <a:p>
            <a:pPr>
              <a:lnSpc>
                <a:spcPct val="100000"/>
              </a:lnSpc>
            </a:pPr>
            <a:r>
              <a:rPr lang="en-US" sz="1800" b="1" strike="noStrike" spc="-1" dirty="0">
                <a:solidFill>
                  <a:srgbClr val="808080"/>
                </a:solidFill>
                <a:latin typeface="Courier New"/>
                <a:ea typeface="DejaVu Sans"/>
              </a:rPr>
              <a:t>--2018-10-20 12:16:11--  https://github.com/twoerner/ypdd-elce2018-example/archive/</a:t>
            </a:r>
            <a:endParaRPr lang="en-US" sz="1800" b="0" strike="noStrike" spc="-1" dirty="0">
              <a:latin typeface="Arial"/>
            </a:endParaRPr>
          </a:p>
          <a:p>
            <a:pPr>
              <a:lnSpc>
                <a:spcPct val="100000"/>
              </a:lnSpc>
            </a:pPr>
            <a:r>
              <a:rPr lang="en-US" sz="1800" b="1" strike="noStrike" spc="-1" dirty="0">
                <a:solidFill>
                  <a:srgbClr val="808080"/>
                </a:solidFill>
                <a:latin typeface="Courier New"/>
                <a:ea typeface="DejaVu Sans"/>
              </a:rPr>
              <a:t>Resolving github.com (github.com)... 192.30.253.113, 192.30.253.112</a:t>
            </a:r>
            <a:endParaRPr lang="en-US" sz="1800" b="0" strike="noStrike" spc="-1" dirty="0">
              <a:latin typeface="Arial"/>
            </a:endParaRPr>
          </a:p>
          <a:p>
            <a:pPr>
              <a:lnSpc>
                <a:spcPct val="100000"/>
              </a:lnSpc>
            </a:pPr>
            <a:r>
              <a:rPr lang="en-US" sz="1800" b="1" strike="noStrike" spc="-1" dirty="0">
                <a:solidFill>
                  <a:srgbClr val="808080"/>
                </a:solidFill>
                <a:latin typeface="Courier New"/>
                <a:ea typeface="DejaVu Sans"/>
              </a:rPr>
              <a:t>Connecting to github.com (github.com)|192.30.253.113|:443... connected.</a:t>
            </a:r>
            <a:endParaRPr lang="en-US" sz="1800" b="0" strike="noStrike" spc="-1" dirty="0">
              <a:latin typeface="Arial"/>
            </a:endParaRPr>
          </a:p>
          <a:p>
            <a:pPr>
              <a:lnSpc>
                <a:spcPct val="100000"/>
              </a:lnSpc>
            </a:pPr>
            <a:r>
              <a:rPr lang="en-US" sz="1800" b="1" strike="noStrike" spc="-1" dirty="0">
                <a:solidFill>
                  <a:srgbClr val="808080"/>
                </a:solidFill>
                <a:latin typeface="Courier New"/>
                <a:ea typeface="DejaVu Sans"/>
              </a:rPr>
              <a:t>HTTP request sent, awaiting response... 404 Not Found</a:t>
            </a:r>
            <a:endParaRPr lang="en-US" sz="1800" b="0" strike="noStrike" spc="-1" dirty="0">
              <a:latin typeface="Arial"/>
            </a:endParaRPr>
          </a:p>
          <a:p>
            <a:pPr>
              <a:lnSpc>
                <a:spcPct val="100000"/>
              </a:lnSpc>
            </a:pPr>
            <a:r>
              <a:rPr lang="en-US" sz="1800" b="1" strike="noStrike" spc="-1" dirty="0">
                <a:solidFill>
                  <a:srgbClr val="FF0000"/>
                </a:solidFill>
                <a:latin typeface="Courier New"/>
                <a:ea typeface="DejaVu Sans"/>
              </a:rPr>
              <a:t>2018-10-20 12:16:11 ERROR 404: Not Found</a:t>
            </a:r>
            <a:r>
              <a:rPr lang="en-US" sz="1800" b="1" strike="noStrike" spc="-1" dirty="0">
                <a:solidFill>
                  <a:srgbClr val="808080"/>
                </a:solidFill>
                <a:latin typeface="Courier New"/>
                <a:ea typeface="DejaVu Sans"/>
              </a:rPr>
              <a:t>.</a:t>
            </a:r>
            <a:endParaRPr lang="en-US" sz="1800" b="0" strike="noStrike" spc="-1" dirty="0">
              <a:latin typeface="Arial"/>
            </a:endParaRPr>
          </a:p>
          <a:p>
            <a:pPr>
              <a:lnSpc>
                <a:spcPct val="100000"/>
              </a:lnSpc>
            </a:pPr>
            <a:endParaRPr lang="en-US" sz="1800" b="0" strike="noStrike" spc="-1" dirty="0">
              <a:latin typeface="Arial"/>
            </a:endParaRPr>
          </a:p>
          <a:p>
            <a:pPr>
              <a:lnSpc>
                <a:spcPct val="100000"/>
              </a:lnSpc>
            </a:pPr>
            <a:r>
              <a:rPr lang="en-US" sz="1800" b="1" strike="noStrike" spc="-1" dirty="0">
                <a:solidFill>
                  <a:srgbClr val="808080"/>
                </a:solidFill>
                <a:latin typeface="Courier New"/>
                <a:ea typeface="DejaVu Sans"/>
              </a:rPr>
              <a:t>NOTE: Current version: 1.0.0</a:t>
            </a:r>
            <a:endParaRPr lang="en-US" sz="1800" b="0" strike="noStrike" spc="-1" dirty="0">
              <a:latin typeface="Arial"/>
            </a:endParaRPr>
          </a:p>
          <a:p>
            <a:pPr>
              <a:lnSpc>
                <a:spcPct val="100000"/>
              </a:lnSpc>
            </a:pPr>
            <a:r>
              <a:rPr lang="en-US" sz="1800" b="1" strike="noStrike" spc="-1" dirty="0">
                <a:solidFill>
                  <a:srgbClr val="808080"/>
                </a:solidFill>
                <a:latin typeface="Courier New"/>
                <a:ea typeface="DejaVu Sans"/>
              </a:rPr>
              <a:t>NOTE: Latest version: </a:t>
            </a:r>
            <a:endParaRPr lang="en-US" sz="1800" b="0" strike="noStrike" spc="-1" dirty="0">
              <a:latin typeface="Arial"/>
            </a:endParaRPr>
          </a:p>
          <a:p>
            <a:pPr>
              <a:lnSpc>
                <a:spcPct val="100000"/>
              </a:lnSpc>
            </a:pPr>
            <a:endParaRPr lang="en-US" sz="1800" b="0" strike="noStrike" spc="-1" dirty="0">
              <a:latin typeface="Arial"/>
            </a:endParaRPr>
          </a:p>
        </p:txBody>
      </p:sp>
      <p:sp>
        <p:nvSpPr>
          <p:cNvPr id="554" name="CustomShape 4"/>
          <p:cNvSpPr/>
          <p:nvPr/>
        </p:nvSpPr>
        <p:spPr>
          <a:xfrm>
            <a:off x="442080" y="5719680"/>
            <a:ext cx="8224920" cy="102528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840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devtool can’t figure it out, we need to help it</a:t>
            </a:r>
            <a:endParaRPr lang="en-US" sz="2400" b="0" strike="noStrike" spc="-1">
              <a:latin typeface="Arial"/>
            </a:endParaRPr>
          </a:p>
        </p:txBody>
      </p:sp>
    </p:spTree>
    <p:extLst>
      <p:ext uri="{BB962C8B-B14F-4D97-AF65-F5344CB8AC3E}">
        <p14:creationId xmlns:p14="http://schemas.microsoft.com/office/powerpoint/2010/main" val="4034705054"/>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5" name="CustomShape 1"/>
          <p:cNvSpPr/>
          <p:nvPr/>
        </p:nvSpPr>
        <p:spPr>
          <a:xfrm>
            <a:off x="453960" y="408600"/>
            <a:ext cx="8222760" cy="8841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 creating conflict</a:t>
            </a:r>
            <a:endParaRPr lang="en-US" sz="2600" b="0" strike="noStrike" spc="-1">
              <a:latin typeface="Arial"/>
            </a:endParaRPr>
          </a:p>
        </p:txBody>
      </p:sp>
      <p:sp>
        <p:nvSpPr>
          <p:cNvPr id="556" name="CustomShape 2"/>
          <p:cNvSpPr/>
          <p:nvPr/>
        </p:nvSpPr>
        <p:spPr>
          <a:xfrm>
            <a:off x="457200" y="1003320"/>
            <a:ext cx="8409600" cy="3728520"/>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lstStyle/>
          <a:p>
            <a:pPr>
              <a:lnSpc>
                <a:spcPct val="100000"/>
              </a:lnSpc>
            </a:pP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devtool</a:t>
            </a:r>
            <a:r>
              <a:rPr lang="en-US" sz="1800" b="1" strike="noStrike" spc="-1" dirty="0">
                <a:solidFill>
                  <a:srgbClr val="37424A"/>
                </a:solidFill>
                <a:latin typeface="Courier New"/>
                <a:ea typeface="DejaVu Sans"/>
              </a:rPr>
              <a:t> upgrade -V 1.0.1 ypdd-elce2018-example</a:t>
            </a:r>
            <a:endParaRPr lang="en-US" sz="1800" b="0" strike="noStrike" spc="-1" dirty="0">
              <a:latin typeface="Arial"/>
            </a:endParaRPr>
          </a:p>
          <a:p>
            <a:pPr>
              <a:lnSpc>
                <a:spcPct val="100000"/>
              </a:lnSpc>
            </a:pPr>
            <a:r>
              <a:rPr lang="en-US" sz="1200" b="1" strike="noStrike" spc="-1" dirty="0">
                <a:solidFill>
                  <a:srgbClr val="A09600"/>
                </a:solidFill>
                <a:latin typeface="Courier New"/>
                <a:ea typeface="DejaVu Sans"/>
              </a:rPr>
              <a:t>...</a:t>
            </a:r>
            <a:endParaRPr lang="en-US" sz="1200" b="0" strike="noStrike" spc="-1" dirty="0">
              <a:latin typeface="Arial"/>
            </a:endParaRPr>
          </a:p>
          <a:p>
            <a:pPr>
              <a:lnSpc>
                <a:spcPct val="100000"/>
              </a:lnSpc>
            </a:pPr>
            <a:r>
              <a:rPr lang="en-US" sz="1200" b="1" strike="noStrike" spc="-1" dirty="0">
                <a:solidFill>
                  <a:srgbClr val="A09600"/>
                </a:solidFill>
                <a:latin typeface="Courier New"/>
                <a:ea typeface="DejaVu Sans"/>
              </a:rPr>
              <a:t>WARNING: Command '</a:t>
            </a:r>
            <a:r>
              <a:rPr lang="en-US" sz="1200" b="1" strike="noStrike" spc="-1" dirty="0" err="1">
                <a:solidFill>
                  <a:srgbClr val="A09600"/>
                </a:solidFill>
                <a:latin typeface="Courier New"/>
                <a:ea typeface="DejaVu Sans"/>
              </a:rPr>
              <a:t>git</a:t>
            </a:r>
            <a:r>
              <a:rPr lang="en-US" sz="1200" b="1" strike="noStrike" spc="-1" dirty="0">
                <a:solidFill>
                  <a:srgbClr val="A09600"/>
                </a:solidFill>
                <a:latin typeface="Courier New"/>
                <a:ea typeface="DejaVu Sans"/>
              </a:rPr>
              <a:t> rebase 99271b82b92d8f5f9ecb31099b78895ba7da84ef' failed:</a:t>
            </a:r>
            <a:endParaRPr lang="en-US" sz="1200" b="0" strike="noStrike" spc="-1" dirty="0">
              <a:latin typeface="Arial"/>
            </a:endParaRPr>
          </a:p>
          <a:p>
            <a:pPr>
              <a:lnSpc>
                <a:spcPct val="100000"/>
              </a:lnSpc>
            </a:pPr>
            <a:r>
              <a:rPr lang="en-US" sz="1200" b="1" strike="noStrike" spc="-1" dirty="0">
                <a:solidFill>
                  <a:srgbClr val="A09600"/>
                </a:solidFill>
                <a:latin typeface="Courier New"/>
                <a:ea typeface="DejaVu Sans"/>
              </a:rPr>
              <a:t>First, rewinding head to replay your work on top of it...</a:t>
            </a:r>
            <a:endParaRPr lang="en-US" sz="1200" b="0" strike="noStrike" spc="-1" dirty="0">
              <a:latin typeface="Arial"/>
            </a:endParaRPr>
          </a:p>
          <a:p>
            <a:pPr>
              <a:lnSpc>
                <a:spcPct val="100000"/>
              </a:lnSpc>
            </a:pPr>
            <a:r>
              <a:rPr lang="en-US" sz="1200" b="1" strike="noStrike" spc="-1" dirty="0">
                <a:solidFill>
                  <a:srgbClr val="A09600"/>
                </a:solidFill>
                <a:latin typeface="Courier New"/>
                <a:ea typeface="DejaVu Sans"/>
              </a:rPr>
              <a:t>Applying: update salutation</a:t>
            </a:r>
            <a:endParaRPr lang="en-US" sz="1200" b="0" strike="noStrike" spc="-1" dirty="0">
              <a:latin typeface="Arial"/>
            </a:endParaRPr>
          </a:p>
          <a:p>
            <a:pPr>
              <a:lnSpc>
                <a:spcPct val="100000"/>
              </a:lnSpc>
            </a:pPr>
            <a:r>
              <a:rPr lang="en-US" sz="1200" b="1" strike="noStrike" spc="-1" dirty="0">
                <a:solidFill>
                  <a:srgbClr val="A09600"/>
                </a:solidFill>
                <a:latin typeface="Courier New"/>
                <a:ea typeface="DejaVu Sans"/>
              </a:rPr>
              <a:t>Using index info to reconstruct a base tree...</a:t>
            </a:r>
            <a:endParaRPr lang="en-US" sz="1200" b="0" strike="noStrike" spc="-1" dirty="0">
              <a:latin typeface="Arial"/>
            </a:endParaRPr>
          </a:p>
          <a:p>
            <a:pPr>
              <a:lnSpc>
                <a:spcPct val="100000"/>
              </a:lnSpc>
            </a:pPr>
            <a:r>
              <a:rPr lang="en-US" sz="1200" b="1" strike="noStrike" spc="-1" dirty="0">
                <a:solidFill>
                  <a:srgbClr val="A09600"/>
                </a:solidFill>
                <a:latin typeface="Courier New"/>
                <a:ea typeface="DejaVu Sans"/>
              </a:rPr>
              <a:t>M       </a:t>
            </a:r>
            <a:r>
              <a:rPr lang="en-US" sz="1200" b="1" strike="noStrike" spc="-1" dirty="0" err="1">
                <a:solidFill>
                  <a:srgbClr val="A09600"/>
                </a:solidFill>
                <a:latin typeface="Courier New"/>
                <a:ea typeface="DejaVu Sans"/>
              </a:rPr>
              <a:t>src</a:t>
            </a:r>
            <a:r>
              <a:rPr lang="en-US" sz="1200" b="1" strike="noStrike" spc="-1" dirty="0">
                <a:solidFill>
                  <a:srgbClr val="A09600"/>
                </a:solidFill>
                <a:latin typeface="Courier New"/>
                <a:ea typeface="DejaVu Sans"/>
              </a:rPr>
              <a:t>/ypdd-elce2018-example.c</a:t>
            </a:r>
            <a:endParaRPr lang="en-US" sz="1200" b="0" strike="noStrike" spc="-1" dirty="0">
              <a:latin typeface="Arial"/>
            </a:endParaRPr>
          </a:p>
          <a:p>
            <a:pPr>
              <a:lnSpc>
                <a:spcPct val="100000"/>
              </a:lnSpc>
            </a:pPr>
            <a:r>
              <a:rPr lang="en-US" sz="1200" b="1" strike="noStrike" spc="-1" dirty="0">
                <a:solidFill>
                  <a:srgbClr val="A09600"/>
                </a:solidFill>
                <a:latin typeface="Courier New"/>
                <a:ea typeface="DejaVu Sans"/>
              </a:rPr>
              <a:t>Falling back to patching base and 3-way merge...</a:t>
            </a:r>
            <a:endParaRPr lang="en-US" sz="1200" b="0" strike="noStrike" spc="-1" dirty="0">
              <a:latin typeface="Arial"/>
            </a:endParaRPr>
          </a:p>
          <a:p>
            <a:pPr>
              <a:lnSpc>
                <a:spcPct val="100000"/>
              </a:lnSpc>
            </a:pPr>
            <a:r>
              <a:rPr lang="en-US" sz="1200" b="1" strike="noStrike" spc="-1" dirty="0">
                <a:solidFill>
                  <a:srgbClr val="A09600"/>
                </a:solidFill>
                <a:latin typeface="Courier New"/>
                <a:ea typeface="DejaVu Sans"/>
              </a:rPr>
              <a:t>Auto-merging </a:t>
            </a:r>
            <a:r>
              <a:rPr lang="en-US" sz="1200" b="1" strike="noStrike" spc="-1" dirty="0" err="1">
                <a:solidFill>
                  <a:srgbClr val="A09600"/>
                </a:solidFill>
                <a:latin typeface="Courier New"/>
                <a:ea typeface="DejaVu Sans"/>
              </a:rPr>
              <a:t>src</a:t>
            </a:r>
            <a:r>
              <a:rPr lang="en-US" sz="1200" b="1" strike="noStrike" spc="-1" dirty="0">
                <a:solidFill>
                  <a:srgbClr val="A09600"/>
                </a:solidFill>
                <a:latin typeface="Courier New"/>
                <a:ea typeface="DejaVu Sans"/>
              </a:rPr>
              <a:t>/ypdd-elce2018-example.c</a:t>
            </a:r>
            <a:endParaRPr lang="en-US" sz="1200" b="0" strike="noStrike" spc="-1" dirty="0">
              <a:latin typeface="Arial"/>
            </a:endParaRPr>
          </a:p>
          <a:p>
            <a:pPr>
              <a:lnSpc>
                <a:spcPct val="100000"/>
              </a:lnSpc>
            </a:pPr>
            <a:r>
              <a:rPr lang="en-US" sz="1200" b="1" strike="noStrike" spc="-1" dirty="0">
                <a:solidFill>
                  <a:srgbClr val="A09600"/>
                </a:solidFill>
                <a:latin typeface="Courier New"/>
                <a:ea typeface="DejaVu Sans"/>
              </a:rPr>
              <a:t>CONFLICT (content): Merge conflict in </a:t>
            </a:r>
            <a:r>
              <a:rPr lang="en-US" sz="1200" b="1" strike="noStrike" spc="-1" dirty="0" err="1">
                <a:solidFill>
                  <a:srgbClr val="A09600"/>
                </a:solidFill>
                <a:latin typeface="Courier New"/>
                <a:ea typeface="DejaVu Sans"/>
              </a:rPr>
              <a:t>src</a:t>
            </a:r>
            <a:r>
              <a:rPr lang="en-US" sz="1200" b="1" strike="noStrike" spc="-1" dirty="0">
                <a:solidFill>
                  <a:srgbClr val="A09600"/>
                </a:solidFill>
                <a:latin typeface="Courier New"/>
                <a:ea typeface="DejaVu Sans"/>
              </a:rPr>
              <a:t>/ypdd-elce2018-example.c</a:t>
            </a:r>
            <a:endParaRPr lang="en-US" sz="1200" b="0" strike="noStrike" spc="-1" dirty="0">
              <a:latin typeface="Arial"/>
            </a:endParaRPr>
          </a:p>
          <a:p>
            <a:pPr>
              <a:lnSpc>
                <a:spcPct val="100000"/>
              </a:lnSpc>
            </a:pPr>
            <a:r>
              <a:rPr lang="en-US" sz="1200" b="1" strike="noStrike" spc="-1" dirty="0">
                <a:solidFill>
                  <a:srgbClr val="A09600"/>
                </a:solidFill>
                <a:latin typeface="Courier New"/>
                <a:ea typeface="DejaVu Sans"/>
              </a:rPr>
              <a:t>error: Failed to merge in the changes.</a:t>
            </a:r>
            <a:endParaRPr lang="en-US" sz="1200" b="0" strike="noStrike" spc="-1" dirty="0">
              <a:latin typeface="Arial"/>
            </a:endParaRPr>
          </a:p>
          <a:p>
            <a:pPr>
              <a:lnSpc>
                <a:spcPct val="100000"/>
              </a:lnSpc>
            </a:pPr>
            <a:r>
              <a:rPr lang="en-US" sz="1200" b="1" strike="noStrike" spc="-1" dirty="0">
                <a:solidFill>
                  <a:srgbClr val="A09600"/>
                </a:solidFill>
                <a:latin typeface="Courier New"/>
                <a:ea typeface="DejaVu Sans"/>
              </a:rPr>
              <a:t>Patch failed at 0001 update salutation</a:t>
            </a:r>
            <a:endParaRPr lang="en-US" sz="1200" b="0" strike="noStrike" spc="-1" dirty="0">
              <a:latin typeface="Arial"/>
            </a:endParaRPr>
          </a:p>
          <a:p>
            <a:pPr>
              <a:lnSpc>
                <a:spcPct val="100000"/>
              </a:lnSpc>
            </a:pPr>
            <a:r>
              <a:rPr lang="en-US" sz="1200" b="1" strike="noStrike" spc="-1" dirty="0">
                <a:solidFill>
                  <a:srgbClr val="A09600"/>
                </a:solidFill>
                <a:latin typeface="Courier New"/>
                <a:ea typeface="DejaVu Sans"/>
              </a:rPr>
              <a:t>The copy of the patch that failed is found in: .</a:t>
            </a:r>
            <a:r>
              <a:rPr lang="en-US" sz="1200" b="1" strike="noStrike" spc="-1" dirty="0" err="1">
                <a:solidFill>
                  <a:srgbClr val="A09600"/>
                </a:solidFill>
                <a:latin typeface="Courier New"/>
                <a:ea typeface="DejaVu Sans"/>
              </a:rPr>
              <a:t>git</a:t>
            </a:r>
            <a:r>
              <a:rPr lang="en-US" sz="1200" b="1" strike="noStrike" spc="-1" dirty="0">
                <a:solidFill>
                  <a:srgbClr val="A09600"/>
                </a:solidFill>
                <a:latin typeface="Courier New"/>
                <a:ea typeface="DejaVu Sans"/>
              </a:rPr>
              <a:t>/rebase-apply/patch</a:t>
            </a:r>
            <a:endParaRPr lang="en-US" sz="1200" b="0" strike="noStrike" spc="-1" dirty="0">
              <a:latin typeface="Arial"/>
            </a:endParaRPr>
          </a:p>
          <a:p>
            <a:pPr>
              <a:lnSpc>
                <a:spcPct val="100000"/>
              </a:lnSpc>
            </a:pPr>
            <a:endParaRPr lang="en-US" sz="1200" b="0" strike="noStrike" spc="-1" dirty="0">
              <a:latin typeface="Arial"/>
            </a:endParaRPr>
          </a:p>
          <a:p>
            <a:pPr>
              <a:lnSpc>
                <a:spcPct val="100000"/>
              </a:lnSpc>
            </a:pPr>
            <a:r>
              <a:rPr lang="en-US" sz="1200" b="1" strike="noStrike" spc="-1" dirty="0">
                <a:solidFill>
                  <a:srgbClr val="A09600"/>
                </a:solidFill>
                <a:latin typeface="Courier New"/>
                <a:ea typeface="DejaVu Sans"/>
              </a:rPr>
              <a:t>When you have resolved this problem, run "</a:t>
            </a:r>
            <a:r>
              <a:rPr lang="en-US" sz="1200" b="1" strike="noStrike" spc="-1" dirty="0" err="1">
                <a:solidFill>
                  <a:srgbClr val="A09600"/>
                </a:solidFill>
                <a:latin typeface="Courier New"/>
                <a:ea typeface="DejaVu Sans"/>
              </a:rPr>
              <a:t>git</a:t>
            </a:r>
            <a:r>
              <a:rPr lang="en-US" sz="1200" b="1" strike="noStrike" spc="-1" dirty="0">
                <a:solidFill>
                  <a:srgbClr val="A09600"/>
                </a:solidFill>
                <a:latin typeface="Courier New"/>
                <a:ea typeface="DejaVu Sans"/>
              </a:rPr>
              <a:t> rebase --continue".</a:t>
            </a:r>
            <a:endParaRPr lang="en-US" sz="1200" b="0" strike="noStrike" spc="-1" dirty="0">
              <a:latin typeface="Arial"/>
            </a:endParaRPr>
          </a:p>
          <a:p>
            <a:pPr>
              <a:lnSpc>
                <a:spcPct val="100000"/>
              </a:lnSpc>
            </a:pPr>
            <a:r>
              <a:rPr lang="en-US" sz="1200" b="1" strike="noStrike" spc="-1" dirty="0">
                <a:solidFill>
                  <a:srgbClr val="A09600"/>
                </a:solidFill>
                <a:latin typeface="Courier New"/>
                <a:ea typeface="DejaVu Sans"/>
              </a:rPr>
              <a:t>If you prefer to skip this patch, run "</a:t>
            </a:r>
            <a:r>
              <a:rPr lang="en-US" sz="1200" b="1" strike="noStrike" spc="-1" dirty="0" err="1">
                <a:solidFill>
                  <a:srgbClr val="A09600"/>
                </a:solidFill>
                <a:latin typeface="Courier New"/>
                <a:ea typeface="DejaVu Sans"/>
              </a:rPr>
              <a:t>git</a:t>
            </a:r>
            <a:r>
              <a:rPr lang="en-US" sz="1200" b="1" strike="noStrike" spc="-1" dirty="0">
                <a:solidFill>
                  <a:srgbClr val="A09600"/>
                </a:solidFill>
                <a:latin typeface="Courier New"/>
                <a:ea typeface="DejaVu Sans"/>
              </a:rPr>
              <a:t> rebase --skip" instead.</a:t>
            </a:r>
            <a:endParaRPr lang="en-US" sz="1200" b="0" strike="noStrike" spc="-1" dirty="0">
              <a:latin typeface="Arial"/>
            </a:endParaRPr>
          </a:p>
          <a:p>
            <a:pPr>
              <a:lnSpc>
                <a:spcPct val="100000"/>
              </a:lnSpc>
            </a:pPr>
            <a:r>
              <a:rPr lang="en-US" sz="1200" b="1" strike="noStrike" spc="-1" dirty="0">
                <a:solidFill>
                  <a:srgbClr val="A09600"/>
                </a:solidFill>
                <a:latin typeface="Courier New"/>
                <a:ea typeface="DejaVu Sans"/>
              </a:rPr>
              <a:t>To check out the original branch and stop rebasing, run "</a:t>
            </a:r>
            <a:r>
              <a:rPr lang="en-US" sz="1200" b="1" strike="noStrike" spc="-1" dirty="0" err="1">
                <a:solidFill>
                  <a:srgbClr val="A09600"/>
                </a:solidFill>
                <a:latin typeface="Courier New"/>
                <a:ea typeface="DejaVu Sans"/>
              </a:rPr>
              <a:t>git</a:t>
            </a:r>
            <a:r>
              <a:rPr lang="en-US" sz="1200" b="1" strike="noStrike" spc="-1" dirty="0">
                <a:solidFill>
                  <a:srgbClr val="A09600"/>
                </a:solidFill>
                <a:latin typeface="Courier New"/>
                <a:ea typeface="DejaVu Sans"/>
              </a:rPr>
              <a:t> rebase --abort".</a:t>
            </a:r>
            <a:endParaRPr lang="en-US" sz="1200" b="0" strike="noStrike" spc="-1" dirty="0">
              <a:latin typeface="Arial"/>
            </a:endParaRPr>
          </a:p>
          <a:p>
            <a:pPr>
              <a:lnSpc>
                <a:spcPct val="100000"/>
              </a:lnSpc>
            </a:pPr>
            <a:endParaRPr lang="en-US" sz="1200" b="0" strike="noStrike" spc="-1" dirty="0">
              <a:latin typeface="Arial"/>
            </a:endParaRPr>
          </a:p>
          <a:p>
            <a:pPr>
              <a:lnSpc>
                <a:spcPct val="100000"/>
              </a:lnSpc>
            </a:pPr>
            <a:r>
              <a:rPr lang="en-US" sz="1200" b="1" strike="noStrike" spc="-1" dirty="0">
                <a:solidFill>
                  <a:srgbClr val="FF0000"/>
                </a:solidFill>
                <a:latin typeface="Courier New"/>
                <a:ea typeface="DejaVu Sans"/>
              </a:rPr>
              <a:t>You will need to resolve conflicts in order to complete the upgrade.</a:t>
            </a:r>
            <a:endParaRPr lang="en-US" sz="1200" b="0" strike="noStrike" spc="-1" dirty="0">
              <a:solidFill>
                <a:srgbClr val="FF0000"/>
              </a:solidFill>
              <a:latin typeface="Arial"/>
            </a:endParaRPr>
          </a:p>
        </p:txBody>
      </p:sp>
    </p:spTree>
    <p:extLst>
      <p:ext uri="{BB962C8B-B14F-4D97-AF65-F5344CB8AC3E}">
        <p14:creationId xmlns:p14="http://schemas.microsoft.com/office/powerpoint/2010/main" val="4104618046"/>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Outline</a:t>
            </a:r>
            <a:endParaRPr/>
          </a:p>
        </p:txBody>
      </p:sp>
      <p:sp>
        <p:nvSpPr>
          <p:cNvPr id="61" name="Google Shape;61;p1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AutoNum type="arabicPeriod"/>
            </a:pPr>
            <a:r>
              <a:rPr lang="en"/>
              <a:t>What is the Runqueue?</a:t>
            </a:r>
            <a:endParaRPr/>
          </a:p>
          <a:p>
            <a:pPr marL="457200" lvl="0" indent="-342900" algn="l" rtl="0">
              <a:spcBef>
                <a:spcPts val="0"/>
              </a:spcBef>
              <a:spcAft>
                <a:spcPts val="0"/>
              </a:spcAft>
              <a:buSzPts val="1800"/>
              <a:buAutoNum type="arabicPeriod"/>
            </a:pPr>
            <a:r>
              <a:rPr lang="en"/>
              <a:t>Traditional Runqueue Execution</a:t>
            </a:r>
            <a:endParaRPr/>
          </a:p>
          <a:p>
            <a:pPr marL="457200" lvl="0" indent="-342900" algn="l" rtl="0">
              <a:spcBef>
                <a:spcPts val="0"/>
              </a:spcBef>
              <a:spcAft>
                <a:spcPts val="0"/>
              </a:spcAft>
              <a:buSzPts val="1800"/>
              <a:buAutoNum type="arabicPeriod"/>
            </a:pPr>
            <a:r>
              <a:rPr lang="en"/>
              <a:t>What is the purpose of Hash Equivalence?</a:t>
            </a:r>
            <a:endParaRPr/>
          </a:p>
          <a:p>
            <a:pPr marL="457200" lvl="0" indent="-342900" algn="l" rtl="0">
              <a:spcBef>
                <a:spcPts val="0"/>
              </a:spcBef>
              <a:spcAft>
                <a:spcPts val="0"/>
              </a:spcAft>
              <a:buSzPts val="1800"/>
              <a:buAutoNum type="arabicPeriod"/>
            </a:pPr>
            <a:r>
              <a:rPr lang="en"/>
              <a:t>Runqueue Execution with Hash Equivalence Server</a:t>
            </a:r>
            <a:endParaRPr/>
          </a:p>
          <a:p>
            <a:pPr marL="457200" lvl="0" indent="-342900" algn="l" rtl="0">
              <a:spcBef>
                <a:spcPts val="0"/>
              </a:spcBef>
              <a:spcAft>
                <a:spcPts val="0"/>
              </a:spcAft>
              <a:buSzPts val="1800"/>
              <a:buAutoNum type="arabicPeriod"/>
            </a:pPr>
            <a:r>
              <a:rPr lang="en"/>
              <a:t>Signature Generation with Hash Equivalence Server</a:t>
            </a:r>
            <a:endParaRPr/>
          </a:p>
          <a:p>
            <a:pPr marL="457200" lvl="0" indent="-342900" algn="l" rtl="0">
              <a:spcBef>
                <a:spcPts val="0"/>
              </a:spcBef>
              <a:spcAft>
                <a:spcPts val="0"/>
              </a:spcAft>
              <a:buSzPts val="1800"/>
              <a:buAutoNum type="arabicPeriod"/>
            </a:pPr>
            <a:r>
              <a:rPr lang="en"/>
              <a:t>Live Demo</a:t>
            </a:r>
            <a:endParaRPr/>
          </a:p>
          <a:p>
            <a:pPr marL="457200" lvl="0" indent="-342900" algn="l" rtl="0">
              <a:spcBef>
                <a:spcPts val="0"/>
              </a:spcBef>
              <a:spcAft>
                <a:spcPts val="0"/>
              </a:spcAft>
              <a:buSzPts val="1800"/>
              <a:buAutoNum type="arabicPeriod"/>
            </a:pPr>
            <a:r>
              <a:rPr lang="en"/>
              <a:t>The Role of Reproducible Builds</a:t>
            </a:r>
            <a:endParaRPr/>
          </a:p>
          <a:p>
            <a:pPr marL="457200" lvl="0" indent="-342900" algn="l" rtl="0">
              <a:spcBef>
                <a:spcPts val="0"/>
              </a:spcBef>
              <a:spcAft>
                <a:spcPts val="0"/>
              </a:spcAft>
              <a:buSzPts val="1800"/>
              <a:buAutoNum type="arabicPeriod"/>
            </a:pPr>
            <a:r>
              <a:rPr lang="en"/>
              <a:t>Alternate Output Hash Methods</a:t>
            </a:r>
            <a:endParaRPr/>
          </a:p>
        </p:txBody>
      </p:sp>
    </p:spTree>
    <p:extLst>
      <p:ext uri="{BB962C8B-B14F-4D97-AF65-F5344CB8AC3E}">
        <p14:creationId xmlns:p14="http://schemas.microsoft.com/office/powerpoint/2010/main" val="1089873845"/>
      </p:ext>
    </p:extLst>
  </p:cSld>
  <p:clrMapOvr>
    <a:masterClrMapping/>
  </p:clrMapOvr>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7" name="CustomShape 1"/>
          <p:cNvSpPr/>
          <p:nvPr/>
        </p:nvSpPr>
        <p:spPr>
          <a:xfrm>
            <a:off x="453960" y="408600"/>
            <a:ext cx="8222760" cy="8841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 relieving conflict</a:t>
            </a:r>
            <a:endParaRPr lang="en-US" sz="2600" b="0" strike="noStrike" spc="-1">
              <a:latin typeface="Arial"/>
            </a:endParaRPr>
          </a:p>
        </p:txBody>
      </p:sp>
      <p:sp>
        <p:nvSpPr>
          <p:cNvPr id="558" name="CustomShape 2"/>
          <p:cNvSpPr/>
          <p:nvPr/>
        </p:nvSpPr>
        <p:spPr>
          <a:xfrm>
            <a:off x="442080" y="1075680"/>
            <a:ext cx="8224920" cy="102528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840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keep the new, or keep the old?</a:t>
            </a:r>
            <a:endParaRPr lang="en-US" sz="2400" b="0" strike="noStrike" spc="-1">
              <a:latin typeface="Arial"/>
            </a:endParaRPr>
          </a:p>
          <a:p>
            <a:pPr marL="648000" lvl="2" indent="-214560">
              <a:lnSpc>
                <a:spcPct val="100000"/>
              </a:lnSpc>
              <a:spcBef>
                <a:spcPts val="1800"/>
              </a:spcBef>
              <a:buClr>
                <a:srgbClr val="000000"/>
              </a:buClr>
              <a:buSzPct val="45000"/>
              <a:buFont typeface="Wingdings" charset="2"/>
              <a:buChar char=""/>
            </a:pPr>
            <a:r>
              <a:rPr lang="en-US" sz="2400" b="0" strike="noStrike" spc="-1">
                <a:solidFill>
                  <a:srgbClr val="414141"/>
                </a:solidFill>
                <a:latin typeface="Arial"/>
                <a:ea typeface="ＭＳ Ｐゴシック"/>
              </a:rPr>
              <a:t>keep the new</a:t>
            </a:r>
            <a:endParaRPr lang="en-US" sz="2400" b="0" strike="noStrike" spc="-1">
              <a:latin typeface="Arial"/>
            </a:endParaRPr>
          </a:p>
        </p:txBody>
      </p:sp>
      <p:sp>
        <p:nvSpPr>
          <p:cNvPr id="559" name="CustomShape 3"/>
          <p:cNvSpPr/>
          <p:nvPr/>
        </p:nvSpPr>
        <p:spPr>
          <a:xfrm>
            <a:off x="457200" y="2227320"/>
            <a:ext cx="8409600" cy="788760"/>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lstStyle/>
          <a:p>
            <a:pPr>
              <a:lnSpc>
                <a:spcPct val="100000"/>
              </a:lnSpc>
            </a:pP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pushd</a:t>
            </a:r>
            <a:r>
              <a:rPr lang="en-US" sz="1800" b="1" strike="noStrike" spc="-1" dirty="0">
                <a:solidFill>
                  <a:srgbClr val="37424A"/>
                </a:solidFill>
                <a:latin typeface="Courier New"/>
                <a:ea typeface="DejaVu Sans"/>
              </a:rPr>
              <a:t> </a:t>
            </a:r>
            <a:r>
              <a:rPr lang="en-US" sz="1800" b="1" strike="noStrike" spc="-1" dirty="0" smtClean="0">
                <a:solidFill>
                  <a:srgbClr val="37424A"/>
                </a:solidFill>
                <a:latin typeface="Courier New"/>
                <a:ea typeface="DejaVu Sans"/>
              </a:rPr>
              <a:t>ws2/sources/ypdd-elce2018-example</a:t>
            </a:r>
            <a:endParaRPr lang="en-US" sz="1800" b="0" strike="noStrike" spc="-1" dirty="0">
              <a:latin typeface="Arial"/>
            </a:endParaRPr>
          </a:p>
          <a:p>
            <a:pPr>
              <a:lnSpc>
                <a:spcPct val="100000"/>
              </a:lnSpc>
            </a:pPr>
            <a:r>
              <a:rPr lang="en-US" sz="1800" b="1" strike="noStrike" spc="-1" dirty="0">
                <a:solidFill>
                  <a:srgbClr val="37424A"/>
                </a:solidFill>
                <a:latin typeface="Courier New"/>
                <a:ea typeface="DejaVu Sans"/>
              </a:rPr>
              <a:t>$ </a:t>
            </a:r>
            <a:r>
              <a:rPr lang="en-US" sz="1800" b="1" strike="noStrike" spc="-1" dirty="0" smtClean="0">
                <a:solidFill>
                  <a:srgbClr val="37424A"/>
                </a:solidFill>
                <a:latin typeface="Courier New"/>
                <a:ea typeface="DejaVu Sans"/>
              </a:rPr>
              <a:t>vi </a:t>
            </a:r>
            <a:r>
              <a:rPr lang="en-US" sz="1800" b="1" strike="noStrike" spc="-1" dirty="0" err="1" smtClean="0">
                <a:solidFill>
                  <a:srgbClr val="37424A"/>
                </a:solidFill>
                <a:latin typeface="Courier New"/>
                <a:ea typeface="DejaVu Sans"/>
              </a:rPr>
              <a:t>src</a:t>
            </a:r>
            <a:r>
              <a:rPr lang="en-US" sz="1800" b="1" strike="noStrike" spc="-1" dirty="0" smtClean="0">
                <a:solidFill>
                  <a:srgbClr val="37424A"/>
                </a:solidFill>
                <a:latin typeface="Courier New"/>
                <a:ea typeface="DejaVu Sans"/>
              </a:rPr>
              <a:t>/ypdd-elce2018-example.c</a:t>
            </a:r>
            <a:endParaRPr lang="en-US" sz="1800" b="0" strike="noStrike" spc="-1" dirty="0">
              <a:latin typeface="Arial"/>
            </a:endParaRPr>
          </a:p>
        </p:txBody>
      </p:sp>
    </p:spTree>
    <p:extLst>
      <p:ext uri="{BB962C8B-B14F-4D97-AF65-F5344CB8AC3E}">
        <p14:creationId xmlns:p14="http://schemas.microsoft.com/office/powerpoint/2010/main" val="3948013340"/>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0" name="CustomShape 1"/>
          <p:cNvSpPr/>
          <p:nvPr/>
        </p:nvSpPr>
        <p:spPr>
          <a:xfrm>
            <a:off x="453960" y="408600"/>
            <a:ext cx="8222760" cy="8841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 relieving conflict</a:t>
            </a:r>
            <a:endParaRPr lang="en-US" sz="2600" b="0" strike="noStrike" spc="-1">
              <a:latin typeface="Arial"/>
            </a:endParaRPr>
          </a:p>
        </p:txBody>
      </p:sp>
      <p:sp>
        <p:nvSpPr>
          <p:cNvPr id="561" name="CustomShape 2"/>
          <p:cNvSpPr/>
          <p:nvPr/>
        </p:nvSpPr>
        <p:spPr>
          <a:xfrm>
            <a:off x="442080" y="1075680"/>
            <a:ext cx="8224920" cy="102528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840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from</a:t>
            </a:r>
            <a:endParaRPr lang="en-US" sz="2400" b="0" strike="noStrike" spc="-1">
              <a:latin typeface="Arial"/>
            </a:endParaRPr>
          </a:p>
        </p:txBody>
      </p:sp>
      <p:sp>
        <p:nvSpPr>
          <p:cNvPr id="562" name="CustomShape 3"/>
          <p:cNvSpPr/>
          <p:nvPr/>
        </p:nvSpPr>
        <p:spPr>
          <a:xfrm>
            <a:off x="457200" y="1543320"/>
            <a:ext cx="8409600" cy="1847880"/>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lstStyle/>
          <a:p>
            <a:pPr>
              <a:lnSpc>
                <a:spcPct val="100000"/>
              </a:lnSpc>
            </a:pPr>
            <a:r>
              <a:rPr lang="en-US" sz="1800" b="1" strike="noStrike" spc="-1" dirty="0">
                <a:solidFill>
                  <a:srgbClr val="37424A"/>
                </a:solidFill>
                <a:latin typeface="Courier New"/>
                <a:ea typeface="DejaVu Sans"/>
              </a:rPr>
              <a:t> 12 &lt;&lt;&lt;&lt;&lt;&lt;&lt;</a:t>
            </a:r>
            <a:endParaRPr lang="en-US" sz="1800" b="0" strike="noStrike" spc="-1" dirty="0">
              <a:latin typeface="Arial"/>
            </a:endParaRPr>
          </a:p>
          <a:p>
            <a:pPr>
              <a:lnSpc>
                <a:spcPct val="100000"/>
              </a:lnSpc>
            </a:pPr>
            <a:r>
              <a:rPr lang="en-US" sz="1800" b="1" strike="noStrike" spc="-1" dirty="0">
                <a:solidFill>
                  <a:srgbClr val="37424A"/>
                </a:solidFill>
                <a:latin typeface="Courier New"/>
                <a:ea typeface="DejaVu Sans"/>
              </a:rPr>
              <a:t> 13         /* a meaningful comment */</a:t>
            </a:r>
            <a:endParaRPr lang="en-US" sz="1800" b="0" strike="noStrike" spc="-1" dirty="0">
              <a:latin typeface="Arial"/>
            </a:endParaRPr>
          </a:p>
          <a:p>
            <a:pPr>
              <a:lnSpc>
                <a:spcPct val="100000"/>
              </a:lnSpc>
            </a:pPr>
            <a:r>
              <a:rPr lang="en-US" sz="1800" b="1" strike="noStrike" spc="-1" dirty="0">
                <a:solidFill>
                  <a:srgbClr val="37424A"/>
                </a:solidFill>
                <a:latin typeface="Courier New"/>
                <a:ea typeface="DejaVu Sans"/>
              </a:rPr>
              <a:t> 14         </a:t>
            </a:r>
            <a:r>
              <a:rPr lang="en-US" sz="1800" b="1" strike="noStrike" spc="-1" dirty="0" err="1">
                <a:solidFill>
                  <a:srgbClr val="37424A"/>
                </a:solidFill>
                <a:latin typeface="Courier New"/>
                <a:ea typeface="DejaVu Sans"/>
              </a:rPr>
              <a:t>printf</a:t>
            </a:r>
            <a:r>
              <a:rPr lang="en-US" sz="1800" b="1" strike="noStrike" spc="-1" dirty="0">
                <a:solidFill>
                  <a:srgbClr val="37424A"/>
                </a:solidFill>
                <a:latin typeface="Courier New"/>
                <a:ea typeface="DejaVu Sans"/>
              </a:rPr>
              <a:t>("Hello, world!\n");</a:t>
            </a:r>
            <a:endParaRPr lang="en-US" sz="1800" b="0" strike="noStrike" spc="-1" dirty="0">
              <a:latin typeface="Arial"/>
            </a:endParaRPr>
          </a:p>
          <a:p>
            <a:pPr>
              <a:lnSpc>
                <a:spcPct val="100000"/>
              </a:lnSpc>
            </a:pPr>
            <a:r>
              <a:rPr lang="en-US" sz="1800" b="1" strike="noStrike" spc="-1" dirty="0">
                <a:solidFill>
                  <a:srgbClr val="37424A"/>
                </a:solidFill>
                <a:latin typeface="Courier New"/>
                <a:ea typeface="DejaVu Sans"/>
              </a:rPr>
              <a:t> 15 =======</a:t>
            </a:r>
            <a:endParaRPr lang="en-US" sz="1800" b="0" strike="noStrike" spc="-1" dirty="0">
              <a:latin typeface="Arial"/>
            </a:endParaRPr>
          </a:p>
          <a:p>
            <a:pPr>
              <a:lnSpc>
                <a:spcPct val="100000"/>
              </a:lnSpc>
            </a:pPr>
            <a:r>
              <a:rPr lang="en-US" sz="1800" b="1" strike="noStrike" spc="-1" dirty="0">
                <a:solidFill>
                  <a:srgbClr val="37424A"/>
                </a:solidFill>
                <a:latin typeface="Courier New"/>
                <a:ea typeface="DejaVu Sans"/>
              </a:rPr>
              <a:t> 16         </a:t>
            </a:r>
            <a:r>
              <a:rPr lang="en-US" sz="1800" b="1" strike="noStrike" spc="-1" dirty="0" err="1">
                <a:solidFill>
                  <a:srgbClr val="37424A"/>
                </a:solidFill>
                <a:latin typeface="Courier New"/>
                <a:ea typeface="DejaVu Sans"/>
              </a:rPr>
              <a:t>printf</a:t>
            </a:r>
            <a:r>
              <a:rPr lang="en-US" sz="1800" b="1" strike="noStrike" spc="-1" dirty="0">
                <a:solidFill>
                  <a:srgbClr val="37424A"/>
                </a:solidFill>
                <a:latin typeface="Courier New"/>
                <a:ea typeface="DejaVu Sans"/>
              </a:rPr>
              <a:t>("Hello, </a:t>
            </a:r>
            <a:r>
              <a:rPr lang="en-US" sz="1800" b="1" strike="noStrike" spc="-1" dirty="0" smtClean="0">
                <a:solidFill>
                  <a:srgbClr val="37424A"/>
                </a:solidFill>
                <a:latin typeface="Courier New"/>
                <a:ea typeface="DejaVu Sans"/>
              </a:rPr>
              <a:t>San Diego!\</a:t>
            </a:r>
            <a:r>
              <a:rPr lang="en-US" sz="1800" b="1" strike="noStrike" spc="-1" dirty="0">
                <a:solidFill>
                  <a:srgbClr val="37424A"/>
                </a:solidFill>
                <a:latin typeface="Courier New"/>
                <a:ea typeface="DejaVu Sans"/>
              </a:rPr>
              <a:t>n");</a:t>
            </a:r>
            <a:endParaRPr lang="en-US" sz="1800" b="0" strike="noStrike" spc="-1" dirty="0">
              <a:latin typeface="Arial"/>
            </a:endParaRPr>
          </a:p>
          <a:p>
            <a:pPr>
              <a:lnSpc>
                <a:spcPct val="100000"/>
              </a:lnSpc>
            </a:pPr>
            <a:r>
              <a:rPr lang="en-US" sz="1800" b="1" strike="noStrike" spc="-1" dirty="0">
                <a:solidFill>
                  <a:srgbClr val="37424A"/>
                </a:solidFill>
                <a:latin typeface="Courier New"/>
                <a:ea typeface="DejaVu Sans"/>
              </a:rPr>
              <a:t> 17 &gt;&gt;&gt;&gt;&gt;&gt;&gt; update salutation</a:t>
            </a:r>
            <a:endParaRPr lang="en-US" sz="1800" b="0" strike="noStrike" spc="-1" dirty="0">
              <a:latin typeface="Arial"/>
            </a:endParaRPr>
          </a:p>
          <a:p>
            <a:pPr>
              <a:lnSpc>
                <a:spcPct val="100000"/>
              </a:lnSpc>
            </a:pPr>
            <a:endParaRPr lang="en-US" sz="1800" b="0" strike="noStrike" spc="-1" dirty="0">
              <a:latin typeface="Arial"/>
            </a:endParaRPr>
          </a:p>
        </p:txBody>
      </p:sp>
      <p:sp>
        <p:nvSpPr>
          <p:cNvPr id="563" name="CustomShape 4"/>
          <p:cNvSpPr/>
          <p:nvPr/>
        </p:nvSpPr>
        <p:spPr>
          <a:xfrm>
            <a:off x="442080" y="3487680"/>
            <a:ext cx="8224920" cy="102528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840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to</a:t>
            </a:r>
            <a:endParaRPr lang="en-US" sz="2400" b="0" strike="noStrike" spc="-1">
              <a:latin typeface="Arial"/>
            </a:endParaRPr>
          </a:p>
        </p:txBody>
      </p:sp>
      <p:sp>
        <p:nvSpPr>
          <p:cNvPr id="564" name="CustomShape 5"/>
          <p:cNvSpPr/>
          <p:nvPr/>
        </p:nvSpPr>
        <p:spPr>
          <a:xfrm>
            <a:off x="457200" y="3955320"/>
            <a:ext cx="8409600" cy="706680"/>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lstStyle/>
          <a:p>
            <a:pPr>
              <a:lnSpc>
                <a:spcPct val="100000"/>
              </a:lnSpc>
            </a:pPr>
            <a:r>
              <a:rPr lang="en-US" sz="1800" b="1" strike="noStrike" spc="-1" dirty="0">
                <a:solidFill>
                  <a:srgbClr val="37424A"/>
                </a:solidFill>
                <a:latin typeface="Courier New"/>
                <a:ea typeface="DejaVu Sans"/>
              </a:rPr>
              <a:t> 12         /* a meaningful comment */</a:t>
            </a:r>
            <a:endParaRPr lang="en-US" sz="1800" b="0" strike="noStrike" spc="-1" dirty="0">
              <a:latin typeface="Arial"/>
            </a:endParaRPr>
          </a:p>
          <a:p>
            <a:pPr>
              <a:lnSpc>
                <a:spcPct val="100000"/>
              </a:lnSpc>
            </a:pPr>
            <a:r>
              <a:rPr lang="en-US" sz="1800" b="1" strike="noStrike" spc="-1" dirty="0">
                <a:solidFill>
                  <a:srgbClr val="37424A"/>
                </a:solidFill>
                <a:latin typeface="Courier New"/>
                <a:ea typeface="DejaVu Sans"/>
              </a:rPr>
              <a:t> 13         </a:t>
            </a:r>
            <a:r>
              <a:rPr lang="en-US" sz="1800" b="1" strike="noStrike" spc="-1" dirty="0" err="1">
                <a:solidFill>
                  <a:srgbClr val="37424A"/>
                </a:solidFill>
                <a:latin typeface="Courier New"/>
                <a:ea typeface="DejaVu Sans"/>
              </a:rPr>
              <a:t>printf</a:t>
            </a:r>
            <a:r>
              <a:rPr lang="en-US" sz="1800" b="1" strike="noStrike" spc="-1" dirty="0">
                <a:solidFill>
                  <a:srgbClr val="37424A"/>
                </a:solidFill>
                <a:latin typeface="Courier New"/>
                <a:ea typeface="DejaVu Sans"/>
              </a:rPr>
              <a:t>("Hello, </a:t>
            </a:r>
            <a:r>
              <a:rPr lang="en-US" sz="1800" b="1" strike="noStrike" spc="-1" dirty="0" smtClean="0">
                <a:solidFill>
                  <a:srgbClr val="37424A"/>
                </a:solidFill>
                <a:latin typeface="Courier New"/>
                <a:ea typeface="DejaVu Sans"/>
              </a:rPr>
              <a:t>San Diego!\</a:t>
            </a:r>
            <a:r>
              <a:rPr lang="en-US" sz="1800" b="1" strike="noStrike" spc="-1" dirty="0">
                <a:solidFill>
                  <a:srgbClr val="37424A"/>
                </a:solidFill>
                <a:latin typeface="Courier New"/>
                <a:ea typeface="DejaVu Sans"/>
              </a:rPr>
              <a:t>n");</a:t>
            </a:r>
            <a:endParaRPr lang="en-US" sz="1800" b="0" strike="noStrike" spc="-1" dirty="0">
              <a:latin typeface="Arial"/>
            </a:endParaRPr>
          </a:p>
          <a:p>
            <a:pPr>
              <a:lnSpc>
                <a:spcPct val="100000"/>
              </a:lnSpc>
            </a:pPr>
            <a:endParaRPr lang="en-US" sz="1800" b="0" strike="noStrike" spc="-1" dirty="0">
              <a:latin typeface="Arial"/>
            </a:endParaRPr>
          </a:p>
          <a:p>
            <a:pPr>
              <a:lnSpc>
                <a:spcPct val="100000"/>
              </a:lnSpc>
            </a:pPr>
            <a:endParaRPr lang="en-US" sz="1800" b="0" strike="noStrike" spc="-1" dirty="0">
              <a:latin typeface="Arial"/>
            </a:endParaRPr>
          </a:p>
        </p:txBody>
      </p:sp>
    </p:spTree>
    <p:extLst>
      <p:ext uri="{BB962C8B-B14F-4D97-AF65-F5344CB8AC3E}">
        <p14:creationId xmlns:p14="http://schemas.microsoft.com/office/powerpoint/2010/main" val="4201919069"/>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5" name="CustomShape 1"/>
          <p:cNvSpPr/>
          <p:nvPr/>
        </p:nvSpPr>
        <p:spPr>
          <a:xfrm>
            <a:off x="453960" y="408600"/>
            <a:ext cx="8222760" cy="8841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 relieving conflict</a:t>
            </a:r>
            <a:endParaRPr lang="en-US" sz="2600" b="0" strike="noStrike" spc="-1">
              <a:latin typeface="Arial"/>
            </a:endParaRPr>
          </a:p>
        </p:txBody>
      </p:sp>
      <p:sp>
        <p:nvSpPr>
          <p:cNvPr id="566" name="CustomShape 2"/>
          <p:cNvSpPr/>
          <p:nvPr/>
        </p:nvSpPr>
        <p:spPr>
          <a:xfrm>
            <a:off x="457200" y="1111320"/>
            <a:ext cx="8409600" cy="1539360"/>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lstStyle/>
          <a:p>
            <a:pPr>
              <a:lnSpc>
                <a:spcPct val="100000"/>
              </a:lnSpc>
            </a:pP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git</a:t>
            </a:r>
            <a:r>
              <a:rPr lang="en-US" sz="1800" b="1" strike="noStrike" spc="-1" dirty="0">
                <a:solidFill>
                  <a:srgbClr val="37424A"/>
                </a:solidFill>
                <a:latin typeface="Courier New"/>
                <a:ea typeface="DejaVu Sans"/>
              </a:rPr>
              <a:t> add </a:t>
            </a:r>
            <a:r>
              <a:rPr lang="en-US" sz="1800" b="1" strike="noStrike" spc="-1" dirty="0" err="1">
                <a:solidFill>
                  <a:srgbClr val="37424A"/>
                </a:solidFill>
                <a:latin typeface="Courier New"/>
                <a:ea typeface="DejaVu Sans"/>
              </a:rPr>
              <a:t>src</a:t>
            </a:r>
            <a:r>
              <a:rPr lang="en-US" sz="1800" b="1" strike="noStrike" spc="-1" dirty="0">
                <a:solidFill>
                  <a:srgbClr val="37424A"/>
                </a:solidFill>
                <a:latin typeface="Courier New"/>
                <a:ea typeface="DejaVu Sans"/>
              </a:rPr>
              <a:t>/ypdd-elce2018-example.c</a:t>
            </a:r>
            <a:endParaRPr lang="en-US" sz="1800" b="0" strike="noStrike" spc="-1" dirty="0">
              <a:latin typeface="Arial"/>
            </a:endParaRPr>
          </a:p>
          <a:p>
            <a:pPr>
              <a:lnSpc>
                <a:spcPct val="100000"/>
              </a:lnSpc>
            </a:pP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git</a:t>
            </a:r>
            <a:r>
              <a:rPr lang="en-US" sz="1800" b="1" strike="noStrike" spc="-1" dirty="0">
                <a:solidFill>
                  <a:srgbClr val="37424A"/>
                </a:solidFill>
                <a:latin typeface="Courier New"/>
                <a:ea typeface="DejaVu Sans"/>
              </a:rPr>
              <a:t> rebase --continue</a:t>
            </a:r>
            <a:endParaRPr lang="en-US" sz="1800" b="0" strike="noStrike" spc="-1" dirty="0">
              <a:latin typeface="Arial"/>
            </a:endParaRPr>
          </a:p>
          <a:p>
            <a:pPr>
              <a:lnSpc>
                <a:spcPct val="100000"/>
              </a:lnSpc>
            </a:pPr>
            <a:r>
              <a:rPr lang="en-US" sz="1800" b="1" strike="noStrike" spc="-1" dirty="0">
                <a:solidFill>
                  <a:srgbClr val="808080"/>
                </a:solidFill>
                <a:latin typeface="Courier New"/>
                <a:ea typeface="DejaVu Sans"/>
              </a:rPr>
              <a:t>Applying: update salutation</a:t>
            </a:r>
            <a:endParaRPr lang="en-US" sz="1800" b="0" strike="noStrike" spc="-1" dirty="0">
              <a:latin typeface="Arial"/>
            </a:endParaRPr>
          </a:p>
          <a:p>
            <a:pPr>
              <a:lnSpc>
                <a:spcPct val="100000"/>
              </a:lnSpc>
            </a:pP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popd</a:t>
            </a:r>
            <a:endParaRPr lang="en-US" sz="1800" b="0" strike="noStrike" spc="-1" dirty="0">
              <a:latin typeface="Arial"/>
            </a:endParaRPr>
          </a:p>
          <a:p>
            <a:pPr>
              <a:lnSpc>
                <a:spcPct val="100000"/>
              </a:lnSpc>
            </a:pP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devtool</a:t>
            </a:r>
            <a:r>
              <a:rPr lang="en-US" sz="1800" b="1" strike="noStrike" spc="-1" dirty="0">
                <a:solidFill>
                  <a:srgbClr val="37424A"/>
                </a:solidFill>
                <a:latin typeface="Courier New"/>
                <a:ea typeface="DejaVu Sans"/>
              </a:rPr>
              <a:t> update-recipe ypdd-elce2018-example</a:t>
            </a:r>
            <a:endParaRPr lang="en-US" sz="1800" b="0" strike="noStrike" spc="-1" dirty="0">
              <a:latin typeface="Arial"/>
            </a:endParaRPr>
          </a:p>
        </p:txBody>
      </p:sp>
      <p:sp>
        <p:nvSpPr>
          <p:cNvPr id="567" name="CustomShape 3"/>
          <p:cNvSpPr/>
          <p:nvPr/>
        </p:nvSpPr>
        <p:spPr>
          <a:xfrm>
            <a:off x="442080" y="2834640"/>
            <a:ext cx="8224920" cy="102528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840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inspect recipe updates</a:t>
            </a:r>
            <a:endParaRPr lang="en-US" sz="2400" b="0" strike="noStrike" spc="-1">
              <a:latin typeface="Arial"/>
            </a:endParaRPr>
          </a:p>
        </p:txBody>
      </p:sp>
    </p:spTree>
    <p:extLst>
      <p:ext uri="{BB962C8B-B14F-4D97-AF65-F5344CB8AC3E}">
        <p14:creationId xmlns:p14="http://schemas.microsoft.com/office/powerpoint/2010/main" val="386648072"/>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8" name="CustomShape 1"/>
          <p:cNvSpPr/>
          <p:nvPr/>
        </p:nvSpPr>
        <p:spPr>
          <a:xfrm>
            <a:off x="453960" y="408600"/>
            <a:ext cx="8222760" cy="8841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 relieving conflict</a:t>
            </a:r>
            <a:endParaRPr lang="en-US" sz="2600" b="0" strike="noStrike" spc="-1">
              <a:latin typeface="Arial"/>
            </a:endParaRPr>
          </a:p>
        </p:txBody>
      </p:sp>
      <p:sp>
        <p:nvSpPr>
          <p:cNvPr id="569" name="CustomShape 2"/>
          <p:cNvSpPr/>
          <p:nvPr/>
        </p:nvSpPr>
        <p:spPr>
          <a:xfrm>
            <a:off x="457200" y="1189080"/>
            <a:ext cx="8409600" cy="3473280"/>
          </a:xfrm>
          <a:prstGeom prst="rect">
            <a:avLst/>
          </a:prstGeom>
          <a:solidFill>
            <a:srgbClr val="D4D4D3"/>
          </a:solidFill>
          <a:ln w="12600">
            <a:solidFill>
              <a:srgbClr val="0098DB"/>
            </a:solidFill>
            <a:round/>
          </a:ln>
        </p:spPr>
        <p:style>
          <a:lnRef idx="0">
            <a:scrgbClr r="0" g="0" b="0"/>
          </a:lnRef>
          <a:fillRef idx="0">
            <a:scrgbClr r="0" g="0" b="0"/>
          </a:fillRef>
          <a:effectRef idx="0">
            <a:scrgbClr r="0" g="0" b="0"/>
          </a:effectRef>
          <a:fontRef idx="minor"/>
        </p:style>
        <p:txBody>
          <a:bodyPr lIns="96120" tIns="51120" rIns="96120" bIns="51120"/>
          <a:lstStyle/>
          <a:p>
            <a:pPr>
              <a:lnSpc>
                <a:spcPct val="100000"/>
              </a:lnSpc>
            </a:pPr>
            <a:r>
              <a:rPr lang="en-US" sz="1800" b="1" strike="noStrike" spc="-1" dirty="0">
                <a:solidFill>
                  <a:srgbClr val="37424A"/>
                </a:solidFill>
                <a:latin typeface="Courier New"/>
                <a:ea typeface="DejaVu Sans"/>
              </a:rPr>
              <a:t>$ </a:t>
            </a:r>
            <a:r>
              <a:rPr lang="en-US" sz="1800" b="1" strike="noStrike" spc="-1" dirty="0" err="1">
                <a:solidFill>
                  <a:srgbClr val="37424A"/>
                </a:solidFill>
                <a:latin typeface="Courier New"/>
                <a:ea typeface="DejaVu Sans"/>
              </a:rPr>
              <a:t>devtool</a:t>
            </a:r>
            <a:r>
              <a:rPr lang="en-US" sz="1800" b="1" strike="noStrike" spc="-1" dirty="0">
                <a:solidFill>
                  <a:srgbClr val="37424A"/>
                </a:solidFill>
                <a:latin typeface="Courier New"/>
                <a:ea typeface="DejaVu Sans"/>
              </a:rPr>
              <a:t> finish ypdd-elce2018-example ../meta-foo</a:t>
            </a:r>
            <a:endParaRPr lang="en-US" sz="1800" b="0" strike="noStrike" spc="-1" dirty="0">
              <a:latin typeface="Arial"/>
            </a:endParaRPr>
          </a:p>
          <a:p>
            <a:pPr>
              <a:lnSpc>
                <a:spcPct val="100000"/>
              </a:lnSpc>
            </a:pPr>
            <a:r>
              <a:rPr lang="en-US" sz="1800" b="1" strike="noStrike" spc="-1" dirty="0">
                <a:solidFill>
                  <a:srgbClr val="37424A"/>
                </a:solidFill>
                <a:latin typeface="Courier New"/>
                <a:ea typeface="DejaVu Sans"/>
              </a:rPr>
              <a:t>$ tree ../meta-foo</a:t>
            </a:r>
            <a:endParaRPr lang="en-US" sz="1800" b="0" strike="noStrike" spc="-1" dirty="0">
              <a:latin typeface="Arial"/>
            </a:endParaRPr>
          </a:p>
          <a:p>
            <a:pPr>
              <a:lnSpc>
                <a:spcPct val="100000"/>
              </a:lnSpc>
            </a:pPr>
            <a:r>
              <a:rPr lang="en-US" sz="1800" b="1" strike="noStrike" spc="-1" dirty="0">
                <a:solidFill>
                  <a:srgbClr val="808080"/>
                </a:solidFill>
                <a:latin typeface="Courier New"/>
                <a:ea typeface="DejaVu Sans"/>
              </a:rPr>
              <a:t>../meta-foo/</a:t>
            </a:r>
            <a:endParaRPr lang="en-US" sz="1800" b="0" strike="noStrike" spc="-1" dirty="0">
              <a:latin typeface="Arial"/>
            </a:endParaRPr>
          </a:p>
          <a:p>
            <a:pPr>
              <a:lnSpc>
                <a:spcPct val="100000"/>
              </a:lnSpc>
            </a:pPr>
            <a:r>
              <a:rPr lang="en-US" sz="1800" b="1" strike="noStrike" spc="-1" dirty="0">
                <a:solidFill>
                  <a:srgbClr val="808080"/>
                </a:solidFill>
                <a:latin typeface="Courier New"/>
                <a:ea typeface="DejaVu Sans"/>
              </a:rPr>
              <a:t>...</a:t>
            </a:r>
            <a:endParaRPr lang="en-US" sz="1800" b="0" strike="noStrike" spc="-1" dirty="0">
              <a:latin typeface="Arial"/>
            </a:endParaRPr>
          </a:p>
          <a:p>
            <a:pPr>
              <a:lnSpc>
                <a:spcPct val="100000"/>
              </a:lnSpc>
            </a:pPr>
            <a:r>
              <a:rPr lang="en-US" sz="1800" b="1" strike="noStrike" spc="-1" dirty="0">
                <a:solidFill>
                  <a:srgbClr val="808080"/>
                </a:solidFill>
                <a:latin typeface="Courier New"/>
                <a:ea typeface="DejaVu Sans"/>
              </a:rPr>
              <a:t>├── recipes-</a:t>
            </a:r>
            <a:r>
              <a:rPr lang="en-US" sz="1800" b="1" strike="noStrike" spc="-1" dirty="0" err="1">
                <a:solidFill>
                  <a:srgbClr val="808080"/>
                </a:solidFill>
                <a:latin typeface="Courier New"/>
                <a:ea typeface="DejaVu Sans"/>
              </a:rPr>
              <a:t>nano</a:t>
            </a:r>
            <a:endParaRPr lang="en-US" sz="1800" b="0" strike="noStrike" spc="-1" dirty="0">
              <a:latin typeface="Arial"/>
            </a:endParaRPr>
          </a:p>
          <a:p>
            <a:pPr>
              <a:lnSpc>
                <a:spcPct val="100000"/>
              </a:lnSpc>
            </a:pPr>
            <a:r>
              <a:rPr lang="en-US" sz="1800" b="1" strike="noStrike" spc="-1" dirty="0">
                <a:solidFill>
                  <a:srgbClr val="808080"/>
                </a:solidFill>
                <a:latin typeface="Courier New"/>
                <a:ea typeface="DejaVu Sans"/>
              </a:rPr>
              <a:t>│   └── </a:t>
            </a:r>
            <a:r>
              <a:rPr lang="en-US" sz="1800" b="1" strike="noStrike" spc="-1" dirty="0" err="1">
                <a:solidFill>
                  <a:srgbClr val="808080"/>
                </a:solidFill>
                <a:latin typeface="Courier New"/>
                <a:ea typeface="DejaVu Sans"/>
              </a:rPr>
              <a:t>nano</a:t>
            </a:r>
            <a:endParaRPr lang="en-US" sz="1800" b="0" strike="noStrike" spc="-1" dirty="0">
              <a:latin typeface="Arial"/>
            </a:endParaRPr>
          </a:p>
          <a:p>
            <a:pPr>
              <a:lnSpc>
                <a:spcPct val="100000"/>
              </a:lnSpc>
            </a:pPr>
            <a:r>
              <a:rPr lang="en-US" sz="1800" b="1" strike="noStrike" spc="-1" dirty="0">
                <a:solidFill>
                  <a:srgbClr val="808080"/>
                </a:solidFill>
                <a:latin typeface="Courier New"/>
                <a:ea typeface="DejaVu Sans"/>
              </a:rPr>
              <a:t>│       └── nano_3.1.bb</a:t>
            </a:r>
            <a:endParaRPr lang="en-US" sz="1800" b="0" strike="noStrike" spc="-1" dirty="0">
              <a:latin typeface="Arial"/>
            </a:endParaRPr>
          </a:p>
          <a:p>
            <a:pPr>
              <a:lnSpc>
                <a:spcPct val="100000"/>
              </a:lnSpc>
            </a:pPr>
            <a:r>
              <a:rPr lang="en-US" sz="1800" b="1" strike="noStrike" spc="-1" dirty="0">
                <a:solidFill>
                  <a:srgbClr val="808080"/>
                </a:solidFill>
                <a:latin typeface="Courier New"/>
                <a:ea typeface="DejaVu Sans"/>
              </a:rPr>
              <a:t>└── recipes-ypdd-elce2018-example</a:t>
            </a:r>
            <a:endParaRPr lang="en-US" sz="1800" b="0" strike="noStrike" spc="-1" dirty="0">
              <a:latin typeface="Arial"/>
            </a:endParaRPr>
          </a:p>
          <a:p>
            <a:pPr>
              <a:lnSpc>
                <a:spcPct val="100000"/>
              </a:lnSpc>
            </a:pPr>
            <a:r>
              <a:rPr lang="en-US" sz="1800" b="1" strike="noStrike" spc="-1" dirty="0">
                <a:solidFill>
                  <a:srgbClr val="808080"/>
                </a:solidFill>
                <a:latin typeface="Courier New"/>
                <a:ea typeface="DejaVu Sans"/>
              </a:rPr>
              <a:t>    └── ypdd-elce2018-example</a:t>
            </a:r>
            <a:endParaRPr lang="en-US" sz="1800" b="0" strike="noStrike" spc="-1" dirty="0">
              <a:latin typeface="Arial"/>
            </a:endParaRPr>
          </a:p>
          <a:p>
            <a:pPr>
              <a:lnSpc>
                <a:spcPct val="100000"/>
              </a:lnSpc>
            </a:pPr>
            <a:r>
              <a:rPr lang="en-US" sz="1800" b="1" strike="noStrike" spc="-1" dirty="0">
                <a:solidFill>
                  <a:srgbClr val="808080"/>
                </a:solidFill>
                <a:latin typeface="Courier New"/>
                <a:ea typeface="DejaVu Sans"/>
              </a:rPr>
              <a:t>        ├── ypdd-elce2018-example</a:t>
            </a:r>
            <a:endParaRPr lang="en-US" sz="1800" b="0" strike="noStrike" spc="-1" dirty="0">
              <a:latin typeface="Arial"/>
            </a:endParaRPr>
          </a:p>
          <a:p>
            <a:pPr>
              <a:lnSpc>
                <a:spcPct val="100000"/>
              </a:lnSpc>
            </a:pPr>
            <a:r>
              <a:rPr lang="en-US" sz="1800" b="1" strike="noStrike" spc="-1" dirty="0">
                <a:solidFill>
                  <a:srgbClr val="808080"/>
                </a:solidFill>
                <a:latin typeface="Courier New"/>
                <a:ea typeface="DejaVu Sans"/>
              </a:rPr>
              <a:t>        │   └── 0001-update-salutation.patch</a:t>
            </a:r>
            <a:endParaRPr lang="en-US" sz="1800" b="0" strike="noStrike" spc="-1" dirty="0">
              <a:latin typeface="Arial"/>
            </a:endParaRPr>
          </a:p>
          <a:p>
            <a:pPr>
              <a:lnSpc>
                <a:spcPct val="100000"/>
              </a:lnSpc>
            </a:pPr>
            <a:r>
              <a:rPr lang="en-US" sz="1800" b="1" strike="noStrike" spc="-1" dirty="0">
                <a:solidFill>
                  <a:srgbClr val="808080"/>
                </a:solidFill>
                <a:latin typeface="Courier New"/>
                <a:ea typeface="DejaVu Sans"/>
              </a:rPr>
              <a:t>        └── ypdd-elce2018-example_1.0.1.bb</a:t>
            </a:r>
            <a:endParaRPr lang="en-US" sz="1800" b="0" strike="noStrike" spc="-1" dirty="0">
              <a:latin typeface="Arial"/>
            </a:endParaRPr>
          </a:p>
        </p:txBody>
      </p:sp>
      <p:sp>
        <p:nvSpPr>
          <p:cNvPr id="570" name="CustomShape 3"/>
          <p:cNvSpPr/>
          <p:nvPr/>
        </p:nvSpPr>
        <p:spPr>
          <a:xfrm>
            <a:off x="460800" y="4825800"/>
            <a:ext cx="8224920" cy="102528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8400">
              <a:lnSpc>
                <a:spcPct val="100000"/>
              </a:lnSpc>
              <a:spcBef>
                <a:spcPts val="1800"/>
              </a:spcBef>
              <a:buClr>
                <a:srgbClr val="0098DB"/>
              </a:buClr>
              <a:buFont typeface="Arial"/>
              <a:buChar char="•"/>
            </a:pPr>
            <a:r>
              <a:rPr lang="en-US" sz="2400" b="0" strike="noStrike" spc="-1" dirty="0">
                <a:solidFill>
                  <a:srgbClr val="414141"/>
                </a:solidFill>
                <a:latin typeface="Arial"/>
                <a:ea typeface="ＭＳ Ｐゴシック"/>
              </a:rPr>
              <a:t>considering there’s </a:t>
            </a:r>
            <a:r>
              <a:rPr lang="en-US" sz="2400" b="0" i="1" strike="noStrike" spc="-1" dirty="0" err="1">
                <a:solidFill>
                  <a:srgbClr val="414141"/>
                </a:solidFill>
                <a:latin typeface="Arial"/>
                <a:ea typeface="ＭＳ Ｐゴシック"/>
              </a:rPr>
              <a:t>devtool</a:t>
            </a:r>
            <a:r>
              <a:rPr lang="en-US" sz="2400" b="0" i="1" strike="noStrike" spc="-1" dirty="0">
                <a:solidFill>
                  <a:srgbClr val="414141"/>
                </a:solidFill>
                <a:latin typeface="Arial"/>
                <a:ea typeface="ＭＳ Ｐゴシック"/>
              </a:rPr>
              <a:t> finish</a:t>
            </a:r>
            <a:r>
              <a:rPr lang="en-US" sz="2400" b="0" strike="noStrike" spc="-1" dirty="0">
                <a:solidFill>
                  <a:srgbClr val="414141"/>
                </a:solidFill>
                <a:latin typeface="Arial"/>
                <a:ea typeface="ＭＳ Ｐゴシック"/>
              </a:rPr>
              <a:t>, how useful is </a:t>
            </a:r>
            <a:r>
              <a:rPr lang="en-US" sz="2400" b="0" i="1" strike="noStrike" spc="-1" dirty="0" err="1">
                <a:solidFill>
                  <a:srgbClr val="414141"/>
                </a:solidFill>
                <a:latin typeface="Arial"/>
                <a:ea typeface="ＭＳ Ｐゴシック"/>
              </a:rPr>
              <a:t>devtool</a:t>
            </a:r>
            <a:r>
              <a:rPr lang="en-US" sz="2400" b="0" i="1" strike="noStrike" spc="-1" dirty="0">
                <a:solidFill>
                  <a:srgbClr val="414141"/>
                </a:solidFill>
                <a:latin typeface="Arial"/>
                <a:ea typeface="ＭＳ Ｐゴシック"/>
              </a:rPr>
              <a:t> update-recipe</a:t>
            </a:r>
            <a:r>
              <a:rPr lang="en-US" sz="2400" b="0" strike="noStrike" spc="-1" dirty="0">
                <a:solidFill>
                  <a:srgbClr val="414141"/>
                </a:solidFill>
                <a:latin typeface="Arial"/>
                <a:ea typeface="ＭＳ Ｐゴシック"/>
              </a:rPr>
              <a:t>?</a:t>
            </a:r>
            <a:endParaRPr lang="en-US" sz="2400" b="0" strike="noStrike" spc="-1" dirty="0">
              <a:latin typeface="Arial"/>
            </a:endParaRPr>
          </a:p>
        </p:txBody>
      </p:sp>
    </p:spTree>
    <p:extLst>
      <p:ext uri="{BB962C8B-B14F-4D97-AF65-F5344CB8AC3E}">
        <p14:creationId xmlns:p14="http://schemas.microsoft.com/office/powerpoint/2010/main" val="429108904"/>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1" name="CustomShape 1"/>
          <p:cNvSpPr/>
          <p:nvPr/>
        </p:nvSpPr>
        <p:spPr>
          <a:xfrm>
            <a:off x="453960" y="408600"/>
            <a:ext cx="8222760" cy="8841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 modify</a:t>
            </a:r>
            <a:endParaRPr lang="en-US" sz="2600" b="0" strike="noStrike" spc="-1">
              <a:latin typeface="Arial"/>
            </a:endParaRPr>
          </a:p>
        </p:txBody>
      </p:sp>
      <p:sp>
        <p:nvSpPr>
          <p:cNvPr id="572" name="CustomShape 2"/>
          <p:cNvSpPr/>
          <p:nvPr/>
        </p:nvSpPr>
        <p:spPr>
          <a:xfrm>
            <a:off x="460800" y="1225800"/>
            <a:ext cx="8224920" cy="471672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840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take existing recipe from layers</a:t>
            </a:r>
            <a:endParaRPr lang="en-US" sz="2400" b="0" strike="noStrike" spc="-1">
              <a:latin typeface="Arial"/>
            </a:endParaRPr>
          </a:p>
          <a:p>
            <a:pPr marL="343080" indent="-33840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move recipe to workspace</a:t>
            </a:r>
            <a:endParaRPr lang="en-US" sz="2400" b="0" strike="noStrike" spc="-1">
              <a:latin typeface="Arial"/>
            </a:endParaRPr>
          </a:p>
          <a:p>
            <a:pPr marL="343080" indent="-33840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unpack sources into workspace</a:t>
            </a:r>
            <a:endParaRPr lang="en-US" sz="2400" b="0" strike="noStrike" spc="-1">
              <a:latin typeface="Arial"/>
            </a:endParaRPr>
          </a:p>
          <a:p>
            <a:pPr marL="343080" indent="-33840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edit recipe or sources</a:t>
            </a:r>
            <a:endParaRPr lang="en-US" sz="2400" b="0" strike="noStrike" spc="-1">
              <a:latin typeface="Arial"/>
            </a:endParaRPr>
          </a:p>
        </p:txBody>
      </p:sp>
    </p:spTree>
    <p:extLst>
      <p:ext uri="{BB962C8B-B14F-4D97-AF65-F5344CB8AC3E}">
        <p14:creationId xmlns:p14="http://schemas.microsoft.com/office/powerpoint/2010/main" val="515428885"/>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 name="CustomShape 1"/>
          <p:cNvSpPr/>
          <p:nvPr/>
        </p:nvSpPr>
        <p:spPr>
          <a:xfrm>
            <a:off x="453960" y="408600"/>
            <a:ext cx="8222760" cy="8841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ts val="2599"/>
              </a:lnSpc>
            </a:pPr>
            <a:r>
              <a:rPr lang="en-US" sz="2600" b="1" strike="noStrike" spc="-1">
                <a:solidFill>
                  <a:srgbClr val="0098DB"/>
                </a:solidFill>
                <a:latin typeface="Arial"/>
                <a:ea typeface="ＭＳ Ｐゴシック"/>
              </a:rPr>
              <a:t>devtool - eSDK Mode</a:t>
            </a:r>
            <a:endParaRPr lang="en-US" sz="2600" b="0" strike="noStrike" spc="-1">
              <a:latin typeface="Arial"/>
            </a:endParaRPr>
          </a:p>
        </p:txBody>
      </p:sp>
      <p:sp>
        <p:nvSpPr>
          <p:cNvPr id="574" name="CustomShape 2"/>
          <p:cNvSpPr/>
          <p:nvPr/>
        </p:nvSpPr>
        <p:spPr>
          <a:xfrm>
            <a:off x="460800" y="1225800"/>
            <a:ext cx="8224920" cy="471672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43080" indent="-33840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the </a:t>
            </a:r>
            <a:r>
              <a:rPr lang="en-US" sz="2400" b="0" i="1" strike="noStrike" spc="-1">
                <a:solidFill>
                  <a:srgbClr val="414141"/>
                </a:solidFill>
                <a:latin typeface="Arial"/>
                <a:ea typeface="ＭＳ Ｐゴシック"/>
              </a:rPr>
              <a:t>e</a:t>
            </a:r>
            <a:r>
              <a:rPr lang="en-US" sz="2400" b="0" strike="noStrike" spc="-1">
                <a:solidFill>
                  <a:srgbClr val="414141"/>
                </a:solidFill>
                <a:latin typeface="Arial"/>
                <a:ea typeface="ＭＳ Ｐゴシック"/>
              </a:rPr>
              <a:t>SDK includes many improvements over the SDK</a:t>
            </a:r>
            <a:endParaRPr lang="en-US" sz="2400" b="0" strike="noStrike" spc="-1">
              <a:latin typeface="Arial"/>
            </a:endParaRPr>
          </a:p>
          <a:p>
            <a:pPr marL="343080" indent="-338400">
              <a:lnSpc>
                <a:spcPct val="100000"/>
              </a:lnSpc>
              <a:spcBef>
                <a:spcPts val="1800"/>
              </a:spcBef>
              <a:buClr>
                <a:srgbClr val="0098DB"/>
              </a:buClr>
              <a:buFont typeface="Arial"/>
              <a:buChar char="•"/>
            </a:pPr>
            <a:r>
              <a:rPr lang="en-US" sz="2400" b="0" strike="noStrike" spc="-1">
                <a:solidFill>
                  <a:srgbClr val="414141"/>
                </a:solidFill>
                <a:latin typeface="Arial"/>
                <a:ea typeface="ＭＳ Ｐゴシック"/>
              </a:rPr>
              <a:t>combine everything of a regular SDK with all the functionality we’ve been looking at that is provided by devtool</a:t>
            </a:r>
            <a:endParaRPr lang="en-US" sz="2400" b="0" strike="noStrike" spc="-1">
              <a:latin typeface="Arial"/>
            </a:endParaRPr>
          </a:p>
        </p:txBody>
      </p:sp>
    </p:spTree>
    <p:extLst>
      <p:ext uri="{BB962C8B-B14F-4D97-AF65-F5344CB8AC3E}">
        <p14:creationId xmlns:p14="http://schemas.microsoft.com/office/powerpoint/2010/main" val="3214652734"/>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1" name="CustomShape 1"/>
          <p:cNvSpPr/>
          <p:nvPr/>
        </p:nvSpPr>
        <p:spPr>
          <a:xfrm>
            <a:off x="479520" y="328680"/>
            <a:ext cx="8223840" cy="885240"/>
          </a:xfrm>
          <a:prstGeom prst="rect">
            <a:avLst/>
          </a:prstGeom>
          <a:noFill/>
          <a:ln>
            <a:noFill/>
          </a:ln>
        </p:spPr>
        <p:style>
          <a:lnRef idx="0">
            <a:scrgbClr r="0" g="0" b="0"/>
          </a:lnRef>
          <a:fillRef idx="0">
            <a:scrgbClr r="0" g="0" b="0"/>
          </a:fillRef>
          <a:effectRef idx="0">
            <a:scrgbClr r="0" g="0" b="0"/>
          </a:effectRef>
          <a:fontRef idx="minor"/>
        </p:style>
      </p:sp>
      <p:sp>
        <p:nvSpPr>
          <p:cNvPr id="562" name="CustomShape 2"/>
          <p:cNvSpPr/>
          <p:nvPr/>
        </p:nvSpPr>
        <p:spPr>
          <a:xfrm>
            <a:off x="389520" y="1206360"/>
            <a:ext cx="8229600" cy="472068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spcBef>
                <a:spcPts val="1349"/>
              </a:spcBef>
            </a:pPr>
            <a:endParaRPr lang="en-US" sz="1800" b="0" strike="noStrike" spc="-1">
              <a:latin typeface="Arial"/>
            </a:endParaRPr>
          </a:p>
          <a:p>
            <a:pPr>
              <a:lnSpc>
                <a:spcPct val="100000"/>
              </a:lnSpc>
              <a:spcBef>
                <a:spcPts val="1349"/>
              </a:spcBef>
            </a:pPr>
            <a:endParaRPr lang="en-US" sz="1800" b="0" strike="noStrike" spc="-1">
              <a:latin typeface="Arial"/>
            </a:endParaRPr>
          </a:p>
          <a:p>
            <a:pPr algn="ctr">
              <a:lnSpc>
                <a:spcPct val="100000"/>
              </a:lnSpc>
              <a:spcBef>
                <a:spcPts val="4501"/>
              </a:spcBef>
            </a:pPr>
            <a:r>
              <a:rPr lang="en-US" sz="6000" b="0" strike="noStrike" spc="-1">
                <a:solidFill>
                  <a:srgbClr val="0098DB"/>
                </a:solidFill>
                <a:latin typeface="Arial"/>
                <a:ea typeface="ＭＳ Ｐゴシック"/>
              </a:rPr>
              <a:t>Questions</a:t>
            </a:r>
            <a:endParaRPr lang="en-US" sz="6000" b="0" strike="noStrike" spc="-1">
              <a:latin typeface="Arial"/>
            </a:endParaRPr>
          </a:p>
        </p:txBody>
      </p:sp>
    </p:spTree>
    <p:extLst>
      <p:ext uri="{BB962C8B-B14F-4D97-AF65-F5344CB8AC3E}">
        <p14:creationId xmlns:p14="http://schemas.microsoft.com/office/powerpoint/2010/main" val="2602045657"/>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cs typeface="Arial" charset="0"/>
              </a:rPr>
              <a:t>Activity Eight</a:t>
            </a:r>
            <a:endParaRPr lang="en-US" dirty="0"/>
          </a:p>
        </p:txBody>
      </p:sp>
      <p:sp>
        <p:nvSpPr>
          <p:cNvPr id="4" name="Content Placeholder 3"/>
          <p:cNvSpPr>
            <a:spLocks noGrp="1"/>
          </p:cNvSpPr>
          <p:nvPr>
            <p:ph sz="quarter" idx="11"/>
          </p:nvPr>
        </p:nvSpPr>
        <p:spPr>
          <a:xfrm>
            <a:off x="685800" y="4125913"/>
            <a:ext cx="7993993" cy="866775"/>
          </a:xfrm>
        </p:spPr>
        <p:txBody>
          <a:bodyPr/>
          <a:lstStyle/>
          <a:p>
            <a:pPr eaLnBrk="1" hangingPunct="1">
              <a:spcBef>
                <a:spcPts val="900"/>
              </a:spcBef>
            </a:pPr>
            <a:r>
              <a:rPr lang="en-US" dirty="0" smtClean="0">
                <a:latin typeface="Arial" charset="0"/>
              </a:rPr>
              <a:t>Tools</a:t>
            </a:r>
            <a:r>
              <a:rPr lang="en-US" dirty="0">
                <a:latin typeface="Arial" charset="0"/>
              </a:rPr>
              <a:t>, Toaster, User Experience</a:t>
            </a:r>
            <a:endParaRPr lang="en-US" dirty="0" smtClean="0">
              <a:latin typeface="Arial" charset="0"/>
            </a:endParaRPr>
          </a:p>
          <a:p>
            <a:pPr eaLnBrk="1" hangingPunct="1">
              <a:spcBef>
                <a:spcPts val="900"/>
              </a:spcBef>
            </a:pPr>
            <a:r>
              <a:rPr lang="en-GB" b="0" spc="-1" dirty="0" smtClean="0">
                <a:uFill>
                  <a:solidFill>
                    <a:srgbClr val="FFFFFF"/>
                  </a:solidFill>
                </a:uFill>
              </a:rPr>
              <a:t>David Reyna</a:t>
            </a:r>
            <a:endParaRPr lang="en-US" dirty="0" smtClean="0">
              <a:latin typeface="Arial" charset="0"/>
            </a:endParaRPr>
          </a:p>
          <a:p>
            <a:pPr eaLnBrk="1" hangingPunct="1">
              <a:spcBef>
                <a:spcPts val="900"/>
              </a:spcBef>
            </a:pPr>
            <a:endParaRPr lang="en-US" dirty="0">
              <a:latin typeface="Arial" charset="0"/>
            </a:endParaRPr>
          </a:p>
        </p:txBody>
      </p:sp>
    </p:spTree>
    <p:extLst>
      <p:ext uri="{BB962C8B-B14F-4D97-AF65-F5344CB8AC3E}">
        <p14:creationId xmlns:p14="http://schemas.microsoft.com/office/powerpoint/2010/main" val="2267971417"/>
      </p:ext>
    </p:extLst>
  </p:cSld>
  <p:clrMapOvr>
    <a:masterClrMapping/>
  </p:clrMapOvr>
  <p:transition>
    <p:fade/>
  </p:transition>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Toaster: Latest Features (1/2)</a:t>
            </a:r>
            <a:endParaRPr lang="en-US" dirty="0"/>
          </a:p>
        </p:txBody>
      </p:sp>
      <p:sp>
        <p:nvSpPr>
          <p:cNvPr id="9" name="Content Placeholder 2"/>
          <p:cNvSpPr>
            <a:spLocks noGrp="1"/>
          </p:cNvSpPr>
          <p:nvPr>
            <p:ph idx="4294967295"/>
          </p:nvPr>
        </p:nvSpPr>
        <p:spPr>
          <a:xfrm>
            <a:off x="442210" y="1075766"/>
            <a:ext cx="8229600" cy="4921622"/>
          </a:xfrm>
          <a:prstGeom prst="rect">
            <a:avLst/>
          </a:prstGeom>
        </p:spPr>
        <p:txBody>
          <a:bodyPr>
            <a:normAutofit fontScale="92500"/>
          </a:bodyPr>
          <a:lstStyle/>
          <a:p>
            <a:pPr>
              <a:lnSpc>
                <a:spcPct val="120000"/>
              </a:lnSpc>
              <a:spcBef>
                <a:spcPts val="0"/>
              </a:spcBef>
            </a:pPr>
            <a:r>
              <a:rPr lang="en-US" dirty="0" smtClean="0"/>
              <a:t>Toaster Documentation</a:t>
            </a:r>
          </a:p>
          <a:p>
            <a:pPr lvl="1">
              <a:lnSpc>
                <a:spcPct val="120000"/>
              </a:lnSpc>
              <a:spcBef>
                <a:spcPts val="0"/>
              </a:spcBef>
            </a:pPr>
            <a:r>
              <a:rPr lang="en-US" dirty="0"/>
              <a:t>https://</a:t>
            </a:r>
            <a:r>
              <a:rPr lang="en-US" dirty="0" smtClean="0"/>
              <a:t>www.yoctoproject.org/docs/latest/toaster-manual/toaster-manual.html</a:t>
            </a:r>
          </a:p>
          <a:p>
            <a:pPr>
              <a:lnSpc>
                <a:spcPct val="120000"/>
              </a:lnSpc>
              <a:spcBef>
                <a:spcPts val="0"/>
              </a:spcBef>
            </a:pPr>
            <a:r>
              <a:rPr lang="en-US" dirty="0" smtClean="0"/>
              <a:t>Toaster Service Without </a:t>
            </a:r>
            <a:r>
              <a:rPr lang="en-US" dirty="0"/>
              <a:t>a Web </a:t>
            </a:r>
            <a:r>
              <a:rPr lang="en-US" dirty="0" smtClean="0"/>
              <a:t>Server (“</a:t>
            </a:r>
            <a:r>
              <a:rPr lang="en-US" dirty="0" err="1" smtClean="0"/>
              <a:t>noweb</a:t>
            </a:r>
            <a:r>
              <a:rPr lang="en-US" dirty="0" smtClean="0"/>
              <a:t>”)	</a:t>
            </a:r>
          </a:p>
          <a:p>
            <a:pPr lvl="1">
              <a:lnSpc>
                <a:spcPct val="120000"/>
              </a:lnSpc>
              <a:spcBef>
                <a:spcPts val="0"/>
              </a:spcBef>
            </a:pPr>
            <a:r>
              <a:rPr lang="en-US" dirty="0" smtClean="0"/>
              <a:t>Good for capturing command line build(s) directly into the </a:t>
            </a:r>
            <a:r>
              <a:rPr lang="en-US" dirty="0" err="1" smtClean="0"/>
              <a:t>db</a:t>
            </a:r>
            <a:endParaRPr lang="en-US" dirty="0" smtClean="0"/>
          </a:p>
          <a:p>
            <a:pPr>
              <a:lnSpc>
                <a:spcPct val="120000"/>
              </a:lnSpc>
              <a:spcBef>
                <a:spcPts val="0"/>
              </a:spcBef>
            </a:pPr>
            <a:r>
              <a:rPr lang="en-US" dirty="0"/>
              <a:t>Toaster Service Without  </a:t>
            </a:r>
            <a:r>
              <a:rPr lang="en-US" dirty="0" smtClean="0"/>
              <a:t>Remote Builds (“</a:t>
            </a:r>
            <a:r>
              <a:rPr lang="en-US" dirty="0" err="1" smtClean="0"/>
              <a:t>nobuild</a:t>
            </a:r>
            <a:r>
              <a:rPr lang="en-US" dirty="0" smtClean="0"/>
              <a:t>”)</a:t>
            </a:r>
          </a:p>
          <a:p>
            <a:pPr lvl="1">
              <a:lnSpc>
                <a:spcPct val="120000"/>
              </a:lnSpc>
              <a:spcBef>
                <a:spcPts val="0"/>
              </a:spcBef>
            </a:pPr>
            <a:r>
              <a:rPr lang="en-US" dirty="0" smtClean="0"/>
              <a:t>Good for sharing build local status, without enabling external people creating projects and starting builds on your host</a:t>
            </a:r>
          </a:p>
          <a:p>
            <a:pPr>
              <a:lnSpc>
                <a:spcPct val="120000"/>
              </a:lnSpc>
              <a:spcBef>
                <a:spcPts val="0"/>
              </a:spcBef>
            </a:pPr>
            <a:r>
              <a:rPr lang="en-US" dirty="0" smtClean="0"/>
              <a:t>Toaster Service – Build Status within Containers</a:t>
            </a:r>
          </a:p>
          <a:p>
            <a:pPr lvl="1">
              <a:lnSpc>
                <a:spcPct val="120000"/>
              </a:lnSpc>
              <a:spcBef>
                <a:spcPts val="0"/>
              </a:spcBef>
            </a:pPr>
            <a:r>
              <a:rPr lang="en-US" dirty="0" smtClean="0"/>
              <a:t>New REST/JSON API to access the progress and health of </a:t>
            </a:r>
            <a:r>
              <a:rPr lang="en-US" dirty="0" err="1" smtClean="0"/>
              <a:t>bitbake</a:t>
            </a:r>
            <a:r>
              <a:rPr lang="en-US" dirty="0" smtClean="0"/>
              <a:t> builds via HTTP; very handy for containers</a:t>
            </a:r>
          </a:p>
          <a:p>
            <a:pPr lvl="1">
              <a:lnSpc>
                <a:spcPct val="120000"/>
              </a:lnSpc>
              <a:spcBef>
                <a:spcPts val="0"/>
              </a:spcBef>
            </a:pPr>
            <a:r>
              <a:rPr lang="en-US" dirty="0" smtClean="0"/>
              <a:t>Build Status options: “Completed”, “In Progress”, “Specific Status” </a:t>
            </a:r>
          </a:p>
          <a:p>
            <a:pPr marL="0" indent="0">
              <a:lnSpc>
                <a:spcPct val="120000"/>
              </a:lnSpc>
              <a:spcBef>
                <a:spcPts val="0"/>
              </a:spcBef>
              <a:buNone/>
            </a:pPr>
            <a:endParaRPr lang="en-US" dirty="0"/>
          </a:p>
          <a:p>
            <a:pPr>
              <a:lnSpc>
                <a:spcPct val="120000"/>
              </a:lnSpc>
              <a:spcBef>
                <a:spcPts val="0"/>
              </a:spcBef>
            </a:pPr>
            <a:endParaRPr lang="en-US" dirty="0"/>
          </a:p>
          <a:p>
            <a:pPr>
              <a:lnSpc>
                <a:spcPct val="120000"/>
              </a:lnSpc>
              <a:spcBef>
                <a:spcPts val="0"/>
              </a:spcBef>
            </a:pPr>
            <a:endParaRPr lang="en-US" dirty="0"/>
          </a:p>
        </p:txBody>
      </p:sp>
    </p:spTree>
    <p:extLst>
      <p:ext uri="{BB962C8B-B14F-4D97-AF65-F5344CB8AC3E}">
        <p14:creationId xmlns:p14="http://schemas.microsoft.com/office/powerpoint/2010/main" val="1953574939"/>
      </p:ext>
    </p:extLst>
  </p:cSld>
  <p:clrMapOvr>
    <a:masterClrMapping/>
  </p:clrMapOvr>
  <p:transition>
    <p:fade/>
  </p:transition>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Toaster: Latest Features (2/2)</a:t>
            </a:r>
            <a:endParaRPr lang="en-US" dirty="0"/>
          </a:p>
        </p:txBody>
      </p:sp>
      <p:sp>
        <p:nvSpPr>
          <p:cNvPr id="9" name="Content Placeholder 2"/>
          <p:cNvSpPr>
            <a:spLocks noGrp="1"/>
          </p:cNvSpPr>
          <p:nvPr>
            <p:ph idx="4294967295"/>
          </p:nvPr>
        </p:nvSpPr>
        <p:spPr>
          <a:xfrm>
            <a:off x="418459" y="950026"/>
            <a:ext cx="3880408" cy="4921622"/>
          </a:xfrm>
          <a:prstGeom prst="rect">
            <a:avLst/>
          </a:prstGeom>
        </p:spPr>
        <p:txBody>
          <a:bodyPr>
            <a:normAutofit/>
          </a:bodyPr>
          <a:lstStyle/>
          <a:p>
            <a:pPr>
              <a:lnSpc>
                <a:spcPct val="120000"/>
              </a:lnSpc>
              <a:spcBef>
                <a:spcPts val="0"/>
              </a:spcBef>
            </a:pPr>
            <a:r>
              <a:rPr lang="en-US" dirty="0" smtClean="0"/>
              <a:t>Compatibility between Command Line and Toaster builds</a:t>
            </a:r>
          </a:p>
          <a:p>
            <a:pPr lvl="1">
              <a:lnSpc>
                <a:spcPct val="120000"/>
              </a:lnSpc>
              <a:spcBef>
                <a:spcPts val="0"/>
              </a:spcBef>
            </a:pPr>
            <a:r>
              <a:rPr lang="en-US" dirty="0" smtClean="0"/>
              <a:t>New “Import command line build” option</a:t>
            </a:r>
          </a:p>
          <a:p>
            <a:pPr lvl="1">
              <a:lnSpc>
                <a:spcPct val="120000"/>
              </a:lnSpc>
              <a:spcBef>
                <a:spcPts val="0"/>
              </a:spcBef>
            </a:pPr>
            <a:r>
              <a:rPr lang="en-US" dirty="0" smtClean="0"/>
              <a:t>New “Merge Toaster Settings” into standard </a:t>
            </a:r>
            <a:r>
              <a:rPr lang="en-US" dirty="0" err="1" smtClean="0"/>
              <a:t>conf</a:t>
            </a:r>
            <a:r>
              <a:rPr lang="en-US" dirty="0" smtClean="0"/>
              <a:t> files”</a:t>
            </a:r>
            <a:r>
              <a:rPr lang="en-US" dirty="0"/>
              <a:t>	</a:t>
            </a:r>
          </a:p>
          <a:p>
            <a:pPr>
              <a:lnSpc>
                <a:spcPct val="120000"/>
              </a:lnSpc>
              <a:spcBef>
                <a:spcPts val="0"/>
              </a:spcBef>
            </a:pPr>
            <a:endParaRPr lang="en-US" dirty="0"/>
          </a:p>
          <a:p>
            <a:pPr>
              <a:lnSpc>
                <a:spcPct val="120000"/>
              </a:lnSpc>
              <a:spcBef>
                <a:spcPts val="0"/>
              </a:spcBef>
            </a:pPr>
            <a:endParaRPr lang="en-US" dirty="0"/>
          </a:p>
        </p:txBody>
      </p:sp>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450569" y="950026"/>
            <a:ext cx="4028208" cy="4013036"/>
          </a:xfrm>
          <a:prstGeom prst="rect">
            <a:avLst/>
          </a:prstGeom>
          <a:ln w="25400">
            <a:solidFill>
              <a:schemeClr val="accent1"/>
            </a:solidFill>
          </a:ln>
        </p:spPr>
      </p:pic>
    </p:spTree>
    <p:extLst>
      <p:ext uri="{BB962C8B-B14F-4D97-AF65-F5344CB8AC3E}">
        <p14:creationId xmlns:p14="http://schemas.microsoft.com/office/powerpoint/2010/main" val="367972575"/>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311700" y="2867800"/>
            <a:ext cx="8520600" cy="1122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What is the Runqueue?</a:t>
            </a:r>
            <a:endParaRPr/>
          </a:p>
        </p:txBody>
      </p:sp>
    </p:spTree>
    <p:extLst>
      <p:ext uri="{BB962C8B-B14F-4D97-AF65-F5344CB8AC3E}">
        <p14:creationId xmlns:p14="http://schemas.microsoft.com/office/powerpoint/2010/main" val="3061251519"/>
      </p:ext>
    </p:extLst>
  </p:cSld>
  <p:clrMapOvr>
    <a:masterClrMapping/>
  </p:clrMapOvr>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4025" y="408517"/>
            <a:ext cx="8227438" cy="541509"/>
          </a:xfrm>
        </p:spPr>
        <p:txBody>
          <a:bodyPr/>
          <a:lstStyle/>
          <a:p>
            <a:r>
              <a:rPr lang="en-US" dirty="0" smtClean="0"/>
              <a:t>Intel System Studio 2019: </a:t>
            </a:r>
            <a:r>
              <a:rPr lang="en-US" u="sng" dirty="0" smtClean="0"/>
              <a:t>Yocto Project Compatible</a:t>
            </a:r>
            <a:endParaRPr lang="en-US" u="sng" dirty="0"/>
          </a:p>
        </p:txBody>
      </p:sp>
      <p:sp>
        <p:nvSpPr>
          <p:cNvPr id="9" name="Content Placeholder 2"/>
          <p:cNvSpPr>
            <a:spLocks noGrp="1"/>
          </p:cNvSpPr>
          <p:nvPr>
            <p:ph idx="4294967295"/>
          </p:nvPr>
        </p:nvSpPr>
        <p:spPr>
          <a:xfrm>
            <a:off x="442210" y="1075766"/>
            <a:ext cx="8229600" cy="4921622"/>
          </a:xfrm>
          <a:prstGeom prst="rect">
            <a:avLst/>
          </a:prstGeom>
        </p:spPr>
        <p:txBody>
          <a:bodyPr>
            <a:normAutofit lnSpcReduction="10000"/>
          </a:bodyPr>
          <a:lstStyle/>
          <a:p>
            <a:pPr>
              <a:lnSpc>
                <a:spcPct val="120000"/>
              </a:lnSpc>
              <a:spcBef>
                <a:spcPts val="0"/>
              </a:spcBef>
            </a:pPr>
            <a:r>
              <a:rPr lang="en-US" dirty="0" smtClean="0"/>
              <a:t>The Wind River Application and Project plug-ins have been shared with Intel System Studio, with the idea of open sourcing them to Eclipse.org</a:t>
            </a:r>
          </a:p>
          <a:p>
            <a:pPr>
              <a:lnSpc>
                <a:spcPct val="120000"/>
              </a:lnSpc>
              <a:spcBef>
                <a:spcPts val="0"/>
              </a:spcBef>
            </a:pPr>
            <a:r>
              <a:rPr lang="en-US" dirty="0" smtClean="0"/>
              <a:t>Implementation is architecture agnostic</a:t>
            </a:r>
          </a:p>
          <a:p>
            <a:pPr>
              <a:lnSpc>
                <a:spcPct val="120000"/>
              </a:lnSpc>
              <a:spcBef>
                <a:spcPts val="0"/>
              </a:spcBef>
            </a:pPr>
            <a:r>
              <a:rPr lang="en-US" dirty="0" smtClean="0"/>
              <a:t>Application Project Features:</a:t>
            </a:r>
          </a:p>
          <a:p>
            <a:pPr lvl="1">
              <a:lnSpc>
                <a:spcPct val="120000"/>
              </a:lnSpc>
              <a:spcBef>
                <a:spcPts val="0"/>
              </a:spcBef>
            </a:pPr>
            <a:r>
              <a:rPr lang="en-US" dirty="0" smtClean="0"/>
              <a:t>Awareness of YP compatible SDKs/</a:t>
            </a:r>
            <a:r>
              <a:rPr lang="en-US" dirty="0" err="1" smtClean="0"/>
              <a:t>eSDKs</a:t>
            </a:r>
            <a:endParaRPr lang="en-US" dirty="0" smtClean="0"/>
          </a:p>
          <a:p>
            <a:pPr lvl="1">
              <a:lnSpc>
                <a:spcPct val="120000"/>
              </a:lnSpc>
              <a:spcBef>
                <a:spcPts val="0"/>
              </a:spcBef>
            </a:pPr>
            <a:r>
              <a:rPr lang="en-US" dirty="0" smtClean="0"/>
              <a:t>Ability to register multiple SDKs</a:t>
            </a:r>
          </a:p>
          <a:p>
            <a:pPr lvl="1">
              <a:lnSpc>
                <a:spcPct val="120000"/>
              </a:lnSpc>
              <a:spcBef>
                <a:spcPts val="0"/>
              </a:spcBef>
            </a:pPr>
            <a:r>
              <a:rPr lang="en-US" dirty="0" smtClean="0"/>
              <a:t>Automatic generation of “Build Specs” for each machine variant in each SDK </a:t>
            </a:r>
          </a:p>
          <a:p>
            <a:pPr lvl="1">
              <a:lnSpc>
                <a:spcPct val="120000"/>
              </a:lnSpc>
              <a:spcBef>
                <a:spcPts val="0"/>
              </a:spcBef>
            </a:pPr>
            <a:r>
              <a:rPr lang="en-US" dirty="0" smtClean="0"/>
              <a:t>Ability to enable/disable debug flags</a:t>
            </a:r>
          </a:p>
          <a:p>
            <a:pPr lvl="1">
              <a:lnSpc>
                <a:spcPct val="120000"/>
              </a:lnSpc>
              <a:spcBef>
                <a:spcPts val="0"/>
              </a:spcBef>
            </a:pPr>
            <a:r>
              <a:rPr lang="en-US" dirty="0" smtClean="0"/>
              <a:t>Debugger deploy and access over GDB/TCF</a:t>
            </a:r>
          </a:p>
          <a:p>
            <a:pPr lvl="1">
              <a:lnSpc>
                <a:spcPct val="120000"/>
              </a:lnSpc>
              <a:spcBef>
                <a:spcPts val="0"/>
              </a:spcBef>
            </a:pPr>
            <a:r>
              <a:rPr lang="en-US" dirty="0" smtClean="0"/>
              <a:t>Set of sample applications</a:t>
            </a:r>
          </a:p>
          <a:p>
            <a:pPr marL="0" indent="0">
              <a:lnSpc>
                <a:spcPct val="120000"/>
              </a:lnSpc>
              <a:spcBef>
                <a:spcPts val="0"/>
              </a:spcBef>
              <a:buNone/>
            </a:pPr>
            <a:endParaRPr lang="en-US" dirty="0"/>
          </a:p>
          <a:p>
            <a:pPr>
              <a:lnSpc>
                <a:spcPct val="120000"/>
              </a:lnSpc>
              <a:spcBef>
                <a:spcPts val="0"/>
              </a:spcBef>
            </a:pPr>
            <a:endParaRPr lang="en-US" dirty="0"/>
          </a:p>
          <a:p>
            <a:pPr>
              <a:lnSpc>
                <a:spcPct val="120000"/>
              </a:lnSpc>
              <a:spcBef>
                <a:spcPts val="0"/>
              </a:spcBef>
            </a:pPr>
            <a:endParaRPr lang="en-US" dirty="0"/>
          </a:p>
        </p:txBody>
      </p:sp>
    </p:spTree>
    <p:extLst>
      <p:ext uri="{BB962C8B-B14F-4D97-AF65-F5344CB8AC3E}">
        <p14:creationId xmlns:p14="http://schemas.microsoft.com/office/powerpoint/2010/main" val="2975529566"/>
      </p:ext>
    </p:extLst>
  </p:cSld>
  <p:clrMapOvr>
    <a:masterClrMapping/>
  </p:clrMapOvr>
  <p:transition>
    <p:fade/>
  </p:transition>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4025" y="408517"/>
            <a:ext cx="8227438" cy="541509"/>
          </a:xfrm>
        </p:spPr>
        <p:txBody>
          <a:bodyPr/>
          <a:lstStyle/>
          <a:p>
            <a:r>
              <a:rPr lang="en-US" dirty="0" smtClean="0"/>
              <a:t>Intel System Studio 2019: </a:t>
            </a:r>
            <a:r>
              <a:rPr lang="en-US" u="sng" dirty="0" smtClean="0"/>
              <a:t>Yocto Project Compatible</a:t>
            </a:r>
            <a:endParaRPr lang="en-US" u="sng" dirty="0"/>
          </a:p>
        </p:txBody>
      </p:sp>
      <p:sp>
        <p:nvSpPr>
          <p:cNvPr id="9" name="Content Placeholder 2"/>
          <p:cNvSpPr>
            <a:spLocks noGrp="1"/>
          </p:cNvSpPr>
          <p:nvPr>
            <p:ph idx="4294967295"/>
          </p:nvPr>
        </p:nvSpPr>
        <p:spPr>
          <a:xfrm>
            <a:off x="442210" y="1075766"/>
            <a:ext cx="3156013" cy="4766894"/>
          </a:xfrm>
          <a:prstGeom prst="rect">
            <a:avLst/>
          </a:prstGeom>
        </p:spPr>
        <p:txBody>
          <a:bodyPr>
            <a:normAutofit lnSpcReduction="10000"/>
          </a:bodyPr>
          <a:lstStyle/>
          <a:p>
            <a:pPr>
              <a:lnSpc>
                <a:spcPct val="120000"/>
              </a:lnSpc>
              <a:spcBef>
                <a:spcPts val="0"/>
              </a:spcBef>
            </a:pPr>
            <a:r>
              <a:rPr lang="en-US" dirty="0" smtClean="0"/>
              <a:t>Platform Project Features:</a:t>
            </a:r>
          </a:p>
          <a:p>
            <a:pPr lvl="1">
              <a:lnSpc>
                <a:spcPct val="120000"/>
              </a:lnSpc>
              <a:spcBef>
                <a:spcPts val="0"/>
              </a:spcBef>
            </a:pPr>
            <a:r>
              <a:rPr lang="en-US" dirty="0" smtClean="0"/>
              <a:t>Configuration/Updates via Toaster</a:t>
            </a:r>
          </a:p>
          <a:p>
            <a:pPr lvl="1">
              <a:lnSpc>
                <a:spcPct val="120000"/>
              </a:lnSpc>
              <a:spcBef>
                <a:spcPts val="0"/>
              </a:spcBef>
            </a:pPr>
            <a:r>
              <a:rPr lang="en-US" dirty="0" smtClean="0"/>
              <a:t>Basic build targets directly from ISS</a:t>
            </a:r>
          </a:p>
          <a:p>
            <a:pPr lvl="1">
              <a:lnSpc>
                <a:spcPct val="120000"/>
              </a:lnSpc>
              <a:spcBef>
                <a:spcPts val="0"/>
              </a:spcBef>
            </a:pPr>
            <a:r>
              <a:rPr lang="en-US" dirty="0" smtClean="0"/>
              <a:t>Eclipse-based Kernel Configuration Tool</a:t>
            </a:r>
          </a:p>
          <a:p>
            <a:pPr lvl="1">
              <a:lnSpc>
                <a:spcPct val="120000"/>
              </a:lnSpc>
              <a:spcBef>
                <a:spcPts val="0"/>
              </a:spcBef>
            </a:pPr>
            <a:r>
              <a:rPr lang="en-US" dirty="0" smtClean="0"/>
              <a:t>Tree view to browse deploy artifacts</a:t>
            </a:r>
          </a:p>
          <a:p>
            <a:pPr marL="342900" lvl="1" indent="0">
              <a:lnSpc>
                <a:spcPct val="120000"/>
              </a:lnSpc>
              <a:spcBef>
                <a:spcPts val="0"/>
              </a:spcBef>
              <a:buNone/>
            </a:pPr>
            <a:endParaRPr lang="en-US" dirty="0" smtClean="0"/>
          </a:p>
          <a:p>
            <a:pPr>
              <a:lnSpc>
                <a:spcPct val="120000"/>
              </a:lnSpc>
              <a:spcBef>
                <a:spcPts val="0"/>
              </a:spcBef>
            </a:pPr>
            <a:endParaRPr lang="en-US" dirty="0" smtClean="0"/>
          </a:p>
          <a:p>
            <a:pPr marL="0" indent="0">
              <a:lnSpc>
                <a:spcPct val="120000"/>
              </a:lnSpc>
              <a:spcBef>
                <a:spcPts val="0"/>
              </a:spcBef>
              <a:buNone/>
            </a:pPr>
            <a:endParaRPr lang="en-US" dirty="0"/>
          </a:p>
          <a:p>
            <a:pPr>
              <a:lnSpc>
                <a:spcPct val="120000"/>
              </a:lnSpc>
              <a:spcBef>
                <a:spcPts val="0"/>
              </a:spcBef>
            </a:pPr>
            <a:endParaRPr lang="en-US" dirty="0"/>
          </a:p>
          <a:p>
            <a:pPr>
              <a:lnSpc>
                <a:spcPct val="120000"/>
              </a:lnSpc>
              <a:spcBef>
                <a:spcPts val="0"/>
              </a:spcBef>
            </a:pP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23876" y="1328444"/>
            <a:ext cx="4648849" cy="4201112"/>
          </a:xfrm>
          <a:prstGeom prst="rect">
            <a:avLst/>
          </a:prstGeom>
        </p:spPr>
      </p:pic>
    </p:spTree>
    <p:extLst>
      <p:ext uri="{BB962C8B-B14F-4D97-AF65-F5344CB8AC3E}">
        <p14:creationId xmlns:p14="http://schemas.microsoft.com/office/powerpoint/2010/main" val="1386811088"/>
      </p:ext>
    </p:extLst>
  </p:cSld>
  <p:clrMapOvr>
    <a:masterClrMapping/>
  </p:clrMapOvr>
  <p:transition>
    <p:fade/>
  </p:transition>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4025" y="408517"/>
            <a:ext cx="8227438" cy="541509"/>
          </a:xfrm>
        </p:spPr>
        <p:txBody>
          <a:bodyPr/>
          <a:lstStyle/>
          <a:p>
            <a:r>
              <a:rPr lang="en-US" dirty="0" smtClean="0"/>
              <a:t>Intel System Studio 2019: </a:t>
            </a:r>
            <a:r>
              <a:rPr lang="en-US" u="sng" dirty="0" smtClean="0"/>
              <a:t>Yocto Project Compatible</a:t>
            </a:r>
            <a:endParaRPr lang="en-US" u="sng" dirty="0"/>
          </a:p>
        </p:txBody>
      </p:sp>
      <p:sp>
        <p:nvSpPr>
          <p:cNvPr id="9" name="Content Placeholder 2"/>
          <p:cNvSpPr>
            <a:spLocks noGrp="1"/>
          </p:cNvSpPr>
          <p:nvPr>
            <p:ph idx="4294967295"/>
          </p:nvPr>
        </p:nvSpPr>
        <p:spPr>
          <a:xfrm>
            <a:off x="442210" y="1075766"/>
            <a:ext cx="3156013" cy="4766894"/>
          </a:xfrm>
          <a:prstGeom prst="rect">
            <a:avLst/>
          </a:prstGeom>
        </p:spPr>
        <p:txBody>
          <a:bodyPr>
            <a:normAutofit/>
          </a:bodyPr>
          <a:lstStyle/>
          <a:p>
            <a:pPr>
              <a:lnSpc>
                <a:spcPct val="120000"/>
              </a:lnSpc>
              <a:spcBef>
                <a:spcPts val="0"/>
              </a:spcBef>
            </a:pPr>
            <a:r>
              <a:rPr lang="en-US" dirty="0" smtClean="0"/>
              <a:t>Import:</a:t>
            </a:r>
          </a:p>
          <a:p>
            <a:pPr lvl="1">
              <a:lnSpc>
                <a:spcPct val="120000"/>
              </a:lnSpc>
              <a:spcBef>
                <a:spcPts val="0"/>
              </a:spcBef>
            </a:pPr>
            <a:r>
              <a:rPr lang="en-US" dirty="0" smtClean="0"/>
              <a:t>Existing command line project</a:t>
            </a:r>
          </a:p>
          <a:p>
            <a:pPr lvl="1">
              <a:lnSpc>
                <a:spcPct val="120000"/>
              </a:lnSpc>
              <a:spcBef>
                <a:spcPts val="0"/>
              </a:spcBef>
            </a:pPr>
            <a:r>
              <a:rPr lang="en-US" dirty="0" smtClean="0"/>
              <a:t>Existing SDK/</a:t>
            </a:r>
            <a:r>
              <a:rPr lang="en-US" dirty="0" err="1" smtClean="0"/>
              <a:t>eSDK</a:t>
            </a:r>
            <a:endParaRPr lang="en-US" dirty="0" smtClean="0"/>
          </a:p>
          <a:p>
            <a:pPr lvl="1">
              <a:lnSpc>
                <a:spcPct val="120000"/>
              </a:lnSpc>
              <a:spcBef>
                <a:spcPts val="0"/>
              </a:spcBef>
            </a:pPr>
            <a:endParaRPr lang="en-US" dirty="0" smtClean="0"/>
          </a:p>
          <a:p>
            <a:pPr marL="342900" lvl="1" indent="0">
              <a:lnSpc>
                <a:spcPct val="120000"/>
              </a:lnSpc>
              <a:spcBef>
                <a:spcPts val="0"/>
              </a:spcBef>
              <a:buNone/>
            </a:pPr>
            <a:endParaRPr lang="en-US" dirty="0" smtClean="0"/>
          </a:p>
          <a:p>
            <a:pPr>
              <a:lnSpc>
                <a:spcPct val="120000"/>
              </a:lnSpc>
              <a:spcBef>
                <a:spcPts val="0"/>
              </a:spcBef>
            </a:pPr>
            <a:endParaRPr lang="en-US" dirty="0" smtClean="0"/>
          </a:p>
          <a:p>
            <a:pPr marL="0" indent="0">
              <a:lnSpc>
                <a:spcPct val="120000"/>
              </a:lnSpc>
              <a:spcBef>
                <a:spcPts val="0"/>
              </a:spcBef>
              <a:buNone/>
            </a:pPr>
            <a:endParaRPr lang="en-US" dirty="0"/>
          </a:p>
          <a:p>
            <a:pPr>
              <a:lnSpc>
                <a:spcPct val="120000"/>
              </a:lnSpc>
              <a:spcBef>
                <a:spcPts val="0"/>
              </a:spcBef>
            </a:pPr>
            <a:endParaRPr lang="en-US" dirty="0"/>
          </a:p>
          <a:p>
            <a:pPr>
              <a:lnSpc>
                <a:spcPct val="120000"/>
              </a:lnSpc>
              <a:spcBef>
                <a:spcPts val="0"/>
              </a:spcBef>
            </a:pP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93222" y="1142942"/>
            <a:ext cx="4848902" cy="4382112"/>
          </a:xfrm>
          <a:prstGeom prst="rect">
            <a:avLst/>
          </a:prstGeom>
        </p:spPr>
      </p:pic>
    </p:spTree>
    <p:extLst>
      <p:ext uri="{BB962C8B-B14F-4D97-AF65-F5344CB8AC3E}">
        <p14:creationId xmlns:p14="http://schemas.microsoft.com/office/powerpoint/2010/main" val="606573427"/>
      </p:ext>
    </p:extLst>
  </p:cSld>
  <p:clrMapOvr>
    <a:masterClrMapping/>
  </p:clrMapOvr>
  <p:transition>
    <p:fade/>
  </p:transition>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4025" y="408517"/>
            <a:ext cx="8227438" cy="541509"/>
          </a:xfrm>
        </p:spPr>
        <p:txBody>
          <a:bodyPr/>
          <a:lstStyle/>
          <a:p>
            <a:r>
              <a:rPr lang="en-US" dirty="0" smtClean="0"/>
              <a:t>New Security Response Tool (</a:t>
            </a:r>
            <a:r>
              <a:rPr lang="en-US" dirty="0" err="1" smtClean="0"/>
              <a:t>SRTool</a:t>
            </a:r>
            <a:r>
              <a:rPr lang="en-US" dirty="0" smtClean="0"/>
              <a:t>)</a:t>
            </a:r>
            <a:endParaRPr lang="en-US" u="sng" dirty="0"/>
          </a:p>
        </p:txBody>
      </p:sp>
      <p:sp>
        <p:nvSpPr>
          <p:cNvPr id="9" name="Content Placeholder 2"/>
          <p:cNvSpPr>
            <a:spLocks noGrp="1"/>
          </p:cNvSpPr>
          <p:nvPr>
            <p:ph idx="4294967295"/>
          </p:nvPr>
        </p:nvSpPr>
        <p:spPr>
          <a:xfrm>
            <a:off x="442210" y="1075766"/>
            <a:ext cx="8229600" cy="4921622"/>
          </a:xfrm>
          <a:prstGeom prst="rect">
            <a:avLst/>
          </a:prstGeom>
        </p:spPr>
        <p:txBody>
          <a:bodyPr>
            <a:normAutofit fontScale="85000" lnSpcReduction="10000"/>
          </a:bodyPr>
          <a:lstStyle/>
          <a:p>
            <a:pPr>
              <a:lnSpc>
                <a:spcPct val="120000"/>
              </a:lnSpc>
              <a:spcBef>
                <a:spcPts val="0"/>
              </a:spcBef>
            </a:pPr>
            <a:r>
              <a:rPr lang="en-US" i="1" dirty="0" smtClean="0">
                <a:solidFill>
                  <a:schemeClr val="accent6">
                    <a:lumMod val="75000"/>
                  </a:schemeClr>
                </a:solidFill>
              </a:rPr>
              <a:t>While </a:t>
            </a:r>
            <a:r>
              <a:rPr lang="en-US" i="1" dirty="0">
                <a:solidFill>
                  <a:schemeClr val="accent6">
                    <a:lumMod val="75000"/>
                  </a:schemeClr>
                </a:solidFill>
              </a:rPr>
              <a:t>there is heighten awareness about device vulnerabilities, what is often missing is awareness about the process of managing the security response process </a:t>
            </a:r>
            <a:r>
              <a:rPr lang="en-US" i="1" dirty="0" smtClean="0">
                <a:solidFill>
                  <a:schemeClr val="accent6">
                    <a:lumMod val="75000"/>
                  </a:schemeClr>
                </a:solidFill>
              </a:rPr>
              <a:t>itself</a:t>
            </a:r>
          </a:p>
          <a:p>
            <a:pPr>
              <a:lnSpc>
                <a:spcPct val="120000"/>
              </a:lnSpc>
              <a:spcBef>
                <a:spcPts val="0"/>
              </a:spcBef>
            </a:pPr>
            <a:r>
              <a:rPr lang="en-US" dirty="0" smtClean="0"/>
              <a:t>Wind River is sharing to open source a tool </a:t>
            </a:r>
            <a:r>
              <a:rPr lang="en-US" dirty="0"/>
              <a:t>to help manager </a:t>
            </a:r>
            <a:r>
              <a:rPr lang="en-US" dirty="0" smtClean="0"/>
              <a:t>the organization’s security </a:t>
            </a:r>
            <a:r>
              <a:rPr lang="en-US" dirty="0"/>
              <a:t>response </a:t>
            </a:r>
            <a:r>
              <a:rPr lang="en-US" dirty="0" smtClean="0"/>
              <a:t>management:</a:t>
            </a:r>
            <a:endParaRPr lang="en-US" dirty="0"/>
          </a:p>
          <a:p>
            <a:pPr lvl="1">
              <a:lnSpc>
                <a:spcPct val="120000"/>
              </a:lnSpc>
              <a:spcBef>
                <a:spcPts val="0"/>
              </a:spcBef>
            </a:pPr>
            <a:r>
              <a:rPr lang="en-US" dirty="0" smtClean="0">
                <a:solidFill>
                  <a:schemeClr val="accent6">
                    <a:lumMod val="75000"/>
                  </a:schemeClr>
                </a:solidFill>
              </a:rPr>
              <a:t>Better ways to handle 1000+ CVEs per month</a:t>
            </a:r>
          </a:p>
          <a:p>
            <a:pPr lvl="1">
              <a:lnSpc>
                <a:spcPct val="120000"/>
              </a:lnSpc>
              <a:spcBef>
                <a:spcPts val="0"/>
              </a:spcBef>
            </a:pPr>
            <a:r>
              <a:rPr lang="en-US" dirty="0" smtClean="0">
                <a:solidFill>
                  <a:schemeClr val="accent6">
                    <a:lumMod val="75000"/>
                  </a:schemeClr>
                </a:solidFill>
              </a:rPr>
              <a:t>Better ways to connect CVE’s to defects to product</a:t>
            </a:r>
          </a:p>
          <a:p>
            <a:pPr lvl="1">
              <a:lnSpc>
                <a:spcPct val="120000"/>
              </a:lnSpc>
              <a:spcBef>
                <a:spcPts val="0"/>
              </a:spcBef>
            </a:pPr>
            <a:r>
              <a:rPr lang="en-US" dirty="0" smtClean="0">
                <a:solidFill>
                  <a:schemeClr val="accent6">
                    <a:lumMod val="75000"/>
                  </a:schemeClr>
                </a:solidFill>
              </a:rPr>
              <a:t>Better ways to allow easy access to the full vulnerability status, generate reports, clean exports to public CVE DB</a:t>
            </a:r>
          </a:p>
          <a:p>
            <a:pPr lvl="1">
              <a:lnSpc>
                <a:spcPct val="120000"/>
              </a:lnSpc>
              <a:spcBef>
                <a:spcPts val="0"/>
              </a:spcBef>
            </a:pPr>
            <a:r>
              <a:rPr lang="en-US" dirty="0" smtClean="0">
                <a:solidFill>
                  <a:schemeClr val="accent6">
                    <a:lumMod val="75000"/>
                  </a:schemeClr>
                </a:solidFill>
              </a:rPr>
              <a:t>Better ways to use automation to keep all the data sources automatically up to date</a:t>
            </a:r>
          </a:p>
          <a:p>
            <a:pPr>
              <a:lnSpc>
                <a:spcPct val="120000"/>
              </a:lnSpc>
              <a:spcBef>
                <a:spcPts val="0"/>
              </a:spcBef>
            </a:pPr>
            <a:r>
              <a:rPr lang="en-US" dirty="0" smtClean="0">
                <a:solidFill>
                  <a:schemeClr val="accent6">
                    <a:lumMod val="75000"/>
                  </a:schemeClr>
                </a:solidFill>
              </a:rPr>
              <a:t>Community Page:</a:t>
            </a:r>
          </a:p>
          <a:p>
            <a:pPr lvl="1">
              <a:lnSpc>
                <a:spcPct val="120000"/>
              </a:lnSpc>
              <a:spcBef>
                <a:spcPts val="0"/>
              </a:spcBef>
            </a:pPr>
            <a:r>
              <a:rPr lang="en-US" sz="2000" dirty="0">
                <a:hlinkClick r:id="rId2"/>
              </a:rPr>
              <a:t>https://</a:t>
            </a:r>
            <a:r>
              <a:rPr lang="en-US" sz="2000" dirty="0" smtClean="0">
                <a:hlinkClick r:id="rId2"/>
              </a:rPr>
              <a:t>wiki.yoctoproject.org/wiki/Contribute_to_SRTool</a:t>
            </a:r>
            <a:endParaRPr lang="en-US" dirty="0">
              <a:solidFill>
                <a:schemeClr val="accent6">
                  <a:lumMod val="75000"/>
                </a:schemeClr>
              </a:solidFill>
            </a:endParaRPr>
          </a:p>
          <a:p>
            <a:pPr>
              <a:lnSpc>
                <a:spcPct val="120000"/>
              </a:lnSpc>
              <a:spcBef>
                <a:spcPts val="0"/>
              </a:spcBef>
            </a:pPr>
            <a:r>
              <a:rPr lang="en-US" b="1" dirty="0" smtClean="0"/>
              <a:t>ELCE Presentation:</a:t>
            </a:r>
          </a:p>
          <a:p>
            <a:pPr lvl="1">
              <a:lnSpc>
                <a:spcPct val="120000"/>
              </a:lnSpc>
              <a:spcBef>
                <a:spcPts val="0"/>
              </a:spcBef>
            </a:pPr>
            <a:r>
              <a:rPr lang="en-US" sz="2200" u="sng" dirty="0" smtClean="0">
                <a:hlinkClick r:id="rId3"/>
              </a:rPr>
              <a:t>https</a:t>
            </a:r>
            <a:r>
              <a:rPr lang="en-US" sz="2200" u="sng" dirty="0">
                <a:hlinkClick r:id="rId3"/>
              </a:rPr>
              <a:t>://</a:t>
            </a:r>
            <a:r>
              <a:rPr lang="en-US" sz="2200" u="sng" dirty="0" smtClean="0">
                <a:hlinkClick r:id="rId3"/>
              </a:rPr>
              <a:t>sched.co/HOLr</a:t>
            </a:r>
            <a:endParaRPr lang="en-US" sz="2200" u="sng" dirty="0" smtClean="0"/>
          </a:p>
        </p:txBody>
      </p:sp>
    </p:spTree>
    <p:extLst>
      <p:ext uri="{BB962C8B-B14F-4D97-AF65-F5344CB8AC3E}">
        <p14:creationId xmlns:p14="http://schemas.microsoft.com/office/powerpoint/2010/main" val="1505795597"/>
      </p:ext>
    </p:extLst>
  </p:cSld>
  <p:clrMapOvr>
    <a:masterClrMapping/>
  </p:clrMapOvr>
  <p:transition>
    <p:fade/>
  </p:transition>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LINUXCONEU-MONDAY-13_edit.jpg"/>
          <p:cNvPicPr>
            <a:picLocks noGrp="1" noChangeAspect="1"/>
          </p:cNvPicPr>
          <p:nvPr>
            <p:ph type="pic" sz="quarter" idx="11"/>
          </p:nvPr>
        </p:nvPicPr>
        <p:blipFill rotWithShape="1">
          <a:blip r:embed="rId2" cstate="print">
            <a:extLst>
              <a:ext uri="{28A0092B-C50C-407E-A947-70E740481C1C}">
                <a14:useLocalDpi xmlns:a14="http://schemas.microsoft.com/office/drawing/2010/main"/>
              </a:ext>
            </a:extLst>
          </a:blip>
          <a:srcRect l="45" r="45"/>
          <a:stretch/>
        </p:blipFill>
        <p:spPr>
          <a:prstGeom prst="rect">
            <a:avLst/>
          </a:prstGeom>
        </p:spPr>
      </p:pic>
      <p:sp>
        <p:nvSpPr>
          <p:cNvPr id="2" name="Title 1"/>
          <p:cNvSpPr>
            <a:spLocks noGrp="1"/>
          </p:cNvSpPr>
          <p:nvPr>
            <p:ph type="title"/>
          </p:nvPr>
        </p:nvSpPr>
        <p:spPr/>
        <p:txBody>
          <a:bodyPr/>
          <a:lstStyle/>
          <a:p>
            <a:pPr algn="ctr"/>
            <a:r>
              <a:rPr lang="en-US" dirty="0" smtClean="0">
                <a:cs typeface="Arial" charset="0"/>
              </a:rPr>
              <a:t>Questions and Answers</a:t>
            </a:r>
            <a:endParaRPr lang="en-US" dirty="0"/>
          </a:p>
        </p:txBody>
      </p:sp>
    </p:spTree>
    <p:extLst>
      <p:ext uri="{BB962C8B-B14F-4D97-AF65-F5344CB8AC3E}">
        <p14:creationId xmlns:p14="http://schemas.microsoft.com/office/powerpoint/2010/main" val="2872946425"/>
      </p:ext>
    </p:extLst>
  </p:cSld>
  <p:clrMapOvr>
    <a:masterClrMapping/>
  </p:clrMapOvr>
  <p:transition>
    <p:fade/>
  </p:transition>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 for your participation!</a:t>
            </a:r>
            <a:endParaRPr lang="en-US" dirty="0"/>
          </a:p>
        </p:txBody>
      </p:sp>
    </p:spTree>
    <p:extLst>
      <p:ext uri="{BB962C8B-B14F-4D97-AF65-F5344CB8AC3E}">
        <p14:creationId xmlns:p14="http://schemas.microsoft.com/office/powerpoint/2010/main" val="3424269460"/>
      </p:ext>
    </p:extLst>
  </p:cSld>
  <p:clrMapOvr>
    <a:masterClrMapping/>
  </p:clrMapOvr>
  <p:transition>
    <p:fade/>
  </p:transition>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5395" y="2991441"/>
            <a:ext cx="7244399" cy="871111"/>
          </a:xfrm>
        </p:spPr>
        <p:txBody>
          <a:bodyPr/>
          <a:lstStyle/>
          <a:p>
            <a:r>
              <a:rPr lang="en-US" dirty="0" smtClean="0">
                <a:cs typeface="Arial" charset="0"/>
              </a:rPr>
              <a:t>Activity Bonus #1</a:t>
            </a:r>
            <a:endParaRPr lang="en-US" dirty="0"/>
          </a:p>
        </p:txBody>
      </p:sp>
      <p:sp>
        <p:nvSpPr>
          <p:cNvPr id="5" name="Content Placeholder 3"/>
          <p:cNvSpPr>
            <a:spLocks noGrp="1"/>
          </p:cNvSpPr>
          <p:nvPr>
            <p:ph sz="quarter" idx="11"/>
          </p:nvPr>
        </p:nvSpPr>
        <p:spPr>
          <a:xfrm>
            <a:off x="1804988" y="4125913"/>
            <a:ext cx="6874805" cy="866775"/>
          </a:xfrm>
        </p:spPr>
        <p:txBody>
          <a:bodyPr/>
          <a:lstStyle/>
          <a:p>
            <a:pPr eaLnBrk="1" hangingPunct="1">
              <a:spcBef>
                <a:spcPts val="900"/>
              </a:spcBef>
            </a:pPr>
            <a:r>
              <a:rPr lang="en-US" dirty="0">
                <a:latin typeface="Arial" charset="0"/>
              </a:rPr>
              <a:t>Yocto Project - Rarely asked </a:t>
            </a:r>
            <a:r>
              <a:rPr lang="en-US" dirty="0" smtClean="0">
                <a:latin typeface="Arial" charset="0"/>
              </a:rPr>
              <a:t>questions</a:t>
            </a:r>
          </a:p>
          <a:p>
            <a:pPr eaLnBrk="1" hangingPunct="1">
              <a:spcBef>
                <a:spcPts val="900"/>
              </a:spcBef>
            </a:pPr>
            <a:r>
              <a:rPr lang="en-US" dirty="0">
                <a:latin typeface="Arial" charset="0"/>
              </a:rPr>
              <a:t>Khem Raj</a:t>
            </a:r>
            <a:endParaRPr lang="en-US" dirty="0" smtClean="0">
              <a:latin typeface="Arial" charset="0"/>
            </a:endParaRPr>
          </a:p>
        </p:txBody>
      </p:sp>
    </p:spTree>
    <p:extLst>
      <p:ext uri="{BB962C8B-B14F-4D97-AF65-F5344CB8AC3E}">
        <p14:creationId xmlns:p14="http://schemas.microsoft.com/office/powerpoint/2010/main" val="4022253039"/>
      </p:ext>
    </p:extLst>
  </p:cSld>
  <p:clrMapOvr>
    <a:masterClrMapping/>
  </p:clrMapOvr>
  <p:transition>
    <p:fade/>
  </p:transition>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0E97B3A-C326-B543-A408-83F4636FE909}"/>
              </a:ext>
            </a:extLst>
          </p:cNvPr>
          <p:cNvSpPr>
            <a:spLocks noGrp="1"/>
          </p:cNvSpPr>
          <p:nvPr>
            <p:ph type="title"/>
          </p:nvPr>
        </p:nvSpPr>
        <p:spPr/>
        <p:txBody>
          <a:bodyPr/>
          <a:lstStyle/>
          <a:p>
            <a:r>
              <a:rPr lang="en-US" dirty="0"/>
              <a:t>How to add layers to Workspace</a:t>
            </a:r>
          </a:p>
        </p:txBody>
      </p:sp>
      <p:sp>
        <p:nvSpPr>
          <p:cNvPr id="3" name="Content Placeholder 2">
            <a:extLst>
              <a:ext uri="{FF2B5EF4-FFF2-40B4-BE49-F238E27FC236}">
                <a16:creationId xmlns="" xmlns:a16="http://schemas.microsoft.com/office/drawing/2014/main" id="{BE04201B-8FE9-A244-A6CA-2AE83FF26835}"/>
              </a:ext>
            </a:extLst>
          </p:cNvPr>
          <p:cNvSpPr>
            <a:spLocks noGrp="1"/>
          </p:cNvSpPr>
          <p:nvPr>
            <p:ph sz="quarter" idx="13"/>
          </p:nvPr>
        </p:nvSpPr>
        <p:spPr/>
        <p:txBody>
          <a:bodyPr/>
          <a:lstStyle/>
          <a:p>
            <a:r>
              <a:rPr lang="en-US" dirty="0" err="1"/>
              <a:t>bitbake</a:t>
            </a:r>
            <a:r>
              <a:rPr lang="en-US" dirty="0"/>
              <a:t>-layers</a:t>
            </a:r>
          </a:p>
          <a:p>
            <a:pPr lvl="1"/>
            <a:r>
              <a:rPr lang="en-US" dirty="0"/>
              <a:t>add-layer/remove-layer – Add/Remove a layer to workspace</a:t>
            </a:r>
          </a:p>
          <a:p>
            <a:pPr lvl="1"/>
            <a:r>
              <a:rPr lang="en-US" dirty="0"/>
              <a:t>show-layer – Show current list of used layers</a:t>
            </a:r>
          </a:p>
          <a:p>
            <a:pPr lvl="1"/>
            <a:r>
              <a:rPr lang="en-US" dirty="0"/>
              <a:t>show-recipes – List available recipes</a:t>
            </a:r>
          </a:p>
          <a:p>
            <a:pPr lvl="1"/>
            <a:r>
              <a:rPr lang="en-US" dirty="0"/>
              <a:t>show-appends – List appends and corresponding recipe</a:t>
            </a:r>
          </a:p>
          <a:p>
            <a:pPr lvl="1"/>
            <a:r>
              <a:rPr lang="en-US" dirty="0"/>
              <a:t>show-</a:t>
            </a:r>
            <a:r>
              <a:rPr lang="en-US" dirty="0" err="1"/>
              <a:t>overlayed</a:t>
            </a:r>
            <a:r>
              <a:rPr lang="en-US" dirty="0"/>
              <a:t> – List </a:t>
            </a:r>
            <a:r>
              <a:rPr lang="en-US" dirty="0" err="1"/>
              <a:t>overlayed</a:t>
            </a:r>
            <a:r>
              <a:rPr lang="en-US" dirty="0"/>
              <a:t> recipes</a:t>
            </a:r>
          </a:p>
        </p:txBody>
      </p:sp>
    </p:spTree>
    <p:extLst>
      <p:ext uri="{BB962C8B-B14F-4D97-AF65-F5344CB8AC3E}">
        <p14:creationId xmlns:p14="http://schemas.microsoft.com/office/powerpoint/2010/main" val="671298242"/>
      </p:ext>
    </p:extLst>
  </p:cSld>
  <p:clrMapOvr>
    <a:masterClrMapping/>
  </p:clrMapOvr>
  <p:transition>
    <p:fade/>
  </p:transition>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FF5EE09-DC48-BD49-A3B5-1C019B8D4FD1}"/>
              </a:ext>
            </a:extLst>
          </p:cNvPr>
          <p:cNvSpPr>
            <a:spLocks noGrp="1"/>
          </p:cNvSpPr>
          <p:nvPr>
            <p:ph type="title"/>
          </p:nvPr>
        </p:nvSpPr>
        <p:spPr/>
        <p:txBody>
          <a:bodyPr/>
          <a:lstStyle/>
          <a:p>
            <a:r>
              <a:rPr lang="en-US" dirty="0"/>
              <a:t>Are there some Workspace helper Tools</a:t>
            </a:r>
          </a:p>
        </p:txBody>
      </p:sp>
      <p:sp>
        <p:nvSpPr>
          <p:cNvPr id="3" name="Content Placeholder 2">
            <a:extLst>
              <a:ext uri="{FF2B5EF4-FFF2-40B4-BE49-F238E27FC236}">
                <a16:creationId xmlns="" xmlns:a16="http://schemas.microsoft.com/office/drawing/2014/main" id="{B6EF4650-7E27-7942-BDD1-A2BBDF5AA891}"/>
              </a:ext>
            </a:extLst>
          </p:cNvPr>
          <p:cNvSpPr>
            <a:spLocks noGrp="1"/>
          </p:cNvSpPr>
          <p:nvPr>
            <p:ph sz="quarter" idx="13"/>
          </p:nvPr>
        </p:nvSpPr>
        <p:spPr/>
        <p:txBody>
          <a:bodyPr/>
          <a:lstStyle/>
          <a:p>
            <a:r>
              <a:rPr lang="en-US" dirty="0" err="1"/>
              <a:t>bitbake-whatchanged</a:t>
            </a:r>
            <a:endParaRPr lang="en-US" dirty="0"/>
          </a:p>
          <a:p>
            <a:pPr lvl="1"/>
            <a:r>
              <a:rPr lang="en-US" dirty="0"/>
              <a:t>print what will be done between the current and last builds</a:t>
            </a:r>
          </a:p>
          <a:p>
            <a:pPr lvl="1"/>
            <a:endParaRPr lang="en-US" dirty="0"/>
          </a:p>
          <a:p>
            <a:pPr marL="339725" lvl="4" indent="0">
              <a:buNone/>
            </a:pPr>
            <a:r>
              <a:rPr lang="en-US" dirty="0"/>
              <a:t> $ </a:t>
            </a:r>
            <a:r>
              <a:rPr lang="en-US" dirty="0" err="1"/>
              <a:t>bitbake</a:t>
            </a:r>
            <a:r>
              <a:rPr lang="en-US" dirty="0"/>
              <a:t> core-image-</a:t>
            </a:r>
            <a:r>
              <a:rPr lang="en-US" dirty="0" err="1"/>
              <a:t>sato</a:t>
            </a:r>
            <a:endParaRPr lang="en-US" dirty="0"/>
          </a:p>
          <a:p>
            <a:pPr marL="339725" lvl="4" indent="0">
              <a:buNone/>
            </a:pPr>
            <a:r>
              <a:rPr lang="en-US" dirty="0"/>
              <a:t>    # Edit the recipes</a:t>
            </a:r>
          </a:p>
          <a:p>
            <a:pPr marL="339725" lvl="4" indent="0">
              <a:buNone/>
            </a:pPr>
            <a:r>
              <a:rPr lang="en-US" dirty="0"/>
              <a:t>    $ </a:t>
            </a:r>
            <a:r>
              <a:rPr lang="en-US" dirty="0" err="1"/>
              <a:t>bitbake-whatchanged</a:t>
            </a:r>
            <a:r>
              <a:rPr lang="en-US" dirty="0"/>
              <a:t> core-image-</a:t>
            </a:r>
            <a:r>
              <a:rPr lang="en-US" dirty="0" err="1"/>
              <a:t>sato</a:t>
            </a:r>
            <a:endParaRPr lang="en-US" dirty="0"/>
          </a:p>
        </p:txBody>
      </p:sp>
    </p:spTree>
    <p:extLst>
      <p:ext uri="{BB962C8B-B14F-4D97-AF65-F5344CB8AC3E}">
        <p14:creationId xmlns:p14="http://schemas.microsoft.com/office/powerpoint/2010/main" val="1442390241"/>
      </p:ext>
    </p:extLst>
  </p:cSld>
  <p:clrMapOvr>
    <a:masterClrMapping/>
  </p:clrMapOvr>
  <p:transition>
    <p:fade/>
  </p:transition>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E9999BE-E386-AB46-A7C8-AC76C8635EA4}"/>
              </a:ext>
            </a:extLst>
          </p:cNvPr>
          <p:cNvSpPr>
            <a:spLocks noGrp="1"/>
          </p:cNvSpPr>
          <p:nvPr>
            <p:ph type="title"/>
          </p:nvPr>
        </p:nvSpPr>
        <p:spPr/>
        <p:txBody>
          <a:bodyPr/>
          <a:lstStyle/>
          <a:p>
            <a:r>
              <a:rPr lang="en-US" dirty="0"/>
              <a:t>How to make changes in workspace</a:t>
            </a:r>
          </a:p>
        </p:txBody>
      </p:sp>
      <p:sp>
        <p:nvSpPr>
          <p:cNvPr id="3" name="Content Placeholder 2">
            <a:extLst>
              <a:ext uri="{FF2B5EF4-FFF2-40B4-BE49-F238E27FC236}">
                <a16:creationId xmlns="" xmlns:a16="http://schemas.microsoft.com/office/drawing/2014/main" id="{D06719AE-582B-EC41-8B71-DABAD00AD459}"/>
              </a:ext>
            </a:extLst>
          </p:cNvPr>
          <p:cNvSpPr>
            <a:spLocks noGrp="1"/>
          </p:cNvSpPr>
          <p:nvPr>
            <p:ph sz="quarter" idx="13"/>
          </p:nvPr>
        </p:nvSpPr>
        <p:spPr/>
        <p:txBody>
          <a:bodyPr>
            <a:normAutofit fontScale="92500" lnSpcReduction="20000"/>
          </a:bodyPr>
          <a:lstStyle/>
          <a:p>
            <a:r>
              <a:rPr lang="en-US" dirty="0"/>
              <a:t>Prepare a package to make changes</a:t>
            </a:r>
          </a:p>
          <a:p>
            <a:pPr lvl="5"/>
            <a:r>
              <a:rPr lang="en-US" dirty="0" err="1"/>
              <a:t>devtool</a:t>
            </a:r>
            <a:r>
              <a:rPr lang="en-US" dirty="0"/>
              <a:t> modify &lt;recipe&gt;</a:t>
            </a:r>
          </a:p>
          <a:p>
            <a:r>
              <a:rPr lang="en-US" dirty="0"/>
              <a:t>Change sources</a:t>
            </a:r>
          </a:p>
          <a:p>
            <a:pPr lvl="1"/>
            <a:r>
              <a:rPr lang="en-US" dirty="0"/>
              <a:t>Change into workspace/sources/&lt;recipe&gt;</a:t>
            </a:r>
          </a:p>
          <a:p>
            <a:pPr lvl="1"/>
            <a:r>
              <a:rPr lang="en-US" dirty="0"/>
              <a:t>Edit …..</a:t>
            </a:r>
          </a:p>
          <a:p>
            <a:r>
              <a:rPr lang="en-US" dirty="0"/>
              <a:t>Build Changes</a:t>
            </a:r>
          </a:p>
          <a:p>
            <a:pPr lvl="4"/>
            <a:r>
              <a:rPr lang="en-US" dirty="0" err="1"/>
              <a:t>devtool</a:t>
            </a:r>
            <a:r>
              <a:rPr lang="en-US" dirty="0"/>
              <a:t> build &lt;recipe&gt;</a:t>
            </a:r>
          </a:p>
          <a:p>
            <a:r>
              <a:rPr lang="en-US" dirty="0"/>
              <a:t>Test changes</a:t>
            </a:r>
          </a:p>
          <a:p>
            <a:pPr lvl="4"/>
            <a:r>
              <a:rPr lang="en-US" dirty="0" err="1"/>
              <a:t>devtool</a:t>
            </a:r>
            <a:r>
              <a:rPr lang="en-US" dirty="0"/>
              <a:t> deploy-target &lt;recipe&gt; &lt;target-IP&gt;</a:t>
            </a:r>
          </a:p>
          <a:p>
            <a:r>
              <a:rPr lang="en-US" dirty="0"/>
              <a:t>Make changes final</a:t>
            </a:r>
          </a:p>
          <a:p>
            <a:pPr lvl="4"/>
            <a:r>
              <a:rPr lang="en-US" dirty="0" err="1"/>
              <a:t>devtool</a:t>
            </a:r>
            <a:r>
              <a:rPr lang="en-US" dirty="0"/>
              <a:t> finish &lt;recipe&gt; &lt;layer&gt;</a:t>
            </a:r>
          </a:p>
        </p:txBody>
      </p:sp>
    </p:spTree>
    <p:extLst>
      <p:ext uri="{BB962C8B-B14F-4D97-AF65-F5344CB8AC3E}">
        <p14:creationId xmlns:p14="http://schemas.microsoft.com/office/powerpoint/2010/main" val="1260925610"/>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6"/>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is the Runqueue?</a:t>
            </a:r>
            <a:endParaRPr/>
          </a:p>
        </p:txBody>
      </p:sp>
      <p:sp>
        <p:nvSpPr>
          <p:cNvPr id="72" name="Google Shape;72;p16"/>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The “queue” (tree) of tasks that bitbake will execute for a given build</a:t>
            </a:r>
            <a:endParaRPr/>
          </a:p>
          <a:p>
            <a:pPr marL="914400" lvl="1" indent="-317500" algn="l" rtl="0">
              <a:spcBef>
                <a:spcPts val="0"/>
              </a:spcBef>
              <a:spcAft>
                <a:spcPts val="0"/>
              </a:spcAft>
              <a:buSzPts val="1400"/>
              <a:buChar char="○"/>
            </a:pPr>
            <a:r>
              <a:rPr lang="en"/>
              <a:t>Records task dependencies</a:t>
            </a:r>
            <a:endParaRPr/>
          </a:p>
          <a:p>
            <a:pPr marL="914400" lvl="1" indent="-317500" algn="l" rtl="0">
              <a:spcBef>
                <a:spcPts val="0"/>
              </a:spcBef>
              <a:spcAft>
                <a:spcPts val="0"/>
              </a:spcAft>
              <a:buSzPts val="1400"/>
              <a:buChar char="○"/>
            </a:pPr>
            <a:r>
              <a:rPr lang="en"/>
              <a:t>Record task state (completed, ready to run, not ready)</a:t>
            </a:r>
            <a:endParaRPr/>
          </a:p>
          <a:p>
            <a:pPr marL="914400" lvl="1" indent="-317500" algn="l" rtl="0">
              <a:spcBef>
                <a:spcPts val="0"/>
              </a:spcBef>
              <a:spcAft>
                <a:spcPts val="0"/>
              </a:spcAft>
              <a:buSzPts val="1400"/>
              <a:buChar char="○"/>
            </a:pPr>
            <a:r>
              <a:rPr lang="en"/>
              <a:t>As tasks are executed bitbake marks them as complete</a:t>
            </a:r>
            <a:endParaRPr/>
          </a:p>
        </p:txBody>
      </p:sp>
    </p:spTree>
    <p:extLst>
      <p:ext uri="{BB962C8B-B14F-4D97-AF65-F5344CB8AC3E}">
        <p14:creationId xmlns:p14="http://schemas.microsoft.com/office/powerpoint/2010/main" val="2078170702"/>
      </p:ext>
    </p:extLst>
  </p:cSld>
  <p:clrMapOvr>
    <a:masterClrMapping/>
  </p:clrMapOvr>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DD85F33-2640-FE4E-80DA-D60E1D994742}"/>
              </a:ext>
            </a:extLst>
          </p:cNvPr>
          <p:cNvSpPr>
            <a:spLocks noGrp="1"/>
          </p:cNvSpPr>
          <p:nvPr>
            <p:ph type="title"/>
          </p:nvPr>
        </p:nvSpPr>
        <p:spPr/>
        <p:txBody>
          <a:bodyPr/>
          <a:lstStyle/>
          <a:p>
            <a:r>
              <a:rPr lang="en-US" dirty="0"/>
              <a:t>How to enquire package information ?</a:t>
            </a:r>
          </a:p>
        </p:txBody>
      </p:sp>
      <p:sp>
        <p:nvSpPr>
          <p:cNvPr id="3" name="Content Placeholder 2">
            <a:extLst>
              <a:ext uri="{FF2B5EF4-FFF2-40B4-BE49-F238E27FC236}">
                <a16:creationId xmlns="" xmlns:a16="http://schemas.microsoft.com/office/drawing/2014/main" id="{E78EC1F3-13C5-C54B-A8F6-DB6A91DC0ECF}"/>
              </a:ext>
            </a:extLst>
          </p:cNvPr>
          <p:cNvSpPr>
            <a:spLocks noGrp="1"/>
          </p:cNvSpPr>
          <p:nvPr>
            <p:ph sz="quarter" idx="13"/>
          </p:nvPr>
        </p:nvSpPr>
        <p:spPr/>
        <p:txBody>
          <a:bodyPr>
            <a:normAutofit fontScale="70000" lnSpcReduction="20000"/>
          </a:bodyPr>
          <a:lstStyle/>
          <a:p>
            <a:r>
              <a:rPr lang="en-US" dirty="0" err="1"/>
              <a:t>oe-pkgdata-util</a:t>
            </a:r>
            <a:r>
              <a:rPr lang="en-US" dirty="0"/>
              <a:t> - queries the </a:t>
            </a:r>
            <a:r>
              <a:rPr lang="en-US" dirty="0" err="1"/>
              <a:t>pkgdata</a:t>
            </a:r>
            <a:r>
              <a:rPr lang="en-US" dirty="0"/>
              <a:t> files written out during </a:t>
            </a:r>
            <a:r>
              <a:rPr lang="en-US" dirty="0" err="1"/>
              <a:t>do_package</a:t>
            </a:r>
            <a:endParaRPr lang="en-US" dirty="0"/>
          </a:p>
          <a:p>
            <a:pPr marL="339725" lvl="4" indent="0">
              <a:buNone/>
            </a:pPr>
            <a:endParaRPr lang="en-US" dirty="0"/>
          </a:p>
          <a:p>
            <a:pPr marL="339725" lvl="4" indent="0">
              <a:buNone/>
            </a:pPr>
            <a:endParaRPr lang="en-US" dirty="0"/>
          </a:p>
          <a:p>
            <a:pPr marL="339725" lvl="4" indent="0">
              <a:buNone/>
            </a:pPr>
            <a:r>
              <a:rPr lang="en-US" dirty="0"/>
              <a:t>subcommands:</a:t>
            </a:r>
          </a:p>
          <a:p>
            <a:pPr marL="339725" lvl="4" indent="0">
              <a:buNone/>
            </a:pPr>
            <a:r>
              <a:rPr lang="en-US" dirty="0"/>
              <a:t>  lookup-</a:t>
            </a:r>
            <a:r>
              <a:rPr lang="en-US" dirty="0" err="1"/>
              <a:t>pkg</a:t>
            </a:r>
            <a:r>
              <a:rPr lang="en-US" dirty="0"/>
              <a:t>            Translate between recipe-space package names and</a:t>
            </a:r>
          </a:p>
          <a:p>
            <a:pPr marL="339725" lvl="4" indent="0">
              <a:buNone/>
            </a:pPr>
            <a:r>
              <a:rPr lang="en-US" dirty="0"/>
              <a:t>                        runtime package names</a:t>
            </a:r>
          </a:p>
          <a:p>
            <a:pPr marL="339725" lvl="4" indent="0">
              <a:buNone/>
            </a:pPr>
            <a:r>
              <a:rPr lang="en-US" dirty="0"/>
              <a:t>  list-</a:t>
            </a:r>
            <a:r>
              <a:rPr lang="en-US" dirty="0" err="1"/>
              <a:t>pkgs</a:t>
            </a:r>
            <a:r>
              <a:rPr lang="en-US" dirty="0"/>
              <a:t>             List packages</a:t>
            </a:r>
          </a:p>
          <a:p>
            <a:pPr marL="339725" lvl="4" indent="0">
              <a:buNone/>
            </a:pPr>
            <a:r>
              <a:rPr lang="en-US" dirty="0"/>
              <a:t>  list-</a:t>
            </a:r>
            <a:r>
              <a:rPr lang="en-US" dirty="0" err="1"/>
              <a:t>pkg</a:t>
            </a:r>
            <a:r>
              <a:rPr lang="en-US" dirty="0"/>
              <a:t>-files        List files within a package</a:t>
            </a:r>
          </a:p>
          <a:p>
            <a:pPr marL="339725" lvl="4" indent="0">
              <a:buNone/>
            </a:pPr>
            <a:r>
              <a:rPr lang="en-US" dirty="0"/>
              <a:t>  lookup-recipe         Find recipe producing one or more packages</a:t>
            </a:r>
          </a:p>
          <a:p>
            <a:pPr marL="339725" lvl="4" indent="0">
              <a:buNone/>
            </a:pPr>
            <a:r>
              <a:rPr lang="en-US" dirty="0"/>
              <a:t>  package-info          Show version, recipe and size information for one or</a:t>
            </a:r>
          </a:p>
          <a:p>
            <a:pPr marL="339725" lvl="4" indent="0">
              <a:buNone/>
            </a:pPr>
            <a:r>
              <a:rPr lang="en-US" dirty="0"/>
              <a:t>                        more packages</a:t>
            </a:r>
          </a:p>
          <a:p>
            <a:pPr marL="339725" lvl="4" indent="0">
              <a:buNone/>
            </a:pPr>
            <a:r>
              <a:rPr lang="en-US" dirty="0"/>
              <a:t>  find-path             Find package providing a target path</a:t>
            </a:r>
          </a:p>
          <a:p>
            <a:pPr marL="339725" lvl="4" indent="0">
              <a:buNone/>
            </a:pPr>
            <a:r>
              <a:rPr lang="en-US" dirty="0"/>
              <a:t>  read-value            Read any </a:t>
            </a:r>
            <a:r>
              <a:rPr lang="en-US" dirty="0" err="1"/>
              <a:t>pkgdata</a:t>
            </a:r>
            <a:r>
              <a:rPr lang="en-US" dirty="0"/>
              <a:t> value for one or more packages</a:t>
            </a:r>
          </a:p>
          <a:p>
            <a:pPr marL="339725" lvl="4" indent="0">
              <a:buNone/>
            </a:pPr>
            <a:r>
              <a:rPr lang="en-US" dirty="0"/>
              <a:t>  glob                  Expand package name glob expression</a:t>
            </a:r>
          </a:p>
          <a:p>
            <a:pPr marL="339725" lvl="4" indent="0">
              <a:buNone/>
            </a:pPr>
            <a:r>
              <a:rPr lang="en-US" dirty="0"/>
              <a:t>Use </a:t>
            </a:r>
            <a:r>
              <a:rPr lang="en-US" dirty="0" err="1"/>
              <a:t>oe-pkgdata-util</a:t>
            </a:r>
            <a:r>
              <a:rPr lang="en-US" dirty="0"/>
              <a:t> &lt;subcommand&gt; --help to get help on a specific command</a:t>
            </a:r>
          </a:p>
        </p:txBody>
      </p:sp>
    </p:spTree>
    <p:extLst>
      <p:ext uri="{BB962C8B-B14F-4D97-AF65-F5344CB8AC3E}">
        <p14:creationId xmlns:p14="http://schemas.microsoft.com/office/powerpoint/2010/main" val="358844707"/>
      </p:ext>
    </p:extLst>
  </p:cSld>
  <p:clrMapOvr>
    <a:masterClrMapping/>
  </p:clrMapOvr>
  <p:transition>
    <p:fade/>
  </p:transition>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8C11288-FBD2-E240-8604-ED7DDA3126E4}"/>
              </a:ext>
            </a:extLst>
          </p:cNvPr>
          <p:cNvSpPr>
            <a:spLocks noGrp="1"/>
          </p:cNvSpPr>
          <p:nvPr>
            <p:ph type="title"/>
          </p:nvPr>
        </p:nvSpPr>
        <p:spPr/>
        <p:txBody>
          <a:bodyPr/>
          <a:lstStyle/>
          <a:p>
            <a:r>
              <a:rPr lang="en-US" dirty="0"/>
              <a:t>How to run meta-data self tests (unit tests)</a:t>
            </a:r>
          </a:p>
        </p:txBody>
      </p:sp>
      <p:sp>
        <p:nvSpPr>
          <p:cNvPr id="3" name="Content Placeholder 2">
            <a:extLst>
              <a:ext uri="{FF2B5EF4-FFF2-40B4-BE49-F238E27FC236}">
                <a16:creationId xmlns="" xmlns:a16="http://schemas.microsoft.com/office/drawing/2014/main" id="{70916351-CA46-E141-AA2B-E495BC0254FE}"/>
              </a:ext>
            </a:extLst>
          </p:cNvPr>
          <p:cNvSpPr>
            <a:spLocks noGrp="1"/>
          </p:cNvSpPr>
          <p:nvPr>
            <p:ph sz="quarter" idx="13"/>
          </p:nvPr>
        </p:nvSpPr>
        <p:spPr/>
        <p:txBody>
          <a:bodyPr>
            <a:normAutofit fontScale="92500" lnSpcReduction="20000"/>
          </a:bodyPr>
          <a:lstStyle/>
          <a:p>
            <a:r>
              <a:rPr lang="en-US" dirty="0" err="1"/>
              <a:t>oe-selftest</a:t>
            </a:r>
            <a:endParaRPr lang="en-US" dirty="0"/>
          </a:p>
          <a:p>
            <a:pPr lvl="5"/>
            <a:r>
              <a:rPr lang="en-US" dirty="0"/>
              <a:t>Script that runs unit tests against </a:t>
            </a:r>
            <a:r>
              <a:rPr lang="en-US" dirty="0" err="1"/>
              <a:t>bitbake</a:t>
            </a:r>
            <a:r>
              <a:rPr lang="en-US" dirty="0"/>
              <a:t> and other </a:t>
            </a:r>
            <a:r>
              <a:rPr lang="en-US" dirty="0" err="1"/>
              <a:t>Yocto</a:t>
            </a:r>
            <a:r>
              <a:rPr lang="en-US" dirty="0"/>
              <a:t> related tools. The goal is to validate tools functionality and metadata integrity</a:t>
            </a:r>
          </a:p>
          <a:p>
            <a:pPr lvl="1"/>
            <a:r>
              <a:rPr lang="en-US" dirty="0"/>
              <a:t>List available tests</a:t>
            </a:r>
          </a:p>
          <a:p>
            <a:pPr lvl="4"/>
            <a:r>
              <a:rPr lang="en-US" dirty="0" err="1"/>
              <a:t>oe-selftest</a:t>
            </a:r>
            <a:r>
              <a:rPr lang="en-US" dirty="0"/>
              <a:t> –l</a:t>
            </a:r>
          </a:p>
          <a:p>
            <a:pPr lvl="1"/>
            <a:r>
              <a:rPr lang="en-US" dirty="0"/>
              <a:t>Run all tests</a:t>
            </a:r>
          </a:p>
          <a:p>
            <a:pPr lvl="4"/>
            <a:r>
              <a:rPr lang="en-US" dirty="0" err="1"/>
              <a:t>oe-selftest</a:t>
            </a:r>
            <a:r>
              <a:rPr lang="en-US" dirty="0"/>
              <a:t> --run-all-tests</a:t>
            </a:r>
          </a:p>
          <a:p>
            <a:pPr lvl="1"/>
            <a:r>
              <a:rPr lang="en-US" dirty="0"/>
              <a:t>Run Selective Unit Test</a:t>
            </a:r>
          </a:p>
          <a:p>
            <a:pPr lvl="4"/>
            <a:r>
              <a:rPr lang="en-US" dirty="0" err="1"/>
              <a:t>oe-selftest</a:t>
            </a:r>
            <a:r>
              <a:rPr lang="en-US" dirty="0"/>
              <a:t> -r </a:t>
            </a:r>
            <a:r>
              <a:rPr lang="en-US" dirty="0" err="1"/>
              <a:t>devtool</a:t>
            </a:r>
            <a:r>
              <a:rPr lang="en-US" dirty="0"/>
              <a:t> </a:t>
            </a:r>
            <a:r>
              <a:rPr lang="en-US" dirty="0" err="1"/>
              <a:t>devtool.DevtoolTests.test_devtool_add_fetch_simple</a:t>
            </a:r>
            <a:endParaRPr lang="en-US" dirty="0"/>
          </a:p>
          <a:p>
            <a:r>
              <a:rPr lang="en-US" dirty="0">
                <a:hlinkClick r:id="rId3"/>
              </a:rPr>
              <a:t>https://wiki.yoctoproject.org/wiki/Oe-selftest</a:t>
            </a:r>
            <a:endParaRPr lang="en-US" dirty="0"/>
          </a:p>
        </p:txBody>
      </p:sp>
    </p:spTree>
    <p:extLst>
      <p:ext uri="{BB962C8B-B14F-4D97-AF65-F5344CB8AC3E}">
        <p14:creationId xmlns:p14="http://schemas.microsoft.com/office/powerpoint/2010/main" val="637671939"/>
      </p:ext>
    </p:extLst>
  </p:cSld>
  <p:clrMapOvr>
    <a:masterClrMapping/>
  </p:clrMapOvr>
  <p:transition>
    <p:fade/>
  </p:transition>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2AB55E0-C385-6D4A-BC3D-3E32C92433FA}"/>
              </a:ext>
            </a:extLst>
          </p:cNvPr>
          <p:cNvSpPr>
            <a:spLocks noGrp="1"/>
          </p:cNvSpPr>
          <p:nvPr>
            <p:ph type="title"/>
          </p:nvPr>
        </p:nvSpPr>
        <p:spPr/>
        <p:txBody>
          <a:bodyPr/>
          <a:lstStyle/>
          <a:p>
            <a:r>
              <a:rPr lang="en-US" dirty="0"/>
              <a:t>How to run image auto-test</a:t>
            </a:r>
          </a:p>
        </p:txBody>
      </p:sp>
      <p:sp>
        <p:nvSpPr>
          <p:cNvPr id="3" name="Content Placeholder 2">
            <a:extLst>
              <a:ext uri="{FF2B5EF4-FFF2-40B4-BE49-F238E27FC236}">
                <a16:creationId xmlns="" xmlns:a16="http://schemas.microsoft.com/office/drawing/2014/main" id="{BA0A9384-B838-0B4B-973C-73D7E1DFB092}"/>
              </a:ext>
            </a:extLst>
          </p:cNvPr>
          <p:cNvSpPr>
            <a:spLocks noGrp="1"/>
          </p:cNvSpPr>
          <p:nvPr>
            <p:ph sz="quarter" idx="13"/>
          </p:nvPr>
        </p:nvSpPr>
        <p:spPr/>
        <p:txBody>
          <a:bodyPr>
            <a:normAutofit fontScale="92500"/>
          </a:bodyPr>
          <a:lstStyle/>
          <a:p>
            <a:r>
              <a:rPr lang="en-US" dirty="0"/>
              <a:t>Can test image ( -c </a:t>
            </a:r>
            <a:r>
              <a:rPr lang="en-US" dirty="0" err="1"/>
              <a:t>testimage</a:t>
            </a:r>
            <a:r>
              <a:rPr lang="en-US" dirty="0"/>
              <a:t>) (-c </a:t>
            </a:r>
            <a:r>
              <a:rPr lang="en-US" dirty="0" err="1"/>
              <a:t>testimage_auto</a:t>
            </a:r>
            <a:r>
              <a:rPr lang="en-US" dirty="0"/>
              <a:t>)</a:t>
            </a:r>
          </a:p>
          <a:p>
            <a:endParaRPr lang="en-US" dirty="0"/>
          </a:p>
          <a:p>
            <a:endParaRPr lang="en-US" dirty="0"/>
          </a:p>
          <a:p>
            <a:endParaRPr lang="en-US" dirty="0"/>
          </a:p>
          <a:p>
            <a:r>
              <a:rPr lang="en-US" dirty="0"/>
              <a:t>Testing SDK ( -c </a:t>
            </a:r>
            <a:r>
              <a:rPr lang="en-US" dirty="0" err="1"/>
              <a:t>testsdk</a:t>
            </a:r>
            <a:r>
              <a:rPr lang="en-US" dirty="0"/>
              <a:t> and –c </a:t>
            </a:r>
            <a:r>
              <a:rPr lang="en-US" dirty="0" err="1"/>
              <a:t>testsdkext</a:t>
            </a:r>
            <a:r>
              <a:rPr lang="en-US" dirty="0"/>
              <a:t>)</a:t>
            </a:r>
          </a:p>
          <a:p>
            <a:endParaRPr lang="en-US" dirty="0"/>
          </a:p>
          <a:p>
            <a:r>
              <a:rPr lang="en-US" dirty="0">
                <a:hlinkClick r:id="rId3"/>
              </a:rPr>
              <a:t>https://www.yoctoproject.org/docs/latest/dev-manual/dev-manual.html#performing-automated-runtime-testing</a:t>
            </a:r>
            <a:endParaRPr lang="en-US" dirty="0"/>
          </a:p>
          <a:p>
            <a:pPr marL="0" indent="0">
              <a:buNone/>
            </a:pPr>
            <a:endParaRPr lang="en-US" dirty="0"/>
          </a:p>
        </p:txBody>
      </p:sp>
      <p:sp>
        <p:nvSpPr>
          <p:cNvPr id="5" name="TextBox 4">
            <a:extLst>
              <a:ext uri="{FF2B5EF4-FFF2-40B4-BE49-F238E27FC236}">
                <a16:creationId xmlns="" xmlns:a16="http://schemas.microsoft.com/office/drawing/2014/main" id="{442B9FB5-AFB7-E445-82A2-A4D6C0B86883}"/>
              </a:ext>
            </a:extLst>
          </p:cNvPr>
          <p:cNvSpPr txBox="1"/>
          <p:nvPr/>
        </p:nvSpPr>
        <p:spPr>
          <a:xfrm>
            <a:off x="1721223" y="1891368"/>
            <a:ext cx="4905487" cy="1754326"/>
          </a:xfrm>
          <a:prstGeom prst="rect">
            <a:avLst/>
          </a:prstGeom>
          <a:noFill/>
        </p:spPr>
        <p:txBody>
          <a:bodyPr wrap="square" rtlCol="0">
            <a:spAutoFit/>
          </a:bodyPr>
          <a:lstStyle/>
          <a:p>
            <a:r>
              <a:rPr lang="en-US" sz="1200" dirty="0">
                <a:latin typeface="+mn-lt"/>
              </a:rPr>
              <a:t>INHERIT += "</a:t>
            </a:r>
            <a:r>
              <a:rPr lang="en-US" sz="1200" dirty="0" err="1">
                <a:latin typeface="+mn-lt"/>
              </a:rPr>
              <a:t>testimage</a:t>
            </a:r>
            <a:r>
              <a:rPr lang="en-US" sz="1200" dirty="0">
                <a:latin typeface="+mn-lt"/>
              </a:rPr>
              <a:t>"</a:t>
            </a:r>
          </a:p>
          <a:p>
            <a:r>
              <a:rPr lang="en-US" sz="1200" dirty="0" err="1">
                <a:latin typeface="+mn-lt"/>
              </a:rPr>
              <a:t>DISTRO_FEATURES_append</a:t>
            </a:r>
            <a:r>
              <a:rPr lang="en-US" sz="1200" dirty="0">
                <a:latin typeface="+mn-lt"/>
              </a:rPr>
              <a:t> = " </a:t>
            </a:r>
            <a:r>
              <a:rPr lang="en-US" sz="1200" dirty="0" err="1">
                <a:latin typeface="+mn-lt"/>
              </a:rPr>
              <a:t>ptest</a:t>
            </a:r>
            <a:r>
              <a:rPr lang="en-US" sz="1200" dirty="0">
                <a:latin typeface="+mn-lt"/>
              </a:rPr>
              <a:t>"</a:t>
            </a:r>
          </a:p>
          <a:p>
            <a:r>
              <a:rPr lang="en-US" sz="1200" dirty="0" err="1">
                <a:latin typeface="+mn-lt"/>
              </a:rPr>
              <a:t>EXTRA_IMAGE_FEATURES_append</a:t>
            </a:r>
            <a:r>
              <a:rPr lang="en-US" sz="1200" dirty="0">
                <a:latin typeface="+mn-lt"/>
              </a:rPr>
              <a:t> = " </a:t>
            </a:r>
            <a:r>
              <a:rPr lang="en-US" sz="1200" dirty="0" err="1">
                <a:latin typeface="+mn-lt"/>
              </a:rPr>
              <a:t>ptest-pkgs</a:t>
            </a:r>
            <a:r>
              <a:rPr lang="en-US" sz="1200" dirty="0">
                <a:latin typeface="+mn-lt"/>
              </a:rPr>
              <a:t>"</a:t>
            </a:r>
          </a:p>
          <a:p>
            <a:r>
              <a:rPr lang="en-US" sz="1200" dirty="0">
                <a:latin typeface="+mn-lt"/>
              </a:rPr>
              <a:t>##TEST_SUITES = "auto"</a:t>
            </a:r>
          </a:p>
          <a:p>
            <a:r>
              <a:rPr lang="en-US" sz="1200" dirty="0" err="1">
                <a:solidFill>
                  <a:srgbClr val="FF0000"/>
                </a:solidFill>
                <a:latin typeface="+mn-lt"/>
              </a:rPr>
              <a:t>TEST_IMAGE_qemuall</a:t>
            </a:r>
            <a:r>
              <a:rPr lang="en-US" sz="1200" dirty="0">
                <a:solidFill>
                  <a:srgbClr val="FF0000"/>
                </a:solidFill>
                <a:latin typeface="+mn-lt"/>
              </a:rPr>
              <a:t> = "1"</a:t>
            </a:r>
          </a:p>
          <a:p>
            <a:r>
              <a:rPr lang="en-US" sz="1200" dirty="0" err="1">
                <a:latin typeface="+mn-lt"/>
              </a:rPr>
              <a:t>TEST_TARGET_qemuall</a:t>
            </a:r>
            <a:r>
              <a:rPr lang="en-US" sz="1200" dirty="0">
                <a:latin typeface="+mn-lt"/>
              </a:rPr>
              <a:t> = "</a:t>
            </a:r>
            <a:r>
              <a:rPr lang="en-US" sz="1200" dirty="0" err="1">
                <a:latin typeface="+mn-lt"/>
              </a:rPr>
              <a:t>qemu</a:t>
            </a:r>
            <a:r>
              <a:rPr lang="en-US" sz="1200" dirty="0">
                <a:latin typeface="+mn-lt"/>
              </a:rPr>
              <a:t>”</a:t>
            </a:r>
          </a:p>
          <a:p>
            <a:r>
              <a:rPr lang="en-US" sz="1200" dirty="0">
                <a:latin typeface="+mn-lt"/>
              </a:rPr>
              <a:t>TEST_TARGET ?= "</a:t>
            </a:r>
            <a:r>
              <a:rPr lang="en-US" sz="1200" dirty="0" err="1">
                <a:latin typeface="+mn-lt"/>
              </a:rPr>
              <a:t>simpleremote</a:t>
            </a:r>
            <a:r>
              <a:rPr lang="en-US" sz="1200" dirty="0">
                <a:latin typeface="+mn-lt"/>
              </a:rPr>
              <a:t>"</a:t>
            </a:r>
          </a:p>
          <a:p>
            <a:r>
              <a:rPr lang="en-US" sz="1200" dirty="0">
                <a:latin typeface="+mn-lt"/>
              </a:rPr>
              <a:t>TEST_SERVER_IP = "10.0.0.10"</a:t>
            </a:r>
          </a:p>
          <a:p>
            <a:r>
              <a:rPr lang="en-US" sz="1200" dirty="0">
                <a:latin typeface="+mn-lt"/>
              </a:rPr>
              <a:t>TEST_TARGET_IP ?= "192.168.7.2"</a:t>
            </a:r>
          </a:p>
        </p:txBody>
      </p:sp>
      <p:sp>
        <p:nvSpPr>
          <p:cNvPr id="6" name="TextBox 5">
            <a:extLst>
              <a:ext uri="{FF2B5EF4-FFF2-40B4-BE49-F238E27FC236}">
                <a16:creationId xmlns="" xmlns:a16="http://schemas.microsoft.com/office/drawing/2014/main" id="{2CB03034-BD59-2948-9860-370475947324}"/>
              </a:ext>
            </a:extLst>
          </p:cNvPr>
          <p:cNvSpPr txBox="1"/>
          <p:nvPr/>
        </p:nvSpPr>
        <p:spPr>
          <a:xfrm>
            <a:off x="1721223" y="4287146"/>
            <a:ext cx="3582297" cy="523220"/>
          </a:xfrm>
          <a:prstGeom prst="rect">
            <a:avLst/>
          </a:prstGeom>
          <a:noFill/>
        </p:spPr>
        <p:txBody>
          <a:bodyPr wrap="square" rtlCol="0">
            <a:spAutoFit/>
          </a:bodyPr>
          <a:lstStyle/>
          <a:p>
            <a:r>
              <a:rPr lang="en-US" sz="1400" dirty="0">
                <a:latin typeface="+mn-lt"/>
              </a:rPr>
              <a:t>INHERIT += "</a:t>
            </a:r>
            <a:r>
              <a:rPr lang="en-US" sz="1400" dirty="0" err="1">
                <a:latin typeface="+mn-lt"/>
              </a:rPr>
              <a:t>testsdk</a:t>
            </a:r>
            <a:r>
              <a:rPr lang="en-US" sz="1400" dirty="0">
                <a:latin typeface="+mn-lt"/>
              </a:rPr>
              <a:t>"</a:t>
            </a:r>
          </a:p>
          <a:p>
            <a:r>
              <a:rPr lang="en-US" sz="1400" dirty="0">
                <a:latin typeface="+mn-lt"/>
              </a:rPr>
              <a:t>SDK_EXT_TYPE = "minimal"</a:t>
            </a:r>
          </a:p>
        </p:txBody>
      </p:sp>
    </p:spTree>
    <p:extLst>
      <p:ext uri="{BB962C8B-B14F-4D97-AF65-F5344CB8AC3E}">
        <p14:creationId xmlns:p14="http://schemas.microsoft.com/office/powerpoint/2010/main" val="1659419687"/>
      </p:ext>
    </p:extLst>
  </p:cSld>
  <p:clrMapOvr>
    <a:masterClrMapping/>
  </p:clrMapOvr>
  <p:transition>
    <p:fade/>
  </p:transition>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A21325B-B89A-374B-A452-3FF5252D7425}"/>
              </a:ext>
            </a:extLst>
          </p:cNvPr>
          <p:cNvSpPr>
            <a:spLocks noGrp="1"/>
          </p:cNvSpPr>
          <p:nvPr>
            <p:ph type="title"/>
          </p:nvPr>
        </p:nvSpPr>
        <p:spPr/>
        <p:txBody>
          <a:bodyPr/>
          <a:lstStyle/>
          <a:p>
            <a:r>
              <a:rPr lang="en-US" dirty="0"/>
              <a:t>How to send Code upstream</a:t>
            </a:r>
          </a:p>
        </p:txBody>
      </p:sp>
      <p:sp>
        <p:nvSpPr>
          <p:cNvPr id="3" name="Content Placeholder 2">
            <a:extLst>
              <a:ext uri="{FF2B5EF4-FFF2-40B4-BE49-F238E27FC236}">
                <a16:creationId xmlns="" xmlns:a16="http://schemas.microsoft.com/office/drawing/2014/main" id="{66598176-E1A8-1D4E-B2DE-9DA1968B6B1B}"/>
              </a:ext>
            </a:extLst>
          </p:cNvPr>
          <p:cNvSpPr>
            <a:spLocks noGrp="1"/>
          </p:cNvSpPr>
          <p:nvPr>
            <p:ph sz="quarter" idx="13"/>
          </p:nvPr>
        </p:nvSpPr>
        <p:spPr/>
        <p:txBody>
          <a:bodyPr>
            <a:normAutofit/>
          </a:bodyPr>
          <a:lstStyle/>
          <a:p>
            <a:r>
              <a:rPr lang="en-US" dirty="0"/>
              <a:t>create-pull-request</a:t>
            </a:r>
          </a:p>
          <a:p>
            <a:pPr marL="339725" lvl="4" indent="0">
              <a:buNone/>
            </a:pPr>
            <a:r>
              <a:rPr lang="en-US" dirty="0"/>
              <a:t> Examples:</a:t>
            </a:r>
          </a:p>
          <a:p>
            <a:pPr marL="339725" lvl="4" indent="0">
              <a:buNone/>
            </a:pPr>
            <a:r>
              <a:rPr lang="en-US" dirty="0"/>
              <a:t>   create-pull-request -u </a:t>
            </a:r>
            <a:r>
              <a:rPr lang="en-US" dirty="0" err="1"/>
              <a:t>contrib</a:t>
            </a:r>
            <a:r>
              <a:rPr lang="en-US" dirty="0"/>
              <a:t> -b joe/topic</a:t>
            </a:r>
          </a:p>
          <a:p>
            <a:r>
              <a:rPr lang="en-US" dirty="0"/>
              <a:t>send-pull-request</a:t>
            </a:r>
          </a:p>
          <a:p>
            <a:pPr marL="339725" lvl="4" indent="0">
              <a:buNone/>
            </a:pPr>
            <a:r>
              <a:rPr lang="en-US" dirty="0"/>
              <a:t>Examples:</a:t>
            </a:r>
          </a:p>
          <a:p>
            <a:pPr marL="339725" lvl="5" indent="0">
              <a:buNone/>
            </a:pPr>
            <a:r>
              <a:rPr lang="en-US" dirty="0"/>
              <a:t>Send-pull-request –a –p pull-XXXX</a:t>
            </a:r>
          </a:p>
        </p:txBody>
      </p:sp>
    </p:spTree>
    <p:extLst>
      <p:ext uri="{BB962C8B-B14F-4D97-AF65-F5344CB8AC3E}">
        <p14:creationId xmlns:p14="http://schemas.microsoft.com/office/powerpoint/2010/main" val="1102854115"/>
      </p:ext>
    </p:extLst>
  </p:cSld>
  <p:clrMapOvr>
    <a:masterClrMapping/>
  </p:clrMapOvr>
  <p:transition>
    <p:fade/>
  </p:transition>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BF3A3EF-1919-6B4D-82FC-31AAA0D7DC66}"/>
              </a:ext>
            </a:extLst>
          </p:cNvPr>
          <p:cNvSpPr>
            <a:spLocks noGrp="1"/>
          </p:cNvSpPr>
          <p:nvPr>
            <p:ph type="title"/>
          </p:nvPr>
        </p:nvSpPr>
        <p:spPr/>
        <p:txBody>
          <a:bodyPr/>
          <a:lstStyle/>
          <a:p>
            <a:r>
              <a:rPr lang="en-US" dirty="0"/>
              <a:t>How to Customize Distro</a:t>
            </a:r>
          </a:p>
        </p:txBody>
      </p:sp>
      <p:sp>
        <p:nvSpPr>
          <p:cNvPr id="3" name="Content Placeholder 2">
            <a:extLst>
              <a:ext uri="{FF2B5EF4-FFF2-40B4-BE49-F238E27FC236}">
                <a16:creationId xmlns="" xmlns:a16="http://schemas.microsoft.com/office/drawing/2014/main" id="{2082D8D3-9B71-BD4A-B8C0-25E16EF09859}"/>
              </a:ext>
            </a:extLst>
          </p:cNvPr>
          <p:cNvSpPr>
            <a:spLocks noGrp="1"/>
          </p:cNvSpPr>
          <p:nvPr>
            <p:ph sz="quarter" idx="13"/>
          </p:nvPr>
        </p:nvSpPr>
        <p:spPr/>
        <p:txBody>
          <a:bodyPr>
            <a:normAutofit fontScale="70000" lnSpcReduction="20000"/>
          </a:bodyPr>
          <a:lstStyle/>
          <a:p>
            <a:r>
              <a:rPr lang="en-US" dirty="0"/>
              <a:t>Example poky-</a:t>
            </a:r>
            <a:r>
              <a:rPr lang="en-US" dirty="0" err="1"/>
              <a:t>lsb</a:t>
            </a:r>
            <a:endParaRPr lang="en-US" dirty="0"/>
          </a:p>
          <a:p>
            <a:endParaRPr lang="en-US" dirty="0"/>
          </a:p>
          <a:p>
            <a:pPr marL="339725" lvl="5" indent="0">
              <a:buNone/>
            </a:pPr>
            <a:r>
              <a:rPr lang="en-US" dirty="0">
                <a:solidFill>
                  <a:srgbClr val="FF0000"/>
                </a:solidFill>
              </a:rPr>
              <a:t>require </a:t>
            </a:r>
            <a:r>
              <a:rPr lang="en-US" dirty="0" err="1">
                <a:solidFill>
                  <a:srgbClr val="FF0000"/>
                </a:solidFill>
              </a:rPr>
              <a:t>conf</a:t>
            </a:r>
            <a:r>
              <a:rPr lang="en-US" dirty="0">
                <a:solidFill>
                  <a:srgbClr val="FF0000"/>
                </a:solidFill>
              </a:rPr>
              <a:t>/distro/</a:t>
            </a:r>
            <a:r>
              <a:rPr lang="en-US" dirty="0" err="1">
                <a:solidFill>
                  <a:srgbClr val="FF0000"/>
                </a:solidFill>
              </a:rPr>
              <a:t>poky.conf</a:t>
            </a:r>
            <a:endParaRPr lang="en-US" dirty="0">
              <a:solidFill>
                <a:srgbClr val="FF0000"/>
              </a:solidFill>
            </a:endParaRPr>
          </a:p>
          <a:p>
            <a:pPr marL="339725" lvl="5" indent="0">
              <a:buNone/>
            </a:pPr>
            <a:r>
              <a:rPr lang="en-US" dirty="0">
                <a:solidFill>
                  <a:srgbClr val="FF0000"/>
                </a:solidFill>
              </a:rPr>
              <a:t>require </a:t>
            </a:r>
            <a:r>
              <a:rPr lang="en-US" dirty="0" err="1">
                <a:solidFill>
                  <a:srgbClr val="FF0000"/>
                </a:solidFill>
              </a:rPr>
              <a:t>conf</a:t>
            </a:r>
            <a:r>
              <a:rPr lang="en-US" dirty="0">
                <a:solidFill>
                  <a:srgbClr val="FF0000"/>
                </a:solidFill>
              </a:rPr>
              <a:t>/distro/include/</a:t>
            </a:r>
            <a:r>
              <a:rPr lang="en-US" dirty="0" err="1">
                <a:solidFill>
                  <a:srgbClr val="FF0000"/>
                </a:solidFill>
              </a:rPr>
              <a:t>security_flags.inc</a:t>
            </a:r>
            <a:endParaRPr lang="en-US" dirty="0">
              <a:solidFill>
                <a:srgbClr val="FF0000"/>
              </a:solidFill>
            </a:endParaRPr>
          </a:p>
          <a:p>
            <a:pPr marL="339725" lvl="5" indent="0">
              <a:buNone/>
            </a:pPr>
            <a:endParaRPr lang="en-US" dirty="0">
              <a:solidFill>
                <a:srgbClr val="FF0000"/>
              </a:solidFill>
            </a:endParaRPr>
          </a:p>
          <a:p>
            <a:pPr marL="339725" lvl="5" indent="0">
              <a:buNone/>
            </a:pPr>
            <a:r>
              <a:rPr lang="en-US" dirty="0">
                <a:solidFill>
                  <a:srgbClr val="FF0000"/>
                </a:solidFill>
              </a:rPr>
              <a:t>DISTRO = "poky-</a:t>
            </a:r>
            <a:r>
              <a:rPr lang="en-US" dirty="0" err="1">
                <a:solidFill>
                  <a:srgbClr val="FF0000"/>
                </a:solidFill>
              </a:rPr>
              <a:t>lsb</a:t>
            </a:r>
            <a:r>
              <a:rPr lang="en-US" dirty="0">
                <a:solidFill>
                  <a:srgbClr val="FF0000"/>
                </a:solidFill>
              </a:rPr>
              <a:t>"</a:t>
            </a:r>
          </a:p>
          <a:p>
            <a:pPr marL="339725" lvl="5" indent="0">
              <a:buNone/>
            </a:pPr>
            <a:r>
              <a:rPr lang="en-US" dirty="0">
                <a:solidFill>
                  <a:srgbClr val="FF0000"/>
                </a:solidFill>
              </a:rPr>
              <a:t>DISTROOVERRIDES = "</a:t>
            </a:r>
            <a:r>
              <a:rPr lang="en-US" dirty="0" err="1">
                <a:solidFill>
                  <a:srgbClr val="FF0000"/>
                </a:solidFill>
              </a:rPr>
              <a:t>poky:linuxstdbase</a:t>
            </a:r>
            <a:r>
              <a:rPr lang="en-US" dirty="0">
                <a:solidFill>
                  <a:srgbClr val="FF0000"/>
                </a:solidFill>
              </a:rPr>
              <a:t>"</a:t>
            </a:r>
          </a:p>
          <a:p>
            <a:pPr marL="339725" lvl="5" indent="0">
              <a:buNone/>
            </a:pPr>
            <a:endParaRPr lang="en-US" dirty="0"/>
          </a:p>
          <a:p>
            <a:pPr marL="339725" lvl="5" indent="0">
              <a:buNone/>
            </a:pPr>
            <a:r>
              <a:rPr lang="en-US" dirty="0" err="1"/>
              <a:t>DISTRO_FEATURES_append</a:t>
            </a:r>
            <a:r>
              <a:rPr lang="en-US" dirty="0"/>
              <a:t> = " pam </a:t>
            </a:r>
            <a:r>
              <a:rPr lang="en-US" dirty="0" err="1"/>
              <a:t>largefile</a:t>
            </a:r>
            <a:r>
              <a:rPr lang="en-US" dirty="0"/>
              <a:t> </a:t>
            </a:r>
            <a:r>
              <a:rPr lang="en-US" dirty="0" err="1"/>
              <a:t>opengl</a:t>
            </a:r>
            <a:r>
              <a:rPr lang="en-US" dirty="0"/>
              <a:t>"</a:t>
            </a:r>
          </a:p>
          <a:p>
            <a:pPr marL="339725" lvl="5" indent="0">
              <a:buNone/>
            </a:pPr>
            <a:r>
              <a:rPr lang="en-US" dirty="0" err="1"/>
              <a:t>PREFERRED_PROVIDER_virtual</a:t>
            </a:r>
            <a:r>
              <a:rPr lang="en-US" dirty="0"/>
              <a:t>/libx11 = "libx11"</a:t>
            </a:r>
          </a:p>
          <a:p>
            <a:pPr marL="339725" lvl="5" indent="0">
              <a:buNone/>
            </a:pPr>
            <a:endParaRPr lang="en-US" dirty="0"/>
          </a:p>
          <a:p>
            <a:pPr marL="339725" lvl="5" indent="0">
              <a:buNone/>
            </a:pPr>
            <a:r>
              <a:rPr lang="en-US" dirty="0"/>
              <a:t># Ensure the kernel </a:t>
            </a:r>
            <a:r>
              <a:rPr lang="en-US" dirty="0" err="1"/>
              <a:t>nfs</a:t>
            </a:r>
            <a:r>
              <a:rPr lang="en-US" dirty="0"/>
              <a:t> server is enabled</a:t>
            </a:r>
          </a:p>
          <a:p>
            <a:pPr marL="339725" lvl="5" indent="0">
              <a:buNone/>
            </a:pPr>
            <a:r>
              <a:rPr lang="en-US" dirty="0" err="1"/>
              <a:t>KERNEL_FEATURES_append_pn-linux-yocto</a:t>
            </a:r>
            <a:r>
              <a:rPr lang="en-US" dirty="0"/>
              <a:t> = " features/</a:t>
            </a:r>
            <a:r>
              <a:rPr lang="en-US" dirty="0" err="1"/>
              <a:t>nfsd</a:t>
            </a:r>
            <a:r>
              <a:rPr lang="en-US" dirty="0"/>
              <a:t>/</a:t>
            </a:r>
            <a:r>
              <a:rPr lang="en-US" dirty="0" err="1"/>
              <a:t>nfsd-enable.scc</a:t>
            </a:r>
            <a:r>
              <a:rPr lang="en-US" dirty="0"/>
              <a:t>"</a:t>
            </a:r>
          </a:p>
          <a:p>
            <a:pPr marL="339725" lvl="5" indent="0">
              <a:buNone/>
            </a:pPr>
            <a:endParaRPr lang="en-US" dirty="0"/>
          </a:p>
          <a:p>
            <a:pPr marL="339725" lvl="5" indent="0">
              <a:buNone/>
            </a:pPr>
            <a:r>
              <a:rPr lang="en-US" dirty="0"/>
              <a:t># Use the LTSI Kernel for LSB Testing</a:t>
            </a:r>
          </a:p>
          <a:p>
            <a:pPr marL="339725" lvl="5" indent="0">
              <a:buNone/>
            </a:pPr>
            <a:r>
              <a:rPr lang="en-US" dirty="0" err="1"/>
              <a:t>PREFERRED_VERSION_linux-yocto_linuxstdbase</a:t>
            </a:r>
            <a:r>
              <a:rPr lang="en-US" dirty="0"/>
              <a:t> ?= "4.14%"</a:t>
            </a:r>
          </a:p>
        </p:txBody>
      </p:sp>
    </p:spTree>
    <p:extLst>
      <p:ext uri="{BB962C8B-B14F-4D97-AF65-F5344CB8AC3E}">
        <p14:creationId xmlns:p14="http://schemas.microsoft.com/office/powerpoint/2010/main" val="2351049511"/>
      </p:ext>
    </p:extLst>
  </p:cSld>
  <p:clrMapOvr>
    <a:masterClrMapping/>
  </p:clrMapOvr>
  <p:transition>
    <p:fade/>
  </p:transition>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9CDC5F58-A14C-7546-B505-ABC6CF011588}"/>
              </a:ext>
            </a:extLst>
          </p:cNvPr>
          <p:cNvSpPr>
            <a:spLocks noGrp="1"/>
          </p:cNvSpPr>
          <p:nvPr>
            <p:ph sz="quarter" idx="14"/>
          </p:nvPr>
        </p:nvSpPr>
        <p:spPr/>
        <p:txBody>
          <a:bodyPr>
            <a:normAutofit fontScale="55000" lnSpcReduction="20000"/>
          </a:bodyPr>
          <a:lstStyle/>
          <a:p>
            <a:r>
              <a:rPr lang="en-US" dirty="0"/>
              <a:t>odroid-c2-hardkernel.conf</a:t>
            </a:r>
          </a:p>
          <a:p>
            <a:endParaRPr lang="en-US" dirty="0"/>
          </a:p>
          <a:p>
            <a:pPr marL="339725" lvl="5" indent="0">
              <a:buNone/>
            </a:pPr>
            <a:r>
              <a:rPr lang="en-US" dirty="0"/>
              <a:t>#@TYPE: Machine</a:t>
            </a:r>
          </a:p>
          <a:p>
            <a:pPr marL="339725" lvl="5" indent="0">
              <a:buNone/>
            </a:pPr>
            <a:r>
              <a:rPr lang="en-US" dirty="0"/>
              <a:t>#@NAME: odroid-c2-hardkernel</a:t>
            </a:r>
          </a:p>
          <a:p>
            <a:pPr marL="339725" lvl="5" indent="0">
              <a:buNone/>
            </a:pPr>
            <a:r>
              <a:rPr lang="en-US" dirty="0"/>
              <a:t>#@DESCRIPTION: Machine configuration for odroid-c2 systems using </a:t>
            </a:r>
            <a:r>
              <a:rPr lang="en-US" dirty="0" err="1"/>
              <a:t>uboot</a:t>
            </a:r>
            <a:r>
              <a:rPr lang="en-US" dirty="0"/>
              <a:t>/kernel from </a:t>
            </a:r>
            <a:r>
              <a:rPr lang="en-US" dirty="0" err="1"/>
              <a:t>hardkernel</a:t>
            </a:r>
            <a:r>
              <a:rPr lang="en-US" dirty="0"/>
              <a:t> supported vendor tree</a:t>
            </a:r>
          </a:p>
          <a:p>
            <a:pPr marL="339725" lvl="5" indent="0">
              <a:buNone/>
            </a:pPr>
            <a:r>
              <a:rPr lang="en-US" dirty="0"/>
              <a:t>#@MAINTAINER: Armin </a:t>
            </a:r>
            <a:r>
              <a:rPr lang="en-US" dirty="0" err="1"/>
              <a:t>Kuster</a:t>
            </a:r>
            <a:r>
              <a:rPr lang="en-US" dirty="0"/>
              <a:t> &lt;akuster808@gmail.com&gt;</a:t>
            </a:r>
          </a:p>
          <a:p>
            <a:pPr marL="339725" lvl="5" indent="0">
              <a:buNone/>
            </a:pPr>
            <a:endParaRPr lang="en-US" dirty="0"/>
          </a:p>
          <a:p>
            <a:pPr marL="339725" lvl="5" indent="0">
              <a:buNone/>
            </a:pPr>
            <a:r>
              <a:rPr lang="en-US" dirty="0">
                <a:solidFill>
                  <a:srgbClr val="FF0000"/>
                </a:solidFill>
              </a:rPr>
              <a:t>require </a:t>
            </a:r>
            <a:r>
              <a:rPr lang="en-US" dirty="0" err="1">
                <a:solidFill>
                  <a:srgbClr val="FF0000"/>
                </a:solidFill>
              </a:rPr>
              <a:t>conf</a:t>
            </a:r>
            <a:r>
              <a:rPr lang="en-US" dirty="0">
                <a:solidFill>
                  <a:srgbClr val="FF0000"/>
                </a:solidFill>
              </a:rPr>
              <a:t>/machine/odroid-c2.conf</a:t>
            </a:r>
          </a:p>
          <a:p>
            <a:pPr marL="339725" lvl="5" indent="0">
              <a:buNone/>
            </a:pPr>
            <a:endParaRPr lang="en-US" dirty="0"/>
          </a:p>
          <a:p>
            <a:pPr marL="339725" lvl="5" indent="0">
              <a:buNone/>
            </a:pPr>
            <a:r>
              <a:rPr lang="en-US" dirty="0"/>
              <a:t>SERIAL_CONSOLE = "115200 ttyS0"</a:t>
            </a:r>
          </a:p>
          <a:p>
            <a:pPr marL="339725" lvl="5" indent="0">
              <a:buNone/>
            </a:pPr>
            <a:r>
              <a:rPr lang="en-US" dirty="0"/>
              <a:t>UBOOT_CONSOLE = "console=ttyS0,115200"</a:t>
            </a:r>
          </a:p>
          <a:p>
            <a:pPr marL="339725" lvl="5" indent="0">
              <a:buNone/>
            </a:pPr>
            <a:endParaRPr lang="en-US" dirty="0"/>
          </a:p>
          <a:p>
            <a:pPr marL="339725" lvl="5" indent="0">
              <a:buNone/>
            </a:pPr>
            <a:r>
              <a:rPr lang="en-US" dirty="0"/>
              <a:t>KERNEL_DEVICETREE_FN_odroid-c2-hardkernel = "meson64_odroidc2.dtb"</a:t>
            </a:r>
          </a:p>
          <a:p>
            <a:pPr marL="339725" lvl="5" indent="0">
              <a:buNone/>
            </a:pPr>
            <a:r>
              <a:rPr lang="en-US" dirty="0"/>
              <a:t>KERNEL_DEVICETREE_odroid-c2-hardkernel = "meson64_odroidc2.dtb"</a:t>
            </a:r>
          </a:p>
          <a:p>
            <a:pPr marL="339725" lvl="5" indent="0">
              <a:buNone/>
            </a:pPr>
            <a:endParaRPr lang="en-US" dirty="0"/>
          </a:p>
        </p:txBody>
      </p:sp>
      <p:sp>
        <p:nvSpPr>
          <p:cNvPr id="3" name="Content Placeholder 2">
            <a:extLst>
              <a:ext uri="{FF2B5EF4-FFF2-40B4-BE49-F238E27FC236}">
                <a16:creationId xmlns="" xmlns:a16="http://schemas.microsoft.com/office/drawing/2014/main" id="{094698AA-31C2-A54F-B1E6-B24694CA6AFE}"/>
              </a:ext>
            </a:extLst>
          </p:cNvPr>
          <p:cNvSpPr>
            <a:spLocks noGrp="1"/>
          </p:cNvSpPr>
          <p:nvPr>
            <p:ph sz="quarter" idx="13"/>
          </p:nvPr>
        </p:nvSpPr>
        <p:spPr/>
        <p:txBody>
          <a:bodyPr>
            <a:normAutofit fontScale="55000" lnSpcReduction="20000"/>
          </a:bodyPr>
          <a:lstStyle/>
          <a:p>
            <a:r>
              <a:rPr lang="en-US" dirty="0"/>
              <a:t>odroid-c2.conf</a:t>
            </a:r>
          </a:p>
          <a:p>
            <a:pPr marL="339725" lvl="5" indent="0">
              <a:buNone/>
            </a:pPr>
            <a:r>
              <a:rPr lang="en-US" dirty="0"/>
              <a:t>#@TYPE: Machine</a:t>
            </a:r>
          </a:p>
          <a:p>
            <a:pPr marL="339725" lvl="5" indent="0">
              <a:buNone/>
            </a:pPr>
            <a:r>
              <a:rPr lang="en-US" dirty="0"/>
              <a:t>#@NAME: odroid-c2</a:t>
            </a:r>
          </a:p>
          <a:p>
            <a:pPr marL="339725" lvl="5" indent="0">
              <a:buNone/>
            </a:pPr>
            <a:r>
              <a:rPr lang="en-US" dirty="0"/>
              <a:t>#@DESCRIPTION: Machine configuration for odroid-c2 systems</a:t>
            </a:r>
          </a:p>
          <a:p>
            <a:pPr marL="339725" lvl="5" indent="0">
              <a:buNone/>
            </a:pPr>
            <a:r>
              <a:rPr lang="en-US" dirty="0"/>
              <a:t>#@MAINTAINER: Armin </a:t>
            </a:r>
            <a:r>
              <a:rPr lang="en-US" dirty="0" err="1"/>
              <a:t>Kuster</a:t>
            </a:r>
            <a:r>
              <a:rPr lang="en-US" dirty="0"/>
              <a:t> &lt;akuster808@gmail.com&gt;</a:t>
            </a:r>
          </a:p>
          <a:p>
            <a:pPr marL="339725" lvl="5" indent="0">
              <a:buNone/>
            </a:pPr>
            <a:endParaRPr lang="en-US" dirty="0"/>
          </a:p>
          <a:p>
            <a:pPr marL="339725" lvl="5" indent="0">
              <a:buNone/>
            </a:pPr>
            <a:r>
              <a:rPr lang="en-US" dirty="0"/>
              <a:t>require </a:t>
            </a:r>
            <a:r>
              <a:rPr lang="en-US" dirty="0" err="1"/>
              <a:t>conf</a:t>
            </a:r>
            <a:r>
              <a:rPr lang="en-US" dirty="0"/>
              <a:t>/machine/include/amlogic-meson64.inc</a:t>
            </a:r>
          </a:p>
          <a:p>
            <a:pPr marL="339725" lvl="5" indent="0">
              <a:buNone/>
            </a:pPr>
            <a:endParaRPr lang="en-US" dirty="0"/>
          </a:p>
          <a:p>
            <a:pPr marL="339725" lvl="5" indent="0">
              <a:buNone/>
            </a:pPr>
            <a:r>
              <a:rPr lang="en-US" dirty="0"/>
              <a:t>DEFAULTTUNE ?= "aarch64"</a:t>
            </a:r>
          </a:p>
          <a:p>
            <a:pPr marL="339725" lvl="5" indent="0">
              <a:buNone/>
            </a:pPr>
            <a:r>
              <a:rPr lang="en-US" dirty="0"/>
              <a:t>include </a:t>
            </a:r>
            <a:r>
              <a:rPr lang="en-US" dirty="0" err="1"/>
              <a:t>conf</a:t>
            </a:r>
            <a:r>
              <a:rPr lang="en-US" dirty="0"/>
              <a:t>/machine/include/</a:t>
            </a:r>
            <a:r>
              <a:rPr lang="en-US" dirty="0" err="1"/>
              <a:t>odroid</a:t>
            </a:r>
            <a:r>
              <a:rPr lang="en-US" dirty="0"/>
              <a:t>-default-</a:t>
            </a:r>
            <a:r>
              <a:rPr lang="en-US" dirty="0" err="1"/>
              <a:t>settings.inc</a:t>
            </a:r>
            <a:endParaRPr lang="en-US" dirty="0"/>
          </a:p>
          <a:p>
            <a:pPr marL="339725" lvl="5" indent="0">
              <a:buNone/>
            </a:pPr>
            <a:endParaRPr lang="en-US" dirty="0"/>
          </a:p>
          <a:p>
            <a:pPr marL="339725" lvl="5" indent="0">
              <a:buNone/>
            </a:pPr>
            <a:r>
              <a:rPr lang="en-US" dirty="0"/>
              <a:t>EXTRA_IMAGEDEPENDS += "u-boot secure-</a:t>
            </a:r>
            <a:r>
              <a:rPr lang="en-US" dirty="0" err="1"/>
              <a:t>odroid</a:t>
            </a:r>
            <a:r>
              <a:rPr lang="en-US" dirty="0"/>
              <a:t>"</a:t>
            </a:r>
          </a:p>
          <a:p>
            <a:pPr marL="339725" lvl="5" indent="0">
              <a:buNone/>
            </a:pPr>
            <a:endParaRPr lang="en-US" dirty="0"/>
          </a:p>
          <a:p>
            <a:pPr marL="339725" lvl="5" indent="0">
              <a:buNone/>
            </a:pPr>
            <a:r>
              <a:rPr lang="en-US" dirty="0"/>
              <a:t>KERNEL_DEVICETREE_FN = "meson-gxbb-odroidc2.dtb"</a:t>
            </a:r>
          </a:p>
          <a:p>
            <a:pPr marL="339725" lvl="5" indent="0">
              <a:buNone/>
            </a:pPr>
            <a:r>
              <a:rPr lang="en-US" dirty="0"/>
              <a:t>KERNEL_DEVICETREE = "</a:t>
            </a:r>
            <a:r>
              <a:rPr lang="en-US" dirty="0" err="1"/>
              <a:t>amlogic</a:t>
            </a:r>
            <a:r>
              <a:rPr lang="en-US" dirty="0"/>
              <a:t>/meson-gxbb-odroidc2.dtb"</a:t>
            </a:r>
          </a:p>
          <a:p>
            <a:pPr lvl="5"/>
            <a:endParaRPr lang="en-US" dirty="0"/>
          </a:p>
        </p:txBody>
      </p:sp>
      <p:sp>
        <p:nvSpPr>
          <p:cNvPr id="4" name="Title 3">
            <a:extLst>
              <a:ext uri="{FF2B5EF4-FFF2-40B4-BE49-F238E27FC236}">
                <a16:creationId xmlns="" xmlns:a16="http://schemas.microsoft.com/office/drawing/2014/main" id="{F98C55E2-1C36-CE47-B35C-4BE506C242C6}"/>
              </a:ext>
            </a:extLst>
          </p:cNvPr>
          <p:cNvSpPr>
            <a:spLocks noGrp="1"/>
          </p:cNvSpPr>
          <p:nvPr>
            <p:ph type="title"/>
          </p:nvPr>
        </p:nvSpPr>
        <p:spPr/>
        <p:txBody>
          <a:bodyPr/>
          <a:lstStyle/>
          <a:p>
            <a:r>
              <a:rPr lang="en-US" dirty="0"/>
              <a:t>How to Customize Machine</a:t>
            </a:r>
          </a:p>
        </p:txBody>
      </p:sp>
    </p:spTree>
    <p:extLst>
      <p:ext uri="{BB962C8B-B14F-4D97-AF65-F5344CB8AC3E}">
        <p14:creationId xmlns:p14="http://schemas.microsoft.com/office/powerpoint/2010/main" val="451851038"/>
      </p:ext>
    </p:extLst>
  </p:cSld>
  <p:clrMapOvr>
    <a:masterClrMapping/>
  </p:clrMapOvr>
  <p:transition>
    <p:fade/>
  </p:transition>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0A1EB90-6BF7-DD40-9AED-7B46625A9D1D}"/>
              </a:ext>
            </a:extLst>
          </p:cNvPr>
          <p:cNvSpPr>
            <a:spLocks noGrp="1"/>
          </p:cNvSpPr>
          <p:nvPr>
            <p:ph type="title"/>
          </p:nvPr>
        </p:nvSpPr>
        <p:spPr/>
        <p:txBody>
          <a:bodyPr/>
          <a:lstStyle/>
          <a:p>
            <a:r>
              <a:rPr lang="en-US" dirty="0"/>
              <a:t>How to setup/use feeds ?</a:t>
            </a:r>
          </a:p>
        </p:txBody>
      </p:sp>
      <p:sp>
        <p:nvSpPr>
          <p:cNvPr id="3" name="Content Placeholder 2">
            <a:extLst>
              <a:ext uri="{FF2B5EF4-FFF2-40B4-BE49-F238E27FC236}">
                <a16:creationId xmlns="" xmlns:a16="http://schemas.microsoft.com/office/drawing/2014/main" id="{C291A6C8-EC29-A044-B0E2-996AA28A9CEA}"/>
              </a:ext>
            </a:extLst>
          </p:cNvPr>
          <p:cNvSpPr>
            <a:spLocks noGrp="1"/>
          </p:cNvSpPr>
          <p:nvPr>
            <p:ph sz="quarter" idx="13"/>
          </p:nvPr>
        </p:nvSpPr>
        <p:spPr/>
        <p:txBody>
          <a:bodyPr/>
          <a:lstStyle/>
          <a:p>
            <a:r>
              <a:rPr lang="en-US" dirty="0"/>
              <a:t>Configuring feeds in image</a:t>
            </a:r>
          </a:p>
          <a:p>
            <a:pPr lvl="4"/>
            <a:r>
              <a:rPr lang="en-US" dirty="0"/>
              <a:t>PACKAGE_FEED_URIS = "http://10.0.0.10:8000/"	</a:t>
            </a:r>
          </a:p>
          <a:p>
            <a:r>
              <a:rPr lang="en-US" dirty="0"/>
              <a:t>Start a http server in </a:t>
            </a:r>
            <a:r>
              <a:rPr lang="en-US" dirty="0" err="1"/>
              <a:t>deploydir</a:t>
            </a:r>
            <a:endParaRPr lang="en-US" dirty="0"/>
          </a:p>
          <a:p>
            <a:pPr lvl="4"/>
            <a:r>
              <a:rPr lang="en-US" dirty="0"/>
              <a:t>cd </a:t>
            </a:r>
            <a:r>
              <a:rPr lang="en-US" dirty="0" err="1"/>
              <a:t>tmp</a:t>
            </a:r>
            <a:r>
              <a:rPr lang="en-US" dirty="0"/>
              <a:t>/deploy/</a:t>
            </a:r>
            <a:r>
              <a:rPr lang="en-US" dirty="0" err="1"/>
              <a:t>ipk</a:t>
            </a:r>
            <a:endParaRPr lang="en-US" dirty="0"/>
          </a:p>
          <a:p>
            <a:pPr lvl="4"/>
            <a:r>
              <a:rPr lang="en-US" dirty="0"/>
              <a:t>python3 -m </a:t>
            </a:r>
            <a:r>
              <a:rPr lang="en-US" dirty="0" err="1"/>
              <a:t>http.server</a:t>
            </a:r>
            <a:r>
              <a:rPr lang="en-US" dirty="0"/>
              <a:t> 8000</a:t>
            </a:r>
          </a:p>
          <a:p>
            <a:r>
              <a:rPr lang="en-US" dirty="0"/>
              <a:t>Run Package manager on booted target</a:t>
            </a:r>
          </a:p>
          <a:p>
            <a:pPr lvl="4"/>
            <a:r>
              <a:rPr lang="en-US" dirty="0" err="1"/>
              <a:t>opkg</a:t>
            </a:r>
            <a:r>
              <a:rPr lang="en-US" dirty="0"/>
              <a:t> update</a:t>
            </a:r>
          </a:p>
          <a:p>
            <a:pPr lvl="4"/>
            <a:r>
              <a:rPr lang="en-US" dirty="0" err="1"/>
              <a:t>opkg</a:t>
            </a:r>
            <a:r>
              <a:rPr lang="en-US" dirty="0"/>
              <a:t> upgrade</a:t>
            </a:r>
          </a:p>
        </p:txBody>
      </p:sp>
    </p:spTree>
    <p:extLst>
      <p:ext uri="{BB962C8B-B14F-4D97-AF65-F5344CB8AC3E}">
        <p14:creationId xmlns:p14="http://schemas.microsoft.com/office/powerpoint/2010/main" val="145742140"/>
      </p:ext>
    </p:extLst>
  </p:cSld>
  <p:clrMapOvr>
    <a:masterClrMapping/>
  </p:clrMapOvr>
  <p:transition>
    <p:fade/>
  </p:transition>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5395" y="2991441"/>
            <a:ext cx="7244399" cy="871111"/>
          </a:xfrm>
        </p:spPr>
        <p:txBody>
          <a:bodyPr/>
          <a:lstStyle/>
          <a:p>
            <a:r>
              <a:rPr lang="en-US" dirty="0" smtClean="0">
                <a:cs typeface="Arial" charset="0"/>
              </a:rPr>
              <a:t>Activity </a:t>
            </a:r>
            <a:r>
              <a:rPr lang="en-US" dirty="0" err="1" smtClean="0">
                <a:cs typeface="Arial" charset="0"/>
              </a:rPr>
              <a:t>Bonux</a:t>
            </a:r>
            <a:r>
              <a:rPr lang="en-US" dirty="0" smtClean="0">
                <a:cs typeface="Arial" charset="0"/>
              </a:rPr>
              <a:t> #2</a:t>
            </a:r>
            <a:endParaRPr lang="en-US" dirty="0"/>
          </a:p>
        </p:txBody>
      </p:sp>
      <p:sp>
        <p:nvSpPr>
          <p:cNvPr id="5" name="Content Placeholder 3"/>
          <p:cNvSpPr>
            <a:spLocks noGrp="1"/>
          </p:cNvSpPr>
          <p:nvPr>
            <p:ph sz="quarter" idx="11"/>
          </p:nvPr>
        </p:nvSpPr>
        <p:spPr>
          <a:xfrm>
            <a:off x="1804988" y="4125913"/>
            <a:ext cx="6874805" cy="866775"/>
          </a:xfrm>
        </p:spPr>
        <p:txBody>
          <a:bodyPr/>
          <a:lstStyle/>
          <a:p>
            <a:pPr eaLnBrk="1" hangingPunct="1">
              <a:spcBef>
                <a:spcPts val="900"/>
              </a:spcBef>
            </a:pPr>
            <a:r>
              <a:rPr lang="en-US" dirty="0">
                <a:solidFill>
                  <a:schemeClr val="bg1"/>
                </a:solidFill>
                <a:latin typeface="Arial" charset="0"/>
              </a:rPr>
              <a:t>A User's Experience</a:t>
            </a:r>
            <a:endParaRPr lang="en-US" dirty="0" smtClean="0">
              <a:solidFill>
                <a:schemeClr val="bg1"/>
              </a:solidFill>
              <a:latin typeface="Arial" charset="0"/>
            </a:endParaRPr>
          </a:p>
          <a:p>
            <a:pPr eaLnBrk="1" hangingPunct="1">
              <a:spcBef>
                <a:spcPts val="900"/>
              </a:spcBef>
            </a:pPr>
            <a:r>
              <a:rPr lang="en-US" dirty="0" smtClean="0">
                <a:solidFill>
                  <a:schemeClr val="bg1"/>
                </a:solidFill>
                <a:latin typeface="Arial" charset="0"/>
              </a:rPr>
              <a:t>Henry Bruce</a:t>
            </a:r>
            <a:endParaRPr lang="en-US" dirty="0">
              <a:solidFill>
                <a:schemeClr val="bg1"/>
              </a:solidFill>
              <a:latin typeface="Arial" charset="0"/>
            </a:endParaRPr>
          </a:p>
        </p:txBody>
      </p:sp>
    </p:spTree>
    <p:extLst>
      <p:ext uri="{BB962C8B-B14F-4D97-AF65-F5344CB8AC3E}">
        <p14:creationId xmlns:p14="http://schemas.microsoft.com/office/powerpoint/2010/main" val="2899742501"/>
      </p:ext>
    </p:extLst>
  </p:cSld>
  <p:clrMapOvr>
    <a:masterClrMapping/>
  </p:clrMapOvr>
  <p:transition>
    <p:fade/>
  </p:transition>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I’ll be talking about</a:t>
            </a:r>
            <a:endParaRPr lang="en-US" dirty="0"/>
          </a:p>
        </p:txBody>
      </p:sp>
      <p:sp>
        <p:nvSpPr>
          <p:cNvPr id="5" name="Content Placeholder 4"/>
          <p:cNvSpPr>
            <a:spLocks noGrp="1"/>
          </p:cNvSpPr>
          <p:nvPr>
            <p:ph sz="quarter" idx="13"/>
          </p:nvPr>
        </p:nvSpPr>
        <p:spPr/>
        <p:txBody>
          <a:bodyPr/>
          <a:lstStyle/>
          <a:p>
            <a:r>
              <a:rPr lang="en-US" dirty="0" smtClean="0"/>
              <a:t>Learnings from my painful ramp on Yocto</a:t>
            </a:r>
          </a:p>
          <a:p>
            <a:r>
              <a:rPr lang="en-US" dirty="0" smtClean="0"/>
              <a:t>Get similar experiences from the audience</a:t>
            </a:r>
          </a:p>
          <a:p>
            <a:r>
              <a:rPr lang="en-US" dirty="0"/>
              <a:t>F</a:t>
            </a:r>
            <a:r>
              <a:rPr lang="en-US" dirty="0" smtClean="0"/>
              <a:t>unnel these learnings into topics in the new Development Tasks Manual</a:t>
            </a:r>
          </a:p>
          <a:p>
            <a:r>
              <a:rPr lang="en-US" dirty="0" smtClean="0"/>
              <a:t>Review improvements in usability over the past few years</a:t>
            </a:r>
          </a:p>
          <a:p>
            <a:pPr marL="0" indent="0">
              <a:buNone/>
            </a:pPr>
            <a:endParaRPr lang="en-US" dirty="0"/>
          </a:p>
        </p:txBody>
      </p:sp>
    </p:spTree>
    <p:extLst>
      <p:ext uri="{BB962C8B-B14F-4D97-AF65-F5344CB8AC3E}">
        <p14:creationId xmlns:p14="http://schemas.microsoft.com/office/powerpoint/2010/main" val="2448299377"/>
      </p:ext>
    </p:extLst>
  </p:cSld>
  <p:clrMapOvr>
    <a:masterClrMapping/>
  </p:clrMapOvr>
  <p:transition>
    <p:fade/>
  </p:transition>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areas I’ll be covering</a:t>
            </a:r>
            <a:endParaRPr lang="en-US" dirty="0"/>
          </a:p>
        </p:txBody>
      </p:sp>
      <p:sp>
        <p:nvSpPr>
          <p:cNvPr id="3" name="Content Placeholder 2"/>
          <p:cNvSpPr>
            <a:spLocks noGrp="1"/>
          </p:cNvSpPr>
          <p:nvPr>
            <p:ph sz="quarter" idx="13"/>
          </p:nvPr>
        </p:nvSpPr>
        <p:spPr/>
        <p:txBody>
          <a:bodyPr/>
          <a:lstStyle/>
          <a:p>
            <a:r>
              <a:rPr lang="en-US" dirty="0"/>
              <a:t>Proxies</a:t>
            </a:r>
          </a:p>
          <a:p>
            <a:r>
              <a:rPr lang="en-US" dirty="0"/>
              <a:t>Debugging build errors</a:t>
            </a:r>
          </a:p>
          <a:p>
            <a:r>
              <a:rPr lang="en-US" dirty="0"/>
              <a:t>Writing recipes</a:t>
            </a:r>
          </a:p>
          <a:p>
            <a:r>
              <a:rPr lang="en-US" dirty="0"/>
              <a:t>Recipes vs. </a:t>
            </a:r>
            <a:r>
              <a:rPr lang="en-US" dirty="0" smtClean="0"/>
              <a:t>Packages</a:t>
            </a:r>
          </a:p>
          <a:p>
            <a:r>
              <a:rPr lang="en-US" dirty="0" smtClean="0"/>
              <a:t>Application Development</a:t>
            </a:r>
            <a:endParaRPr lang="en-US" dirty="0"/>
          </a:p>
          <a:p>
            <a:r>
              <a:rPr lang="en-US" dirty="0" smtClean="0"/>
              <a:t>Cool things I stumbled across</a:t>
            </a:r>
          </a:p>
          <a:p>
            <a:r>
              <a:rPr lang="en-US" dirty="0" smtClean="0"/>
              <a:t>Improvements</a:t>
            </a:r>
            <a:endParaRPr lang="en-US" dirty="0"/>
          </a:p>
        </p:txBody>
      </p:sp>
    </p:spTree>
    <p:extLst>
      <p:ext uri="{BB962C8B-B14F-4D97-AF65-F5344CB8AC3E}">
        <p14:creationId xmlns:p14="http://schemas.microsoft.com/office/powerpoint/2010/main" val="1036899884"/>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8"/>
          <p:cNvSpPr txBox="1">
            <a:spLocks noGrp="1"/>
          </p:cNvSpPr>
          <p:nvPr>
            <p:ph type="title"/>
          </p:nvPr>
        </p:nvSpPr>
        <p:spPr>
          <a:xfrm>
            <a:off x="311700" y="2867800"/>
            <a:ext cx="8520600" cy="1122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Traditional Runqueue Execution</a:t>
            </a:r>
            <a:endParaRPr/>
          </a:p>
        </p:txBody>
      </p:sp>
    </p:spTree>
    <p:extLst>
      <p:ext uri="{BB962C8B-B14F-4D97-AF65-F5344CB8AC3E}">
        <p14:creationId xmlns:p14="http://schemas.microsoft.com/office/powerpoint/2010/main" val="2455013531"/>
      </p:ext>
    </p:extLst>
  </p:cSld>
  <p:clrMapOvr>
    <a:masterClrMapping/>
  </p:clrMapOvr>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context	</a:t>
            </a:r>
            <a:endParaRPr lang="en-US" dirty="0"/>
          </a:p>
        </p:txBody>
      </p:sp>
      <p:sp>
        <p:nvSpPr>
          <p:cNvPr id="3" name="Content Placeholder 2"/>
          <p:cNvSpPr>
            <a:spLocks noGrp="1"/>
          </p:cNvSpPr>
          <p:nvPr>
            <p:ph sz="quarter" idx="13"/>
          </p:nvPr>
        </p:nvSpPr>
        <p:spPr/>
        <p:txBody>
          <a:bodyPr/>
          <a:lstStyle/>
          <a:p>
            <a:r>
              <a:rPr lang="en-US" dirty="0" smtClean="0"/>
              <a:t>Started as an open source neophyte</a:t>
            </a:r>
          </a:p>
          <a:p>
            <a:pPr lvl="1"/>
            <a:r>
              <a:rPr lang="en-US" dirty="0" smtClean="0"/>
              <a:t>Had never really used </a:t>
            </a:r>
            <a:r>
              <a:rPr lang="en-US" dirty="0" err="1" smtClean="0"/>
              <a:t>git</a:t>
            </a:r>
            <a:r>
              <a:rPr lang="en-US" dirty="0"/>
              <a:t> </a:t>
            </a:r>
            <a:r>
              <a:rPr lang="en-US" dirty="0" smtClean="0"/>
              <a:t>or dug into Linux</a:t>
            </a:r>
          </a:p>
          <a:p>
            <a:r>
              <a:rPr lang="en-US" dirty="0" smtClean="0"/>
              <a:t>Spent six months in extreme pain</a:t>
            </a:r>
          </a:p>
          <a:p>
            <a:pPr lvl="1"/>
            <a:r>
              <a:rPr lang="en-US" dirty="0" smtClean="0"/>
              <a:t>Mainly due to </a:t>
            </a:r>
            <a:r>
              <a:rPr lang="en-US" dirty="0" err="1" smtClean="0"/>
              <a:t>OpenJDK</a:t>
            </a:r>
            <a:endParaRPr lang="en-US" dirty="0" smtClean="0"/>
          </a:p>
          <a:p>
            <a:r>
              <a:rPr lang="en-US" dirty="0" smtClean="0"/>
              <a:t>For the next year I was learning</a:t>
            </a:r>
          </a:p>
          <a:p>
            <a:r>
              <a:rPr lang="en-US" dirty="0" smtClean="0"/>
              <a:t>After 2 years I felt I could competently help others</a:t>
            </a:r>
          </a:p>
          <a:p>
            <a:r>
              <a:rPr lang="en-US" dirty="0" smtClean="0"/>
              <a:t>Over 3 years later, there's still so much to learn</a:t>
            </a:r>
          </a:p>
          <a:p>
            <a:r>
              <a:rPr lang="en-US" dirty="0" smtClean="0"/>
              <a:t>I should have taken better notes</a:t>
            </a:r>
            <a:endParaRPr lang="en-US" dirty="0"/>
          </a:p>
        </p:txBody>
      </p:sp>
    </p:spTree>
    <p:extLst>
      <p:ext uri="{BB962C8B-B14F-4D97-AF65-F5344CB8AC3E}">
        <p14:creationId xmlns:p14="http://schemas.microsoft.com/office/powerpoint/2010/main" val="2119281722"/>
      </p:ext>
    </p:extLst>
  </p:cSld>
  <p:clrMapOvr>
    <a:masterClrMapping/>
  </p:clrMapOvr>
  <p:transition>
    <p:fade/>
  </p:transition>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Proxies</a:t>
            </a:r>
            <a:endParaRPr lang="en-US" dirty="0"/>
          </a:p>
        </p:txBody>
      </p:sp>
      <p:sp>
        <p:nvSpPr>
          <p:cNvPr id="3" name="Content Placeholder 2"/>
          <p:cNvSpPr>
            <a:spLocks noGrp="1"/>
          </p:cNvSpPr>
          <p:nvPr>
            <p:ph sz="quarter" idx="13"/>
          </p:nvPr>
        </p:nvSpPr>
        <p:spPr>
          <a:xfrm>
            <a:off x="448853" y="1239838"/>
            <a:ext cx="8233186" cy="4532312"/>
          </a:xfrm>
        </p:spPr>
        <p:txBody>
          <a:bodyPr/>
          <a:lstStyle/>
          <a:p>
            <a:r>
              <a:rPr lang="en-US" dirty="0" smtClean="0"/>
              <a:t>A common problem for new users</a:t>
            </a:r>
          </a:p>
          <a:p>
            <a:r>
              <a:rPr lang="en-US" dirty="0" smtClean="0"/>
              <a:t>Proxy wiki page has 135k hits</a:t>
            </a:r>
          </a:p>
          <a:p>
            <a:pPr lvl="1"/>
            <a:r>
              <a:rPr lang="en-US" sz="1800" dirty="0">
                <a:latin typeface="+mn-lt"/>
                <a:cs typeface="Courier New" panose="02070309020205020404" pitchFamily="49" charset="0"/>
                <a:hlinkClick r:id="rId3"/>
              </a:rPr>
              <a:t>https://</a:t>
            </a:r>
            <a:r>
              <a:rPr lang="en-US" sz="1800" dirty="0" smtClean="0">
                <a:latin typeface="+mn-lt"/>
                <a:cs typeface="Courier New" panose="02070309020205020404" pitchFamily="49" charset="0"/>
                <a:hlinkClick r:id="rId3"/>
              </a:rPr>
              <a:t>wiki.yoctoproject.org/wiki/Working_Behind_a_Network_Proxy</a:t>
            </a:r>
            <a:endParaRPr lang="en-US" sz="1800" dirty="0" smtClean="0">
              <a:latin typeface="+mn-lt"/>
              <a:cs typeface="Courier New" panose="02070309020205020404" pitchFamily="49" charset="0"/>
            </a:endParaRPr>
          </a:p>
          <a:p>
            <a:r>
              <a:rPr lang="en-US" dirty="0" smtClean="0">
                <a:latin typeface="+mn-lt"/>
                <a:cs typeface="Courier New" panose="02070309020205020404" pitchFamily="49" charset="0"/>
              </a:rPr>
              <a:t>Environment variable approach covers most cases</a:t>
            </a:r>
          </a:p>
          <a:p>
            <a:pPr lvl="1"/>
            <a:r>
              <a:rPr lang="en-US" sz="1800" dirty="0" smtClean="0">
                <a:latin typeface="+mn-lt"/>
                <a:cs typeface="Courier New" panose="02070309020205020404" pitchFamily="49" charset="0"/>
              </a:rPr>
              <a:t>But fails when non-fetch tasks reach out to network</a:t>
            </a:r>
          </a:p>
          <a:p>
            <a:pPr lvl="1"/>
            <a:r>
              <a:rPr lang="en-US" sz="1800" dirty="0" smtClean="0">
                <a:latin typeface="+mn-lt"/>
                <a:cs typeface="Courier New" panose="02070309020205020404" pitchFamily="49" charset="0"/>
              </a:rPr>
              <a:t>This includes most node.js recipes</a:t>
            </a:r>
          </a:p>
          <a:p>
            <a:pPr lvl="1"/>
            <a:r>
              <a:rPr lang="en-US" sz="1800" dirty="0" smtClean="0">
                <a:latin typeface="+mn-lt"/>
                <a:cs typeface="Courier New" panose="02070309020205020404" pitchFamily="49" charset="0"/>
              </a:rPr>
              <a:t>How important is network isolation for post fetch tasks?</a:t>
            </a:r>
          </a:p>
          <a:p>
            <a:r>
              <a:rPr lang="en-US" dirty="0" err="1" smtClean="0">
                <a:latin typeface="+mn-lt"/>
                <a:cs typeface="Courier New" panose="02070309020205020404" pitchFamily="49" charset="0"/>
              </a:rPr>
              <a:t>Chameleonsocks</a:t>
            </a:r>
            <a:r>
              <a:rPr lang="en-US" dirty="0" smtClean="0">
                <a:latin typeface="+mn-lt"/>
                <a:cs typeface="Courier New" panose="02070309020205020404" pitchFamily="49" charset="0"/>
              </a:rPr>
              <a:t> has been failsafe for me</a:t>
            </a:r>
          </a:p>
          <a:p>
            <a:pPr lvl="1"/>
            <a:r>
              <a:rPr lang="en-US" sz="1800" dirty="0" smtClean="0">
                <a:latin typeface="+mn-lt"/>
                <a:cs typeface="Courier New" panose="02070309020205020404" pitchFamily="49" charset="0"/>
              </a:rPr>
              <a:t>But some say this an abuse of </a:t>
            </a:r>
            <a:r>
              <a:rPr lang="en-US" sz="1800" dirty="0" err="1" smtClean="0">
                <a:latin typeface="+mn-lt"/>
                <a:cs typeface="Courier New" panose="02070309020205020404" pitchFamily="49" charset="0"/>
              </a:rPr>
              <a:t>docker</a:t>
            </a:r>
            <a:r>
              <a:rPr lang="en-US" sz="1800" dirty="0" smtClean="0">
                <a:latin typeface="+mn-lt"/>
                <a:cs typeface="Courier New" panose="02070309020205020404" pitchFamily="49" charset="0"/>
              </a:rPr>
              <a:t> </a:t>
            </a:r>
          </a:p>
          <a:p>
            <a:r>
              <a:rPr lang="en-US" dirty="0" smtClean="0">
                <a:latin typeface="+mn-lt"/>
                <a:cs typeface="Courier New" panose="02070309020205020404" pitchFamily="49" charset="0"/>
              </a:rPr>
              <a:t>What’s your solution?</a:t>
            </a:r>
          </a:p>
          <a:p>
            <a:pPr lvl="1"/>
            <a:endParaRPr lang="en-US" sz="1800" dirty="0">
              <a:latin typeface="+mn-lt"/>
              <a:cs typeface="Courier New" panose="02070309020205020404" pitchFamily="49" charset="0"/>
            </a:endParaRPr>
          </a:p>
        </p:txBody>
      </p:sp>
    </p:spTree>
    <p:extLst>
      <p:ext uri="{BB962C8B-B14F-4D97-AF65-F5344CB8AC3E}">
        <p14:creationId xmlns:p14="http://schemas.microsoft.com/office/powerpoint/2010/main" val="2835699165"/>
      </p:ext>
    </p:extLst>
  </p:cSld>
  <p:clrMapOvr>
    <a:masterClrMapping/>
  </p:clrMapOvr>
  <p:transition>
    <p:fade/>
  </p:transition>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things go wrong </a:t>
            </a:r>
            <a:endParaRPr lang="en-US" dirty="0"/>
          </a:p>
        </p:txBody>
      </p:sp>
      <p:sp>
        <p:nvSpPr>
          <p:cNvPr id="3" name="Content Placeholder 2"/>
          <p:cNvSpPr>
            <a:spLocks noGrp="1"/>
          </p:cNvSpPr>
          <p:nvPr>
            <p:ph sz="quarter" idx="13"/>
          </p:nvPr>
        </p:nvSpPr>
        <p:spPr/>
        <p:txBody>
          <a:bodyPr/>
          <a:lstStyle/>
          <a:p>
            <a:r>
              <a:rPr lang="en-US" dirty="0" smtClean="0"/>
              <a:t>You’ve gone through the quick start </a:t>
            </a:r>
            <a:r>
              <a:rPr lang="en-US" dirty="0"/>
              <a:t>g</a:t>
            </a:r>
            <a:r>
              <a:rPr lang="en-US" dirty="0" smtClean="0"/>
              <a:t>uide and have figured out how to add packages to an image</a:t>
            </a:r>
          </a:p>
          <a:p>
            <a:r>
              <a:rPr lang="en-US" dirty="0" smtClean="0"/>
              <a:t>You’re feeling pretty good but then you get a build error.</a:t>
            </a:r>
          </a:p>
          <a:p>
            <a:r>
              <a:rPr lang="en-US" dirty="0" smtClean="0"/>
              <a:t>Due to many </a:t>
            </a:r>
            <a:r>
              <a:rPr lang="en-US" dirty="0"/>
              <a:t>moving </a:t>
            </a:r>
            <a:r>
              <a:rPr lang="en-US" dirty="0" smtClean="0"/>
              <a:t>parts it’s easy </a:t>
            </a:r>
            <a:r>
              <a:rPr lang="en-US" dirty="0"/>
              <a:t>to panic when something </a:t>
            </a:r>
            <a:r>
              <a:rPr lang="en-US" dirty="0" smtClean="0"/>
              <a:t>breaks</a:t>
            </a:r>
          </a:p>
          <a:p>
            <a:pPr lvl="1"/>
            <a:r>
              <a:rPr lang="en-US" dirty="0" smtClean="0"/>
              <a:t>Or at least it was for me</a:t>
            </a:r>
            <a:endParaRPr lang="en-US" dirty="0"/>
          </a:p>
          <a:p>
            <a:endParaRPr lang="en-US" dirty="0"/>
          </a:p>
        </p:txBody>
      </p:sp>
    </p:spTree>
    <p:extLst>
      <p:ext uri="{BB962C8B-B14F-4D97-AF65-F5344CB8AC3E}">
        <p14:creationId xmlns:p14="http://schemas.microsoft.com/office/powerpoint/2010/main" val="3165307206"/>
      </p:ext>
    </p:extLst>
  </p:cSld>
  <p:clrMapOvr>
    <a:masterClrMapping/>
  </p:clrMapOvr>
  <p:transition>
    <p:fade/>
  </p:transition>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 broke – what would have helped?</a:t>
            </a:r>
            <a:endParaRPr lang="en-US" dirty="0"/>
          </a:p>
        </p:txBody>
      </p:sp>
      <p:sp>
        <p:nvSpPr>
          <p:cNvPr id="3" name="Content Placeholder 2"/>
          <p:cNvSpPr>
            <a:spLocks noGrp="1"/>
          </p:cNvSpPr>
          <p:nvPr>
            <p:ph sz="quarter" idx="13"/>
          </p:nvPr>
        </p:nvSpPr>
        <p:spPr/>
        <p:txBody>
          <a:bodyPr/>
          <a:lstStyle/>
          <a:p>
            <a:r>
              <a:rPr lang="en-US" dirty="0"/>
              <a:t>Nicer output from </a:t>
            </a:r>
            <a:r>
              <a:rPr lang="en-US" dirty="0" err="1"/>
              <a:t>bitbake</a:t>
            </a:r>
            <a:r>
              <a:rPr lang="en-US" dirty="0"/>
              <a:t> on bad directory/file names</a:t>
            </a:r>
          </a:p>
          <a:p>
            <a:r>
              <a:rPr lang="en-US" dirty="0"/>
              <a:t>Understanding the </a:t>
            </a:r>
            <a:r>
              <a:rPr lang="en-US" dirty="0" smtClean="0"/>
              <a:t>task pipeline</a:t>
            </a:r>
          </a:p>
          <a:p>
            <a:pPr lvl="1"/>
            <a:r>
              <a:rPr lang="en-US" dirty="0" smtClean="0"/>
              <a:t>fetch / unpack / configure / build / install / package</a:t>
            </a:r>
            <a:endParaRPr lang="en-US" dirty="0"/>
          </a:p>
          <a:p>
            <a:r>
              <a:rPr lang="en-US" dirty="0" smtClean="0"/>
              <a:t>Knowing how to generate </a:t>
            </a:r>
            <a:r>
              <a:rPr lang="en-US" dirty="0"/>
              <a:t>dependency graph</a:t>
            </a:r>
          </a:p>
          <a:p>
            <a:r>
              <a:rPr lang="en-US" dirty="0"/>
              <a:t>Decoding “magic” folder names in </a:t>
            </a:r>
            <a:r>
              <a:rPr lang="en-US" dirty="0" err="1"/>
              <a:t>tmp</a:t>
            </a:r>
            <a:r>
              <a:rPr lang="en-US" dirty="0"/>
              <a:t>/work</a:t>
            </a:r>
          </a:p>
          <a:p>
            <a:r>
              <a:rPr lang="en-US" dirty="0" smtClean="0"/>
              <a:t>Understanding recipe vs. package</a:t>
            </a:r>
          </a:p>
          <a:p>
            <a:r>
              <a:rPr lang="en-US" dirty="0" smtClean="0"/>
              <a:t>Knowing how to run </a:t>
            </a:r>
            <a:r>
              <a:rPr lang="en-US" dirty="0"/>
              <a:t>specific task for specific </a:t>
            </a:r>
            <a:r>
              <a:rPr lang="en-US" dirty="0" smtClean="0"/>
              <a:t>recipe</a:t>
            </a:r>
            <a:endParaRPr lang="en-US" dirty="0"/>
          </a:p>
          <a:p>
            <a:r>
              <a:rPr lang="en-US" dirty="0"/>
              <a:t>Knowing what’s packaged and in </a:t>
            </a:r>
            <a:r>
              <a:rPr lang="en-US" dirty="0" err="1"/>
              <a:t>rootfs</a:t>
            </a:r>
            <a:endParaRPr lang="en-US" dirty="0"/>
          </a:p>
          <a:p>
            <a:endParaRPr lang="en-US" dirty="0"/>
          </a:p>
        </p:txBody>
      </p:sp>
    </p:spTree>
    <p:extLst>
      <p:ext uri="{BB962C8B-B14F-4D97-AF65-F5344CB8AC3E}">
        <p14:creationId xmlns:p14="http://schemas.microsoft.com/office/powerpoint/2010/main" val="1674370281"/>
      </p:ext>
    </p:extLst>
  </p:cSld>
  <p:clrMapOvr>
    <a:masterClrMapping/>
  </p:clrMapOvr>
  <p:transition>
    <p:fade/>
  </p:transition>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Recipes</a:t>
            </a:r>
            <a:endParaRPr lang="en-US" dirty="0"/>
          </a:p>
        </p:txBody>
      </p:sp>
      <p:sp>
        <p:nvSpPr>
          <p:cNvPr id="3" name="Content Placeholder 2"/>
          <p:cNvSpPr>
            <a:spLocks noGrp="1"/>
          </p:cNvSpPr>
          <p:nvPr>
            <p:ph sz="quarter" idx="13"/>
          </p:nvPr>
        </p:nvSpPr>
        <p:spPr>
          <a:xfrm>
            <a:off x="448853" y="1379538"/>
            <a:ext cx="8233186" cy="1643580"/>
          </a:xfrm>
        </p:spPr>
        <p:txBody>
          <a:bodyPr/>
          <a:lstStyle/>
          <a:p>
            <a:r>
              <a:rPr lang="en-US" dirty="0"/>
              <a:t>Plenty of resources to writing simple recipes</a:t>
            </a:r>
          </a:p>
          <a:p>
            <a:pPr lvl="1"/>
            <a:r>
              <a:rPr lang="en-US" dirty="0"/>
              <a:t>But then there seems to be a gap</a:t>
            </a:r>
          </a:p>
          <a:p>
            <a:r>
              <a:rPr lang="en-US" dirty="0"/>
              <a:t>Can be hard to work out what a recipe is doing</a:t>
            </a:r>
          </a:p>
          <a:p>
            <a:pPr marL="0" indent="0">
              <a:spcBef>
                <a:spcPts val="0"/>
              </a:spcBef>
              <a:spcAft>
                <a:spcPts val="0"/>
              </a:spcAft>
              <a:buNone/>
            </a:pPr>
            <a:endParaRPr lang="en-US" sz="1400" b="0" dirty="0" smtClean="0">
              <a:solidFill>
                <a:srgbClr val="000000"/>
              </a:solidFill>
              <a:latin typeface="Courier New" panose="02070309020205020404" pitchFamily="49" charset="0"/>
              <a:cs typeface="Courier New" panose="02070309020205020404" pitchFamily="49" charset="0"/>
            </a:endParaRPr>
          </a:p>
          <a:p>
            <a:pPr marL="0" indent="0">
              <a:spcBef>
                <a:spcPts val="0"/>
              </a:spcBef>
              <a:spcAft>
                <a:spcPts val="0"/>
              </a:spcAft>
              <a:buNone/>
            </a:pPr>
            <a:endParaRPr lang="en-US" sz="1400" b="0" dirty="0">
              <a:solidFill>
                <a:srgbClr val="000000"/>
              </a:solidFill>
              <a:latin typeface="Courier New" panose="02070309020205020404" pitchFamily="49" charset="0"/>
              <a:cs typeface="Courier New" panose="02070309020205020404" pitchFamily="49" charset="0"/>
            </a:endParaRPr>
          </a:p>
        </p:txBody>
      </p:sp>
      <p:sp>
        <p:nvSpPr>
          <p:cNvPr id="5" name="Content Placeholder 2"/>
          <p:cNvSpPr txBox="1">
            <a:spLocks/>
          </p:cNvSpPr>
          <p:nvPr/>
        </p:nvSpPr>
        <p:spPr bwMode="auto">
          <a:xfrm>
            <a:off x="812746" y="3119697"/>
            <a:ext cx="8233186" cy="2222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75000"/>
              </a:spcBef>
              <a:spcAft>
                <a:spcPct val="0"/>
              </a:spcAft>
              <a:buClr>
                <a:schemeClr val="accent1"/>
              </a:buClr>
              <a:buFont typeface="Arial"/>
              <a:buChar char="•"/>
              <a:defRPr sz="2400" b="1" i="0">
                <a:solidFill>
                  <a:schemeClr val="accent6"/>
                </a:solidFill>
                <a:latin typeface="Arial"/>
                <a:ea typeface="ＭＳ Ｐゴシック" charset="0"/>
                <a:cs typeface="Arial"/>
              </a:defRPr>
            </a:lvl1pPr>
            <a:lvl2pPr marL="685800" indent="-342900" algn="l" rtl="0" eaLnBrk="0" fontAlgn="base" hangingPunct="0">
              <a:spcBef>
                <a:spcPts val="500"/>
              </a:spcBef>
              <a:spcAft>
                <a:spcPct val="0"/>
              </a:spcAft>
              <a:buClr>
                <a:schemeClr val="tx1"/>
              </a:buClr>
              <a:buFont typeface="Arial"/>
              <a:buChar char="•"/>
              <a:defRPr sz="2200" b="0" i="0">
                <a:solidFill>
                  <a:srgbClr val="404040"/>
                </a:solidFill>
                <a:latin typeface="Arial"/>
                <a:ea typeface="ＭＳ Ｐゴシック" charset="0"/>
                <a:cs typeface="Arial"/>
              </a:defRPr>
            </a:lvl2pPr>
            <a:lvl3pPr marL="685800" indent="-342900" algn="l" rtl="0" eaLnBrk="0" fontAlgn="base" hangingPunct="0">
              <a:spcBef>
                <a:spcPts val="500"/>
              </a:spcBef>
              <a:spcAft>
                <a:spcPct val="0"/>
              </a:spcAft>
              <a:buClrTx/>
              <a:buFont typeface="Wingdings" charset="2"/>
              <a:buAutoNum type="arabicPlain"/>
              <a:defRPr sz="2200" spc="0">
                <a:solidFill>
                  <a:schemeClr val="accent6"/>
                </a:solidFill>
                <a:latin typeface="Arial"/>
                <a:ea typeface="ＭＳ Ｐゴシック" charset="0"/>
                <a:cs typeface="Arial"/>
              </a:defRPr>
            </a:lvl3pPr>
            <a:lvl4pPr marL="685800" indent="-346075" algn="l" rtl="0" eaLnBrk="0" fontAlgn="base" hangingPunct="0">
              <a:spcBef>
                <a:spcPts val="500"/>
              </a:spcBef>
              <a:spcAft>
                <a:spcPct val="0"/>
              </a:spcAft>
              <a:buClr>
                <a:schemeClr val="bg1"/>
              </a:buClr>
              <a:buFont typeface="Arial"/>
              <a:buChar char="•"/>
              <a:defRPr sz="2200">
                <a:solidFill>
                  <a:schemeClr val="accent6"/>
                </a:solidFill>
                <a:latin typeface="Arial"/>
                <a:ea typeface="ＭＳ Ｐゴシック" charset="0"/>
                <a:cs typeface="Arial"/>
              </a:defRPr>
            </a:lvl4pPr>
            <a:lvl5pPr marL="685800" indent="-346075" algn="l" rtl="0" eaLnBrk="0" fontAlgn="base" hangingPunct="0">
              <a:spcBef>
                <a:spcPts val="500"/>
              </a:spcBef>
              <a:spcAft>
                <a:spcPct val="0"/>
              </a:spcAft>
              <a:buClrTx/>
              <a:buFont typeface="Courier"/>
              <a:buChar char="$"/>
              <a:defRPr sz="2200" b="1">
                <a:solidFill>
                  <a:schemeClr val="accent6"/>
                </a:solidFill>
                <a:latin typeface="Courier New"/>
                <a:ea typeface="Verdana" charset="0"/>
                <a:cs typeface="Courier New"/>
              </a:defRPr>
            </a:lvl5pPr>
            <a:lvl6pPr marL="685800" indent="-346075" algn="l" rtl="0" eaLnBrk="1" fontAlgn="base" hangingPunct="1">
              <a:spcBef>
                <a:spcPts val="500"/>
              </a:spcBef>
              <a:spcAft>
                <a:spcPct val="0"/>
              </a:spcAft>
              <a:buClrTx/>
              <a:buFont typeface="Courier"/>
              <a:buChar char="#"/>
              <a:defRPr sz="2200" b="1">
                <a:solidFill>
                  <a:schemeClr val="accent6"/>
                </a:solidFill>
                <a:latin typeface="Courier New"/>
                <a:cs typeface="Courier New"/>
              </a:defRPr>
            </a:lvl6pPr>
            <a:lvl7pPr marL="978408" indent="-274320" algn="l" defTabSz="454025" rtl="0" eaLnBrk="1" fontAlgn="base" hangingPunct="1">
              <a:spcBef>
                <a:spcPts val="500"/>
              </a:spcBef>
              <a:spcAft>
                <a:spcPct val="0"/>
              </a:spcAft>
              <a:buClrTx/>
              <a:buFont typeface="Arial"/>
              <a:buChar char="•"/>
              <a:defRPr sz="1800">
                <a:solidFill>
                  <a:schemeClr val="tx1"/>
                </a:solidFill>
                <a:latin typeface="+mn-lt"/>
                <a:cs typeface="+mn-cs"/>
              </a:defRPr>
            </a:lvl7pPr>
            <a:lvl8pPr marL="978408" indent="-274320" algn="l" rtl="0" eaLnBrk="1" fontAlgn="base" hangingPunct="1">
              <a:spcBef>
                <a:spcPts val="500"/>
              </a:spcBef>
              <a:spcAft>
                <a:spcPct val="0"/>
              </a:spcAft>
              <a:buClrTx/>
              <a:buFont typeface="Wingdings" charset="2"/>
              <a:buAutoNum type="arabicPlain"/>
              <a:defRPr sz="1800">
                <a:solidFill>
                  <a:schemeClr val="tx1"/>
                </a:solidFill>
                <a:latin typeface="+mn-lt"/>
                <a:cs typeface="+mn-cs"/>
              </a:defRPr>
            </a:lvl8pPr>
            <a:lvl9pPr marL="978408" indent="-274320" algn="l" rtl="0" eaLnBrk="1" fontAlgn="base" hangingPunct="1">
              <a:spcBef>
                <a:spcPts val="500"/>
              </a:spcBef>
              <a:spcAft>
                <a:spcPct val="0"/>
              </a:spcAft>
              <a:buClr>
                <a:schemeClr val="bg1"/>
              </a:buClr>
              <a:buFont typeface="Arial"/>
              <a:buChar char="•"/>
              <a:tabLst/>
              <a:defRPr sz="1800">
                <a:solidFill>
                  <a:schemeClr val="tx1"/>
                </a:solidFill>
                <a:latin typeface="+mn-lt"/>
                <a:cs typeface="+mn-cs"/>
              </a:defRPr>
            </a:lvl9pPr>
          </a:lstStyle>
          <a:p>
            <a:pPr marL="0" indent="0">
              <a:spcBef>
                <a:spcPts val="0"/>
              </a:spcBef>
              <a:spcAft>
                <a:spcPts val="0"/>
              </a:spcAft>
              <a:buFont typeface="Arial"/>
              <a:buNone/>
            </a:pPr>
            <a:r>
              <a:rPr lang="en-US" sz="1400" b="0" kern="0" dirty="0" err="1" smtClean="0">
                <a:solidFill>
                  <a:srgbClr val="000000"/>
                </a:solidFill>
                <a:latin typeface="Courier New" panose="02070309020205020404" pitchFamily="49" charset="0"/>
                <a:cs typeface="Courier New" panose="02070309020205020404" pitchFamily="49" charset="0"/>
              </a:rPr>
              <a:t>pn</a:t>
            </a:r>
            <a:r>
              <a:rPr lang="en-US" sz="1400" b="0" kern="0" dirty="0" smtClean="0">
                <a:solidFill>
                  <a:srgbClr val="000000"/>
                </a:solidFill>
                <a:latin typeface="Courier New" panose="02070309020205020404" pitchFamily="49" charset="0"/>
                <a:cs typeface="Courier New" panose="02070309020205020404" pitchFamily="49" charset="0"/>
              </a:rPr>
              <a:t> = </a:t>
            </a:r>
            <a:r>
              <a:rPr lang="en-US" sz="1400" b="0" kern="0" dirty="0" err="1" smtClean="0">
                <a:solidFill>
                  <a:srgbClr val="000000"/>
                </a:solidFill>
                <a:latin typeface="Courier New" panose="02070309020205020404" pitchFamily="49" charset="0"/>
                <a:cs typeface="Courier New" panose="02070309020205020404" pitchFamily="49" charset="0"/>
              </a:rPr>
              <a:t>d.getVar</a:t>
            </a:r>
            <a:r>
              <a:rPr lang="en-US" sz="1400" b="0" kern="0" dirty="0" smtClean="0">
                <a:solidFill>
                  <a:srgbClr val="000000"/>
                </a:solidFill>
                <a:latin typeface="Courier New" panose="02070309020205020404" pitchFamily="49" charset="0"/>
                <a:cs typeface="Courier New" panose="02070309020205020404" pitchFamily="49" charset="0"/>
              </a:rPr>
              <a:t>('PN', 1) </a:t>
            </a:r>
            <a:endParaRPr lang="en-US" sz="1400" b="0" kern="0" dirty="0" smtClean="0">
              <a:latin typeface="Courier New" panose="02070309020205020404" pitchFamily="49" charset="0"/>
              <a:cs typeface="Courier New" panose="02070309020205020404" pitchFamily="49" charset="0"/>
            </a:endParaRPr>
          </a:p>
          <a:p>
            <a:pPr marL="0" indent="0">
              <a:spcBef>
                <a:spcPts val="0"/>
              </a:spcBef>
              <a:spcAft>
                <a:spcPts val="0"/>
              </a:spcAft>
              <a:buFont typeface="Arial"/>
              <a:buNone/>
            </a:pPr>
            <a:r>
              <a:rPr lang="en-US" sz="1400" b="0" kern="0" dirty="0" err="1" smtClean="0">
                <a:solidFill>
                  <a:srgbClr val="000000"/>
                </a:solidFill>
                <a:latin typeface="Courier New" panose="02070309020205020404" pitchFamily="49" charset="0"/>
                <a:cs typeface="Courier New" panose="02070309020205020404" pitchFamily="49" charset="0"/>
              </a:rPr>
              <a:t>metapkg</a:t>
            </a:r>
            <a:r>
              <a:rPr lang="en-US" sz="1400" b="0" kern="0" dirty="0" smtClean="0">
                <a:solidFill>
                  <a:srgbClr val="000000"/>
                </a:solidFill>
                <a:latin typeface="Courier New" panose="02070309020205020404" pitchFamily="49" charset="0"/>
                <a:cs typeface="Courier New" panose="02070309020205020404" pitchFamily="49" charset="0"/>
              </a:rPr>
              <a:t> = </a:t>
            </a:r>
            <a:r>
              <a:rPr lang="en-US" sz="1400" b="0" kern="0" dirty="0" err="1" smtClean="0">
                <a:solidFill>
                  <a:srgbClr val="000000"/>
                </a:solidFill>
                <a:latin typeface="Courier New" panose="02070309020205020404" pitchFamily="49" charset="0"/>
                <a:cs typeface="Courier New" panose="02070309020205020404" pitchFamily="49" charset="0"/>
              </a:rPr>
              <a:t>pn</a:t>
            </a:r>
            <a:r>
              <a:rPr lang="en-US" sz="1400" b="0" kern="0" dirty="0" smtClean="0">
                <a:solidFill>
                  <a:srgbClr val="000000"/>
                </a:solidFill>
                <a:latin typeface="Courier New" panose="02070309020205020404" pitchFamily="49" charset="0"/>
                <a:cs typeface="Courier New" panose="02070309020205020404" pitchFamily="49" charset="0"/>
              </a:rPr>
              <a:t> + '-dev' </a:t>
            </a:r>
            <a:endParaRPr lang="en-US" sz="1400" b="0" kern="0" dirty="0" smtClean="0">
              <a:latin typeface="Courier New" panose="02070309020205020404" pitchFamily="49" charset="0"/>
              <a:cs typeface="Courier New" panose="02070309020205020404" pitchFamily="49" charset="0"/>
            </a:endParaRPr>
          </a:p>
          <a:p>
            <a:pPr marL="0" indent="0">
              <a:spcBef>
                <a:spcPts val="0"/>
              </a:spcBef>
              <a:spcAft>
                <a:spcPts val="0"/>
              </a:spcAft>
              <a:buFont typeface="Arial"/>
              <a:buNone/>
            </a:pPr>
            <a:r>
              <a:rPr lang="en-US" sz="1400" b="0" kern="0" dirty="0" err="1" smtClean="0">
                <a:solidFill>
                  <a:srgbClr val="000000"/>
                </a:solidFill>
                <a:latin typeface="Courier New" panose="02070309020205020404" pitchFamily="49" charset="0"/>
                <a:cs typeface="Courier New" panose="02070309020205020404" pitchFamily="49" charset="0"/>
              </a:rPr>
              <a:t>d.setVar</a:t>
            </a:r>
            <a:r>
              <a:rPr lang="en-US" sz="1400" b="0" kern="0" dirty="0" smtClean="0">
                <a:solidFill>
                  <a:srgbClr val="000000"/>
                </a:solidFill>
                <a:latin typeface="Courier New" panose="02070309020205020404" pitchFamily="49" charset="0"/>
                <a:cs typeface="Courier New" panose="02070309020205020404" pitchFamily="49" charset="0"/>
              </a:rPr>
              <a:t>('ALLOW_EMPTY_' + </a:t>
            </a:r>
            <a:r>
              <a:rPr lang="en-US" sz="1400" b="0" kern="0" dirty="0" err="1" smtClean="0">
                <a:solidFill>
                  <a:srgbClr val="000000"/>
                </a:solidFill>
                <a:latin typeface="Courier New" panose="02070309020205020404" pitchFamily="49" charset="0"/>
                <a:cs typeface="Courier New" panose="02070309020205020404" pitchFamily="49" charset="0"/>
              </a:rPr>
              <a:t>metapkg</a:t>
            </a:r>
            <a:r>
              <a:rPr lang="en-US" sz="1400" b="0" kern="0" dirty="0" smtClean="0">
                <a:solidFill>
                  <a:srgbClr val="000000"/>
                </a:solidFill>
                <a:latin typeface="Courier New" panose="02070309020205020404" pitchFamily="49" charset="0"/>
                <a:cs typeface="Courier New" panose="02070309020205020404" pitchFamily="49" charset="0"/>
              </a:rPr>
              <a:t>, "1") </a:t>
            </a:r>
            <a:endParaRPr lang="en-US" sz="1400" b="0" kern="0" dirty="0" smtClean="0">
              <a:latin typeface="Courier New" panose="02070309020205020404" pitchFamily="49" charset="0"/>
              <a:cs typeface="Courier New" panose="02070309020205020404" pitchFamily="49" charset="0"/>
            </a:endParaRPr>
          </a:p>
          <a:p>
            <a:pPr marL="0" indent="0">
              <a:spcBef>
                <a:spcPts val="0"/>
              </a:spcBef>
              <a:spcAft>
                <a:spcPts val="0"/>
              </a:spcAft>
              <a:buFont typeface="Arial"/>
              <a:buNone/>
            </a:pPr>
            <a:r>
              <a:rPr lang="en-US" sz="1400" b="0" kern="0" dirty="0" smtClean="0">
                <a:solidFill>
                  <a:srgbClr val="000000"/>
                </a:solidFill>
                <a:latin typeface="Courier New" panose="02070309020205020404" pitchFamily="49" charset="0"/>
                <a:cs typeface="Courier New" panose="02070309020205020404" pitchFamily="49" charset="0"/>
              </a:rPr>
              <a:t>blacklist = [ </a:t>
            </a:r>
            <a:r>
              <a:rPr lang="en-US" sz="1400" b="0" kern="0" dirty="0" err="1" smtClean="0">
                <a:solidFill>
                  <a:srgbClr val="000000"/>
                </a:solidFill>
                <a:latin typeface="Courier New" panose="02070309020205020404" pitchFamily="49" charset="0"/>
                <a:cs typeface="Courier New" panose="02070309020205020404" pitchFamily="49" charset="0"/>
              </a:rPr>
              <a:t>metapkg</a:t>
            </a:r>
            <a:r>
              <a:rPr lang="en-US" sz="1400" b="0" kern="0" dirty="0" smtClean="0">
                <a:solidFill>
                  <a:srgbClr val="000000"/>
                </a:solidFill>
                <a:latin typeface="Courier New" panose="02070309020205020404" pitchFamily="49" charset="0"/>
                <a:cs typeface="Courier New" panose="02070309020205020404" pitchFamily="49" charset="0"/>
              </a:rPr>
              <a:t> ] </a:t>
            </a:r>
            <a:endParaRPr lang="en-US" sz="1400" b="0" kern="0" dirty="0" smtClean="0">
              <a:latin typeface="Courier New" panose="02070309020205020404" pitchFamily="49" charset="0"/>
              <a:cs typeface="Courier New" panose="02070309020205020404" pitchFamily="49" charset="0"/>
            </a:endParaRPr>
          </a:p>
          <a:p>
            <a:pPr marL="0" indent="0">
              <a:spcBef>
                <a:spcPts val="0"/>
              </a:spcBef>
              <a:spcAft>
                <a:spcPts val="0"/>
              </a:spcAft>
              <a:buFont typeface="Arial"/>
              <a:buNone/>
            </a:pPr>
            <a:r>
              <a:rPr lang="en-US" sz="1400" b="0" kern="0" dirty="0" err="1" smtClean="0">
                <a:solidFill>
                  <a:srgbClr val="000000"/>
                </a:solidFill>
                <a:latin typeface="Courier New" panose="02070309020205020404" pitchFamily="49" charset="0"/>
                <a:cs typeface="Courier New" panose="02070309020205020404" pitchFamily="49" charset="0"/>
              </a:rPr>
              <a:t>metapkg_rdepends</a:t>
            </a:r>
            <a:r>
              <a:rPr lang="en-US" sz="1400" b="0" kern="0" dirty="0" smtClean="0">
                <a:solidFill>
                  <a:srgbClr val="000000"/>
                </a:solidFill>
                <a:latin typeface="Courier New" panose="02070309020205020404" pitchFamily="49" charset="0"/>
                <a:cs typeface="Courier New" panose="02070309020205020404" pitchFamily="49" charset="0"/>
              </a:rPr>
              <a:t> = [ ] </a:t>
            </a:r>
            <a:endParaRPr lang="en-US" sz="1400" b="0" kern="0" dirty="0" smtClean="0">
              <a:latin typeface="Courier New" panose="02070309020205020404" pitchFamily="49" charset="0"/>
              <a:cs typeface="Courier New" panose="02070309020205020404" pitchFamily="49" charset="0"/>
            </a:endParaRPr>
          </a:p>
          <a:p>
            <a:pPr marL="0" indent="0">
              <a:spcBef>
                <a:spcPts val="0"/>
              </a:spcBef>
              <a:spcAft>
                <a:spcPts val="0"/>
              </a:spcAft>
              <a:buFont typeface="Arial"/>
              <a:buNone/>
            </a:pPr>
            <a:r>
              <a:rPr lang="en-US" sz="1400" b="0" kern="0" dirty="0" smtClean="0">
                <a:solidFill>
                  <a:srgbClr val="000000"/>
                </a:solidFill>
                <a:latin typeface="Courier New" panose="02070309020205020404" pitchFamily="49" charset="0"/>
                <a:cs typeface="Courier New" panose="02070309020205020404" pitchFamily="49" charset="0"/>
              </a:rPr>
              <a:t>packages = </a:t>
            </a:r>
            <a:r>
              <a:rPr lang="en-US" sz="1400" b="0" kern="0" dirty="0" err="1" smtClean="0">
                <a:solidFill>
                  <a:srgbClr val="000000"/>
                </a:solidFill>
                <a:latin typeface="Courier New" panose="02070309020205020404" pitchFamily="49" charset="0"/>
                <a:cs typeface="Courier New" panose="02070309020205020404" pitchFamily="49" charset="0"/>
              </a:rPr>
              <a:t>d.getVar</a:t>
            </a:r>
            <a:r>
              <a:rPr lang="en-US" sz="1400" b="0" kern="0" dirty="0" smtClean="0">
                <a:solidFill>
                  <a:srgbClr val="000000"/>
                </a:solidFill>
                <a:latin typeface="Courier New" panose="02070309020205020404" pitchFamily="49" charset="0"/>
                <a:cs typeface="Courier New" panose="02070309020205020404" pitchFamily="49" charset="0"/>
              </a:rPr>
              <a:t>('PACKAGES', 1).split() </a:t>
            </a:r>
            <a:endParaRPr lang="en-US" sz="1400" b="0" kern="0" dirty="0" smtClean="0">
              <a:latin typeface="Courier New" panose="02070309020205020404" pitchFamily="49" charset="0"/>
              <a:cs typeface="Courier New" panose="02070309020205020404" pitchFamily="49" charset="0"/>
            </a:endParaRPr>
          </a:p>
          <a:p>
            <a:pPr marL="0" indent="0">
              <a:spcBef>
                <a:spcPts val="0"/>
              </a:spcBef>
              <a:spcAft>
                <a:spcPts val="0"/>
              </a:spcAft>
              <a:buFont typeface="Arial"/>
              <a:buNone/>
            </a:pPr>
            <a:r>
              <a:rPr lang="en-US" sz="1400" b="0" kern="0" dirty="0" smtClean="0">
                <a:solidFill>
                  <a:srgbClr val="000000"/>
                </a:solidFill>
                <a:latin typeface="Courier New" panose="02070309020205020404" pitchFamily="49" charset="0"/>
                <a:cs typeface="Courier New" panose="02070309020205020404" pitchFamily="49" charset="0"/>
              </a:rPr>
              <a:t>for </a:t>
            </a:r>
            <a:r>
              <a:rPr lang="en-US" sz="1400" b="0" kern="0" dirty="0" err="1" smtClean="0">
                <a:solidFill>
                  <a:srgbClr val="000000"/>
                </a:solidFill>
                <a:latin typeface="Courier New" panose="02070309020205020404" pitchFamily="49" charset="0"/>
                <a:cs typeface="Courier New" panose="02070309020205020404" pitchFamily="49" charset="0"/>
              </a:rPr>
              <a:t>pkg</a:t>
            </a:r>
            <a:r>
              <a:rPr lang="en-US" sz="1400" b="0" kern="0" dirty="0" smtClean="0">
                <a:solidFill>
                  <a:srgbClr val="000000"/>
                </a:solidFill>
                <a:latin typeface="Courier New" panose="02070309020205020404" pitchFamily="49" charset="0"/>
                <a:cs typeface="Courier New" panose="02070309020205020404" pitchFamily="49" charset="0"/>
              </a:rPr>
              <a:t> in packages[1:]: </a:t>
            </a:r>
            <a:endParaRPr lang="en-US" sz="1400" b="0" kern="0" dirty="0" smtClean="0">
              <a:latin typeface="Courier New" panose="02070309020205020404" pitchFamily="49" charset="0"/>
              <a:cs typeface="Courier New" panose="02070309020205020404" pitchFamily="49" charset="0"/>
            </a:endParaRPr>
          </a:p>
          <a:p>
            <a:pPr marL="0" indent="0">
              <a:spcBef>
                <a:spcPts val="0"/>
              </a:spcBef>
              <a:spcAft>
                <a:spcPts val="0"/>
              </a:spcAft>
              <a:buFont typeface="Arial"/>
              <a:buNone/>
            </a:pPr>
            <a:r>
              <a:rPr lang="en-US" sz="1400" b="0" kern="0" dirty="0" smtClean="0">
                <a:solidFill>
                  <a:srgbClr val="000000"/>
                </a:solidFill>
                <a:latin typeface="Courier New" panose="02070309020205020404" pitchFamily="49" charset="0"/>
                <a:cs typeface="Courier New" panose="02070309020205020404" pitchFamily="49" charset="0"/>
              </a:rPr>
              <a:t>  if not </a:t>
            </a:r>
            <a:r>
              <a:rPr lang="en-US" sz="1400" b="0" kern="0" dirty="0" err="1" smtClean="0">
                <a:solidFill>
                  <a:srgbClr val="000000"/>
                </a:solidFill>
                <a:latin typeface="Courier New" panose="02070309020205020404" pitchFamily="49" charset="0"/>
                <a:cs typeface="Courier New" panose="02070309020205020404" pitchFamily="49" charset="0"/>
              </a:rPr>
              <a:t>pkg</a:t>
            </a:r>
            <a:r>
              <a:rPr lang="en-US" sz="1400" b="0" kern="0" dirty="0" smtClean="0">
                <a:solidFill>
                  <a:srgbClr val="000000"/>
                </a:solidFill>
                <a:latin typeface="Courier New" panose="02070309020205020404" pitchFamily="49" charset="0"/>
                <a:cs typeface="Courier New" panose="02070309020205020404" pitchFamily="49" charset="0"/>
              </a:rPr>
              <a:t> in blacklist and </a:t>
            </a:r>
            <a:r>
              <a:rPr lang="en-US" sz="1400" b="0" kern="0" dirty="0" err="1" smtClean="0">
                <a:solidFill>
                  <a:srgbClr val="000000"/>
                </a:solidFill>
                <a:latin typeface="Courier New" panose="02070309020205020404" pitchFamily="49" charset="0"/>
                <a:cs typeface="Courier New" panose="02070309020205020404" pitchFamily="49" charset="0"/>
              </a:rPr>
              <a:t>pkg.endswith</a:t>
            </a:r>
            <a:r>
              <a:rPr lang="en-US" sz="1400" b="0" kern="0" dirty="0" smtClean="0">
                <a:solidFill>
                  <a:srgbClr val="000000"/>
                </a:solidFill>
                <a:latin typeface="Courier New" panose="02070309020205020404" pitchFamily="49" charset="0"/>
                <a:cs typeface="Courier New" panose="02070309020205020404" pitchFamily="49" charset="0"/>
              </a:rPr>
              <a:t>('-dev'): </a:t>
            </a:r>
            <a:endParaRPr lang="en-US" sz="1400" b="0" kern="0" dirty="0" smtClean="0">
              <a:latin typeface="Courier New" panose="02070309020205020404" pitchFamily="49" charset="0"/>
              <a:cs typeface="Courier New" panose="02070309020205020404" pitchFamily="49" charset="0"/>
            </a:endParaRPr>
          </a:p>
          <a:p>
            <a:pPr marL="0" indent="0">
              <a:spcBef>
                <a:spcPts val="0"/>
              </a:spcBef>
              <a:spcAft>
                <a:spcPts val="0"/>
              </a:spcAft>
              <a:buFont typeface="Arial"/>
              <a:buNone/>
            </a:pPr>
            <a:r>
              <a:rPr lang="en-US" sz="1400" b="0" kern="0" dirty="0" smtClean="0">
                <a:solidFill>
                  <a:srgbClr val="000000"/>
                </a:solidFill>
                <a:latin typeface="Courier New" panose="02070309020205020404" pitchFamily="49" charset="0"/>
                <a:cs typeface="Courier New" panose="02070309020205020404" pitchFamily="49" charset="0"/>
              </a:rPr>
              <a:t>     </a:t>
            </a:r>
            <a:r>
              <a:rPr lang="en-US" sz="1400" b="0" kern="0" dirty="0" err="1" smtClean="0">
                <a:solidFill>
                  <a:srgbClr val="000000"/>
                </a:solidFill>
                <a:latin typeface="Courier New" panose="02070309020205020404" pitchFamily="49" charset="0"/>
                <a:cs typeface="Courier New" panose="02070309020205020404" pitchFamily="49" charset="0"/>
              </a:rPr>
              <a:t>metapkg_rdepends.append</a:t>
            </a:r>
            <a:r>
              <a:rPr lang="en-US" sz="1400" b="0" kern="0" dirty="0" smtClean="0">
                <a:solidFill>
                  <a:srgbClr val="000000"/>
                </a:solidFill>
                <a:latin typeface="Courier New" panose="02070309020205020404" pitchFamily="49" charset="0"/>
                <a:cs typeface="Courier New" panose="02070309020205020404" pitchFamily="49" charset="0"/>
              </a:rPr>
              <a:t>(</a:t>
            </a:r>
            <a:r>
              <a:rPr lang="en-US" sz="1400" b="0" kern="0" dirty="0" err="1" smtClean="0">
                <a:solidFill>
                  <a:srgbClr val="000000"/>
                </a:solidFill>
                <a:latin typeface="Courier New" panose="02070309020205020404" pitchFamily="49" charset="0"/>
                <a:cs typeface="Courier New" panose="02070309020205020404" pitchFamily="49" charset="0"/>
              </a:rPr>
              <a:t>pkg</a:t>
            </a:r>
            <a:r>
              <a:rPr lang="en-US" sz="1400" b="0" kern="0" dirty="0" smtClean="0">
                <a:solidFill>
                  <a:srgbClr val="000000"/>
                </a:solidFill>
                <a:latin typeface="Courier New" panose="02070309020205020404" pitchFamily="49" charset="0"/>
                <a:cs typeface="Courier New" panose="02070309020205020404" pitchFamily="49" charset="0"/>
              </a:rPr>
              <a:t>) </a:t>
            </a:r>
            <a:endParaRPr lang="en-US" sz="1400" b="0" kern="0" dirty="0" smtClean="0">
              <a:latin typeface="Courier New" panose="02070309020205020404" pitchFamily="49" charset="0"/>
              <a:cs typeface="Courier New" panose="02070309020205020404" pitchFamily="49" charset="0"/>
            </a:endParaRPr>
          </a:p>
          <a:p>
            <a:pPr marL="0" indent="0">
              <a:spcBef>
                <a:spcPts val="0"/>
              </a:spcBef>
              <a:spcAft>
                <a:spcPts val="0"/>
              </a:spcAft>
              <a:buFont typeface="Arial"/>
              <a:buNone/>
            </a:pPr>
            <a:r>
              <a:rPr lang="en-US" sz="1400" b="0" kern="0" dirty="0" err="1" smtClean="0">
                <a:solidFill>
                  <a:srgbClr val="000000"/>
                </a:solidFill>
                <a:latin typeface="Courier New" panose="02070309020205020404" pitchFamily="49" charset="0"/>
                <a:cs typeface="Courier New" panose="02070309020205020404" pitchFamily="49" charset="0"/>
              </a:rPr>
              <a:t>d.setVar</a:t>
            </a:r>
            <a:r>
              <a:rPr lang="en-US" sz="1400" b="0" kern="0" dirty="0" smtClean="0">
                <a:solidFill>
                  <a:srgbClr val="000000"/>
                </a:solidFill>
                <a:latin typeface="Courier New" panose="02070309020205020404" pitchFamily="49" charset="0"/>
                <a:cs typeface="Courier New" panose="02070309020205020404" pitchFamily="49" charset="0"/>
              </a:rPr>
              <a:t>('RRECOMMENDS_' + </a:t>
            </a:r>
            <a:r>
              <a:rPr lang="en-US" sz="1400" b="0" kern="0" dirty="0" err="1" smtClean="0">
                <a:solidFill>
                  <a:srgbClr val="000000"/>
                </a:solidFill>
                <a:latin typeface="Courier New" panose="02070309020205020404" pitchFamily="49" charset="0"/>
                <a:cs typeface="Courier New" panose="02070309020205020404" pitchFamily="49" charset="0"/>
              </a:rPr>
              <a:t>metapkg</a:t>
            </a:r>
            <a:r>
              <a:rPr lang="en-US" sz="1400" b="0" kern="0" dirty="0" smtClean="0">
                <a:solidFill>
                  <a:srgbClr val="000000"/>
                </a:solidFill>
                <a:latin typeface="Courier New" panose="02070309020205020404" pitchFamily="49" charset="0"/>
                <a:cs typeface="Courier New" panose="02070309020205020404" pitchFamily="49" charset="0"/>
              </a:rPr>
              <a:t>, ' '.join(</a:t>
            </a:r>
            <a:r>
              <a:rPr lang="en-US" sz="1400" b="0" kern="0" dirty="0" err="1" smtClean="0">
                <a:solidFill>
                  <a:srgbClr val="000000"/>
                </a:solidFill>
                <a:latin typeface="Courier New" panose="02070309020205020404" pitchFamily="49" charset="0"/>
                <a:cs typeface="Courier New" panose="02070309020205020404" pitchFamily="49" charset="0"/>
              </a:rPr>
              <a:t>metapkg_rdepends</a:t>
            </a:r>
            <a:r>
              <a:rPr lang="en-US" sz="1400" b="0" kern="0" dirty="0" smtClean="0">
                <a:solidFill>
                  <a:srgbClr val="000000"/>
                </a:solidFill>
                <a:latin typeface="Courier New" panose="02070309020205020404" pitchFamily="49" charset="0"/>
                <a:cs typeface="Courier New" panose="02070309020205020404" pitchFamily="49" charset="0"/>
              </a:rPr>
              <a:t>)) </a:t>
            </a:r>
            <a:endParaRPr lang="en-US" sz="1400" kern="0" dirty="0"/>
          </a:p>
        </p:txBody>
      </p:sp>
      <p:sp>
        <p:nvSpPr>
          <p:cNvPr id="6" name="Content Placeholder 2"/>
          <p:cNvSpPr txBox="1">
            <a:spLocks/>
          </p:cNvSpPr>
          <p:nvPr/>
        </p:nvSpPr>
        <p:spPr bwMode="auto">
          <a:xfrm>
            <a:off x="284012" y="5438355"/>
            <a:ext cx="8233186" cy="458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75000"/>
              </a:spcBef>
              <a:spcAft>
                <a:spcPct val="0"/>
              </a:spcAft>
              <a:buClr>
                <a:schemeClr val="accent1"/>
              </a:buClr>
              <a:buFont typeface="Arial"/>
              <a:buChar char="•"/>
              <a:defRPr sz="2400" b="1" i="0">
                <a:solidFill>
                  <a:schemeClr val="accent6"/>
                </a:solidFill>
                <a:latin typeface="Arial"/>
                <a:ea typeface="ＭＳ Ｐゴシック" charset="0"/>
                <a:cs typeface="Arial"/>
              </a:defRPr>
            </a:lvl1pPr>
            <a:lvl2pPr marL="685800" indent="-342900" algn="l" rtl="0" eaLnBrk="0" fontAlgn="base" hangingPunct="0">
              <a:spcBef>
                <a:spcPts val="500"/>
              </a:spcBef>
              <a:spcAft>
                <a:spcPct val="0"/>
              </a:spcAft>
              <a:buClr>
                <a:schemeClr val="tx1"/>
              </a:buClr>
              <a:buFont typeface="Arial"/>
              <a:buChar char="•"/>
              <a:defRPr sz="2200" b="0" i="0">
                <a:solidFill>
                  <a:srgbClr val="404040"/>
                </a:solidFill>
                <a:latin typeface="Arial"/>
                <a:ea typeface="ＭＳ Ｐゴシック" charset="0"/>
                <a:cs typeface="Arial"/>
              </a:defRPr>
            </a:lvl2pPr>
            <a:lvl3pPr marL="685800" indent="-342900" algn="l" rtl="0" eaLnBrk="0" fontAlgn="base" hangingPunct="0">
              <a:spcBef>
                <a:spcPts val="500"/>
              </a:spcBef>
              <a:spcAft>
                <a:spcPct val="0"/>
              </a:spcAft>
              <a:buClrTx/>
              <a:buFont typeface="Wingdings" charset="2"/>
              <a:buAutoNum type="arabicPlain"/>
              <a:defRPr sz="2200" spc="0">
                <a:solidFill>
                  <a:schemeClr val="accent6"/>
                </a:solidFill>
                <a:latin typeface="Arial"/>
                <a:ea typeface="ＭＳ Ｐゴシック" charset="0"/>
                <a:cs typeface="Arial"/>
              </a:defRPr>
            </a:lvl3pPr>
            <a:lvl4pPr marL="685800" indent="-346075" algn="l" rtl="0" eaLnBrk="0" fontAlgn="base" hangingPunct="0">
              <a:spcBef>
                <a:spcPts val="500"/>
              </a:spcBef>
              <a:spcAft>
                <a:spcPct val="0"/>
              </a:spcAft>
              <a:buClr>
                <a:schemeClr val="bg1"/>
              </a:buClr>
              <a:buFont typeface="Arial"/>
              <a:buChar char="•"/>
              <a:defRPr sz="2200">
                <a:solidFill>
                  <a:schemeClr val="accent6"/>
                </a:solidFill>
                <a:latin typeface="Arial"/>
                <a:ea typeface="ＭＳ Ｐゴシック" charset="0"/>
                <a:cs typeface="Arial"/>
              </a:defRPr>
            </a:lvl4pPr>
            <a:lvl5pPr marL="685800" indent="-346075" algn="l" rtl="0" eaLnBrk="0" fontAlgn="base" hangingPunct="0">
              <a:spcBef>
                <a:spcPts val="500"/>
              </a:spcBef>
              <a:spcAft>
                <a:spcPct val="0"/>
              </a:spcAft>
              <a:buClrTx/>
              <a:buFont typeface="Courier"/>
              <a:buChar char="$"/>
              <a:defRPr sz="2200" b="1">
                <a:solidFill>
                  <a:schemeClr val="accent6"/>
                </a:solidFill>
                <a:latin typeface="Courier New"/>
                <a:ea typeface="Verdana" charset="0"/>
                <a:cs typeface="Courier New"/>
              </a:defRPr>
            </a:lvl5pPr>
            <a:lvl6pPr marL="685800" indent="-346075" algn="l" rtl="0" eaLnBrk="1" fontAlgn="base" hangingPunct="1">
              <a:spcBef>
                <a:spcPts val="500"/>
              </a:spcBef>
              <a:spcAft>
                <a:spcPct val="0"/>
              </a:spcAft>
              <a:buClrTx/>
              <a:buFont typeface="Courier"/>
              <a:buChar char="#"/>
              <a:defRPr sz="2200" b="1">
                <a:solidFill>
                  <a:schemeClr val="accent6"/>
                </a:solidFill>
                <a:latin typeface="Courier New"/>
                <a:cs typeface="Courier New"/>
              </a:defRPr>
            </a:lvl6pPr>
            <a:lvl7pPr marL="978408" indent="-274320" algn="l" defTabSz="454025" rtl="0" eaLnBrk="1" fontAlgn="base" hangingPunct="1">
              <a:spcBef>
                <a:spcPts val="500"/>
              </a:spcBef>
              <a:spcAft>
                <a:spcPct val="0"/>
              </a:spcAft>
              <a:buClrTx/>
              <a:buFont typeface="Arial"/>
              <a:buChar char="•"/>
              <a:defRPr sz="1800">
                <a:solidFill>
                  <a:schemeClr val="tx1"/>
                </a:solidFill>
                <a:latin typeface="+mn-lt"/>
                <a:cs typeface="+mn-cs"/>
              </a:defRPr>
            </a:lvl7pPr>
            <a:lvl8pPr marL="978408" indent="-274320" algn="l" rtl="0" eaLnBrk="1" fontAlgn="base" hangingPunct="1">
              <a:spcBef>
                <a:spcPts val="500"/>
              </a:spcBef>
              <a:spcAft>
                <a:spcPct val="0"/>
              </a:spcAft>
              <a:buClrTx/>
              <a:buFont typeface="Wingdings" charset="2"/>
              <a:buAutoNum type="arabicPlain"/>
              <a:defRPr sz="1800">
                <a:solidFill>
                  <a:schemeClr val="tx1"/>
                </a:solidFill>
                <a:latin typeface="+mn-lt"/>
                <a:cs typeface="+mn-cs"/>
              </a:defRPr>
            </a:lvl8pPr>
            <a:lvl9pPr marL="978408" indent="-274320" algn="l" rtl="0" eaLnBrk="1" fontAlgn="base" hangingPunct="1">
              <a:spcBef>
                <a:spcPts val="500"/>
              </a:spcBef>
              <a:spcAft>
                <a:spcPct val="0"/>
              </a:spcAft>
              <a:buClr>
                <a:schemeClr val="bg1"/>
              </a:buClr>
              <a:buFont typeface="Arial"/>
              <a:buChar char="•"/>
              <a:tabLst/>
              <a:defRPr sz="1800">
                <a:solidFill>
                  <a:schemeClr val="tx1"/>
                </a:solidFill>
                <a:latin typeface="+mn-lt"/>
                <a:cs typeface="+mn-cs"/>
              </a:defRPr>
            </a:lvl9pPr>
          </a:lstStyle>
          <a:p>
            <a:r>
              <a:rPr lang="en-US" kern="0" dirty="0" smtClean="0"/>
              <a:t>Walk through a couple of good citizens in </a:t>
            </a:r>
            <a:r>
              <a:rPr lang="en-US" kern="0" dirty="0" err="1" smtClean="0"/>
              <a:t>oe</a:t>
            </a:r>
            <a:r>
              <a:rPr lang="en-US" kern="0" dirty="0" smtClean="0"/>
              <a:t>-core?</a:t>
            </a:r>
          </a:p>
          <a:p>
            <a:pPr marL="0" indent="0">
              <a:spcBef>
                <a:spcPts val="0"/>
              </a:spcBef>
              <a:spcAft>
                <a:spcPts val="0"/>
              </a:spcAft>
              <a:buFont typeface="Arial"/>
              <a:buNone/>
            </a:pPr>
            <a:endParaRPr lang="en-US" sz="1400" b="0" kern="0" dirty="0" smtClean="0">
              <a:solidFill>
                <a:srgbClr val="000000"/>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440394388"/>
      </p:ext>
    </p:extLst>
  </p:cSld>
  <p:clrMapOvr>
    <a:masterClrMapping/>
  </p:clrMapOvr>
  <p:transition>
    <p:fade/>
  </p:transition>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Recipes and packages	</a:t>
            </a:r>
            <a:endParaRPr lang="en-US" dirty="0"/>
          </a:p>
        </p:txBody>
      </p:sp>
      <p:sp>
        <p:nvSpPr>
          <p:cNvPr id="3" name="Content Placeholder 2"/>
          <p:cNvSpPr>
            <a:spLocks noGrp="1"/>
          </p:cNvSpPr>
          <p:nvPr>
            <p:ph sz="quarter" idx="13"/>
          </p:nvPr>
        </p:nvSpPr>
        <p:spPr/>
        <p:txBody>
          <a:bodyPr/>
          <a:lstStyle/>
          <a:p>
            <a:r>
              <a:rPr lang="en-US" dirty="0" smtClean="0"/>
              <a:t>Easy to assume there is 1:1 mapping</a:t>
            </a:r>
          </a:p>
          <a:p>
            <a:r>
              <a:rPr lang="en-US" dirty="0"/>
              <a:t>Sometimes there </a:t>
            </a:r>
            <a:r>
              <a:rPr lang="en-US" dirty="0" smtClean="0"/>
              <a:t>isn’t</a:t>
            </a:r>
          </a:p>
          <a:p>
            <a:pPr lvl="1"/>
            <a:r>
              <a:rPr lang="en-US" dirty="0" err="1"/>
              <a:t>d</a:t>
            </a:r>
            <a:r>
              <a:rPr lang="en-US" dirty="0" err="1" smtClean="0"/>
              <a:t>evtool</a:t>
            </a:r>
            <a:r>
              <a:rPr lang="en-US" dirty="0" smtClean="0"/>
              <a:t> search rocks</a:t>
            </a:r>
          </a:p>
          <a:p>
            <a:r>
              <a:rPr lang="en-US" dirty="0" smtClean="0"/>
              <a:t>Sub-packages can trip you up</a:t>
            </a:r>
          </a:p>
          <a:p>
            <a:pPr lvl="1"/>
            <a:r>
              <a:rPr lang="en-US" dirty="0" err="1" smtClean="0"/>
              <a:t>OpenCV</a:t>
            </a:r>
            <a:r>
              <a:rPr lang="en-US" dirty="0" smtClean="0"/>
              <a:t> vs. UPM</a:t>
            </a:r>
          </a:p>
          <a:p>
            <a:r>
              <a:rPr lang="en-US" dirty="0" smtClean="0"/>
              <a:t>Creating sub-packages for large project seems to be the “right” pattern</a:t>
            </a:r>
          </a:p>
          <a:p>
            <a:pPr lvl="1"/>
            <a:r>
              <a:rPr lang="en-US" dirty="0" smtClean="0"/>
              <a:t>But I can’t find obvious guidance in docs </a:t>
            </a:r>
          </a:p>
          <a:p>
            <a:r>
              <a:rPr lang="en-US" dirty="0" smtClean="0"/>
              <a:t>Thoughts?</a:t>
            </a:r>
          </a:p>
          <a:p>
            <a:endParaRPr lang="en-US" dirty="0"/>
          </a:p>
        </p:txBody>
      </p:sp>
    </p:spTree>
    <p:extLst>
      <p:ext uri="{BB962C8B-B14F-4D97-AF65-F5344CB8AC3E}">
        <p14:creationId xmlns:p14="http://schemas.microsoft.com/office/powerpoint/2010/main" val="59868815"/>
      </p:ext>
    </p:extLst>
  </p:cSld>
  <p:clrMapOvr>
    <a:masterClrMapping/>
  </p:clrMapOvr>
  <p:transition>
    <p:fade/>
  </p:transition>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Development	</a:t>
            </a:r>
            <a:endParaRPr lang="en-US" dirty="0"/>
          </a:p>
        </p:txBody>
      </p:sp>
      <p:sp>
        <p:nvSpPr>
          <p:cNvPr id="3" name="Content Placeholder 2"/>
          <p:cNvSpPr>
            <a:spLocks noGrp="1"/>
          </p:cNvSpPr>
          <p:nvPr>
            <p:ph sz="quarter" idx="13"/>
          </p:nvPr>
        </p:nvSpPr>
        <p:spPr/>
        <p:txBody>
          <a:bodyPr/>
          <a:lstStyle/>
          <a:p>
            <a:r>
              <a:rPr lang="en-US" dirty="0" smtClean="0"/>
              <a:t>I was initially confused by the terminology</a:t>
            </a:r>
          </a:p>
          <a:p>
            <a:pPr lvl="1"/>
            <a:r>
              <a:rPr lang="en-US" dirty="0" smtClean="0"/>
              <a:t>ADT, SDK, </a:t>
            </a:r>
            <a:r>
              <a:rPr lang="en-US" dirty="0" err="1" smtClean="0"/>
              <a:t>eSDK</a:t>
            </a:r>
            <a:r>
              <a:rPr lang="en-US" dirty="0" smtClean="0"/>
              <a:t>, toolchain</a:t>
            </a:r>
          </a:p>
          <a:p>
            <a:r>
              <a:rPr lang="en-US" dirty="0" smtClean="0"/>
              <a:t>In retrospect ADT seemed the clearest naming</a:t>
            </a:r>
          </a:p>
          <a:p>
            <a:pPr lvl="1"/>
            <a:r>
              <a:rPr lang="en-US" dirty="0" smtClean="0"/>
              <a:t>I’m now working on a real-time SDK</a:t>
            </a:r>
          </a:p>
          <a:p>
            <a:pPr lvl="1"/>
            <a:r>
              <a:rPr lang="en-US" dirty="0" smtClean="0"/>
              <a:t>Yocto built Linux is our initial target platform</a:t>
            </a:r>
          </a:p>
          <a:p>
            <a:pPr lvl="1"/>
            <a:r>
              <a:rPr lang="en-US" dirty="0" smtClean="0"/>
              <a:t>I tell my team to develop for the target using the Yocto SDK</a:t>
            </a:r>
          </a:p>
          <a:p>
            <a:pPr lvl="1"/>
            <a:r>
              <a:rPr lang="en-US" dirty="0" smtClean="0"/>
              <a:t>Confusion all round</a:t>
            </a:r>
          </a:p>
          <a:p>
            <a:r>
              <a:rPr lang="en-US" dirty="0" smtClean="0"/>
              <a:t>Eclipse</a:t>
            </a:r>
          </a:p>
          <a:p>
            <a:pPr lvl="1"/>
            <a:r>
              <a:rPr lang="en-US" dirty="0" smtClean="0"/>
              <a:t>Broken when I first tried</a:t>
            </a:r>
          </a:p>
          <a:p>
            <a:pPr lvl="1"/>
            <a:r>
              <a:rPr lang="en-US" dirty="0" smtClean="0"/>
              <a:t>I need to get back to it</a:t>
            </a:r>
            <a:endParaRPr lang="en-US" dirty="0"/>
          </a:p>
        </p:txBody>
      </p:sp>
    </p:spTree>
    <p:extLst>
      <p:ext uri="{BB962C8B-B14F-4D97-AF65-F5344CB8AC3E}">
        <p14:creationId xmlns:p14="http://schemas.microsoft.com/office/powerpoint/2010/main" val="3120383468"/>
      </p:ext>
    </p:extLst>
  </p:cSld>
  <p:clrMapOvr>
    <a:masterClrMapping/>
  </p:clrMapOvr>
  <p:transition>
    <p:fade/>
  </p:transition>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Improvements</a:t>
            </a:r>
            <a:endParaRPr lang="en-US" dirty="0"/>
          </a:p>
        </p:txBody>
      </p:sp>
      <p:sp>
        <p:nvSpPr>
          <p:cNvPr id="3" name="Content Placeholder 2"/>
          <p:cNvSpPr>
            <a:spLocks noGrp="1"/>
          </p:cNvSpPr>
          <p:nvPr>
            <p:ph sz="quarter" idx="13"/>
          </p:nvPr>
        </p:nvSpPr>
        <p:spPr>
          <a:xfrm>
            <a:off x="448853" y="973138"/>
            <a:ext cx="8233186" cy="4532312"/>
          </a:xfrm>
        </p:spPr>
        <p:txBody>
          <a:bodyPr/>
          <a:lstStyle/>
          <a:p>
            <a:r>
              <a:rPr lang="en-US" dirty="0" err="1" smtClean="0"/>
              <a:t>eSDK</a:t>
            </a:r>
            <a:r>
              <a:rPr lang="en-US" dirty="0" smtClean="0"/>
              <a:t> and </a:t>
            </a:r>
            <a:r>
              <a:rPr lang="en-US" dirty="0" err="1" smtClean="0"/>
              <a:t>devtool</a:t>
            </a:r>
            <a:endParaRPr lang="en-US" dirty="0" smtClean="0"/>
          </a:p>
          <a:p>
            <a:r>
              <a:rPr lang="en-US" dirty="0" err="1" smtClean="0"/>
              <a:t>Recipetool</a:t>
            </a:r>
            <a:endParaRPr lang="en-US" dirty="0" smtClean="0"/>
          </a:p>
          <a:p>
            <a:pPr lvl="1"/>
            <a:r>
              <a:rPr lang="en-US" dirty="0" smtClean="0"/>
              <a:t>ROS support</a:t>
            </a:r>
          </a:p>
          <a:p>
            <a:pPr lvl="1"/>
            <a:r>
              <a:rPr lang="en-US" dirty="0" smtClean="0"/>
              <a:t>Is it worth investing more, or do returns diminish?</a:t>
            </a:r>
          </a:p>
          <a:p>
            <a:r>
              <a:rPr lang="en-US" dirty="0" smtClean="0"/>
              <a:t>Package feeds </a:t>
            </a:r>
          </a:p>
          <a:p>
            <a:pPr lvl="1"/>
            <a:r>
              <a:rPr lang="en-US" dirty="0" smtClean="0"/>
              <a:t>Credit to </a:t>
            </a:r>
            <a:r>
              <a:rPr lang="en-US" dirty="0" err="1" smtClean="0"/>
              <a:t>dnf</a:t>
            </a:r>
            <a:r>
              <a:rPr lang="en-US" dirty="0" smtClean="0"/>
              <a:t> (setting server means build checks if it’s there)</a:t>
            </a:r>
          </a:p>
          <a:p>
            <a:pPr lvl="1"/>
            <a:r>
              <a:rPr lang="en-US" dirty="0" smtClean="0"/>
              <a:t>But package-index is a big </a:t>
            </a:r>
            <a:r>
              <a:rPr lang="en-US" dirty="0" err="1" smtClean="0"/>
              <a:t>gotcha</a:t>
            </a:r>
            <a:endParaRPr lang="en-US" dirty="0" smtClean="0"/>
          </a:p>
          <a:p>
            <a:r>
              <a:rPr lang="en-US" dirty="0" smtClean="0"/>
              <a:t>Development Tasks Manual</a:t>
            </a:r>
          </a:p>
          <a:p>
            <a:r>
              <a:rPr lang="en-US" dirty="0" smtClean="0"/>
              <a:t>CROPS</a:t>
            </a:r>
          </a:p>
          <a:p>
            <a:pPr lvl="1"/>
            <a:r>
              <a:rPr lang="en-US" dirty="0" smtClean="0"/>
              <a:t>Who’s using it?</a:t>
            </a:r>
          </a:p>
          <a:p>
            <a:endParaRPr lang="en-US" dirty="0"/>
          </a:p>
        </p:txBody>
      </p:sp>
    </p:spTree>
    <p:extLst>
      <p:ext uri="{BB962C8B-B14F-4D97-AF65-F5344CB8AC3E}">
        <p14:creationId xmlns:p14="http://schemas.microsoft.com/office/powerpoint/2010/main" val="1295591120"/>
      </p:ext>
    </p:extLst>
  </p:cSld>
  <p:clrMapOvr>
    <a:masterClrMapping/>
  </p:clrMapOvr>
  <p:transition>
    <p:fade/>
  </p:transition>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Cool things I stumbled across</a:t>
            </a:r>
            <a:endParaRPr lang="en-US" dirty="0"/>
          </a:p>
        </p:txBody>
      </p:sp>
      <p:sp>
        <p:nvSpPr>
          <p:cNvPr id="3" name="Content Placeholder 2"/>
          <p:cNvSpPr>
            <a:spLocks noGrp="1"/>
          </p:cNvSpPr>
          <p:nvPr>
            <p:ph sz="quarter" idx="13"/>
          </p:nvPr>
        </p:nvSpPr>
        <p:spPr>
          <a:xfrm>
            <a:off x="448853" y="1176338"/>
            <a:ext cx="8233186" cy="4532312"/>
          </a:xfrm>
        </p:spPr>
        <p:txBody>
          <a:bodyPr/>
          <a:lstStyle/>
          <a:p>
            <a:r>
              <a:rPr lang="en-US" dirty="0" smtClean="0"/>
              <a:t>PACKAGECONFIG</a:t>
            </a:r>
          </a:p>
          <a:p>
            <a:r>
              <a:rPr lang="en-US" dirty="0" smtClean="0"/>
              <a:t>INSANE_SKIP</a:t>
            </a:r>
          </a:p>
          <a:p>
            <a:r>
              <a:rPr lang="en-US" dirty="0" smtClean="0"/>
              <a:t>Overrides</a:t>
            </a:r>
          </a:p>
          <a:p>
            <a:r>
              <a:rPr lang="en-US" dirty="0" smtClean="0"/>
              <a:t>Layer dependencies</a:t>
            </a:r>
          </a:p>
          <a:p>
            <a:r>
              <a:rPr lang="en-US" dirty="0" smtClean="0"/>
              <a:t>Setting package variables from outside recipe</a:t>
            </a:r>
          </a:p>
          <a:p>
            <a:r>
              <a:rPr lang="en-US" dirty="0" smtClean="0"/>
              <a:t>Conditional logic with python</a:t>
            </a:r>
          </a:p>
          <a:p>
            <a:pPr lvl="1"/>
            <a:r>
              <a:rPr lang="en-US" dirty="0" smtClean="0"/>
              <a:t>Adding package to image if its layer is present</a:t>
            </a:r>
          </a:p>
          <a:p>
            <a:r>
              <a:rPr lang="en-US" dirty="0" smtClean="0"/>
              <a:t>What’s you favorite?</a:t>
            </a:r>
            <a:endParaRPr lang="en-US" dirty="0"/>
          </a:p>
        </p:txBody>
      </p:sp>
    </p:spTree>
    <p:extLst>
      <p:ext uri="{BB962C8B-B14F-4D97-AF65-F5344CB8AC3E}">
        <p14:creationId xmlns:p14="http://schemas.microsoft.com/office/powerpoint/2010/main" val="2069450692"/>
      </p:ext>
    </p:extLst>
  </p:cSld>
  <p:clrMapOvr>
    <a:masterClrMapping/>
  </p:clrMapOvr>
  <p:transition>
    <p:fade/>
  </p:transition>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5395" y="2991441"/>
            <a:ext cx="7244399" cy="871111"/>
          </a:xfrm>
        </p:spPr>
        <p:txBody>
          <a:bodyPr/>
          <a:lstStyle/>
          <a:p>
            <a:r>
              <a:rPr lang="en-US" dirty="0" smtClean="0">
                <a:cs typeface="Arial" charset="0"/>
              </a:rPr>
              <a:t>Activity Bonus #3</a:t>
            </a:r>
            <a:endParaRPr lang="en-US" dirty="0"/>
          </a:p>
        </p:txBody>
      </p:sp>
      <p:sp>
        <p:nvSpPr>
          <p:cNvPr id="5" name="Content Placeholder 3"/>
          <p:cNvSpPr txBox="1">
            <a:spLocks/>
          </p:cNvSpPr>
          <p:nvPr/>
        </p:nvSpPr>
        <p:spPr bwMode="auto">
          <a:xfrm>
            <a:off x="1957388" y="4295565"/>
            <a:ext cx="6874805"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marL="0" indent="0" algn="r" rtl="0" eaLnBrk="0" fontAlgn="base" hangingPunct="0">
              <a:spcBef>
                <a:spcPct val="75000"/>
              </a:spcBef>
              <a:spcAft>
                <a:spcPct val="0"/>
              </a:spcAft>
              <a:buClr>
                <a:schemeClr val="accent1"/>
              </a:buClr>
              <a:buFont typeface="Arial"/>
              <a:buNone/>
              <a:defRPr sz="2400" b="1" i="0">
                <a:solidFill>
                  <a:srgbClr val="FFFFFF"/>
                </a:solidFill>
                <a:latin typeface="Arial"/>
                <a:ea typeface="ＭＳ Ｐゴシック" charset="0"/>
                <a:cs typeface="Arial"/>
              </a:defRPr>
            </a:lvl1pPr>
            <a:lvl2pPr marL="1588" indent="0" algn="r" rtl="0" eaLnBrk="0" fontAlgn="base" hangingPunct="0">
              <a:spcBef>
                <a:spcPts val="500"/>
              </a:spcBef>
              <a:spcAft>
                <a:spcPct val="0"/>
              </a:spcAft>
              <a:buClr>
                <a:schemeClr val="tx1"/>
              </a:buClr>
              <a:buFont typeface="Arial"/>
              <a:buNone/>
              <a:defRPr sz="2200" b="0" i="0">
                <a:solidFill>
                  <a:srgbClr val="FFFFFF"/>
                </a:solidFill>
                <a:latin typeface="Arial"/>
                <a:ea typeface="ＭＳ Ｐゴシック" charset="0"/>
                <a:cs typeface="Arial"/>
              </a:defRPr>
            </a:lvl2pPr>
            <a:lvl3pPr marL="184467" indent="0" algn="r" rtl="0" eaLnBrk="0" fontAlgn="base" hangingPunct="0">
              <a:spcBef>
                <a:spcPts val="500"/>
              </a:spcBef>
              <a:spcAft>
                <a:spcPct val="0"/>
              </a:spcAft>
              <a:buClrTx/>
              <a:buFont typeface="Wingdings" charset="2"/>
              <a:buNone/>
              <a:defRPr sz="2200" spc="0">
                <a:solidFill>
                  <a:srgbClr val="FFFFFF"/>
                </a:solidFill>
                <a:latin typeface="Arial"/>
                <a:ea typeface="ＭＳ Ｐゴシック" charset="0"/>
                <a:cs typeface="Arial"/>
              </a:defRPr>
            </a:lvl3pPr>
            <a:lvl4pPr marL="415925" indent="0" algn="r" rtl="0" eaLnBrk="0" fontAlgn="base" hangingPunct="0">
              <a:spcBef>
                <a:spcPts val="500"/>
              </a:spcBef>
              <a:spcAft>
                <a:spcPct val="0"/>
              </a:spcAft>
              <a:buClr>
                <a:schemeClr val="bg1"/>
              </a:buClr>
              <a:buFont typeface="Arial"/>
              <a:buNone/>
              <a:defRPr sz="2200">
                <a:solidFill>
                  <a:srgbClr val="FFFFFF"/>
                </a:solidFill>
                <a:latin typeface="Arial"/>
                <a:ea typeface="ＭＳ Ｐゴシック" charset="0"/>
                <a:cs typeface="Arial"/>
              </a:defRPr>
            </a:lvl4pPr>
            <a:lvl5pPr marL="569912" indent="0" algn="r" rtl="0" eaLnBrk="0" fontAlgn="base" hangingPunct="0">
              <a:spcBef>
                <a:spcPts val="500"/>
              </a:spcBef>
              <a:spcAft>
                <a:spcPct val="0"/>
              </a:spcAft>
              <a:buClrTx/>
              <a:buFont typeface="Courier"/>
              <a:buNone/>
              <a:defRPr sz="2200" b="1">
                <a:solidFill>
                  <a:srgbClr val="FFFFFF"/>
                </a:solidFill>
                <a:latin typeface="Courier New"/>
                <a:ea typeface="Verdana" charset="0"/>
                <a:cs typeface="Courier New"/>
              </a:defRPr>
            </a:lvl5pPr>
            <a:lvl6pPr marL="685800" indent="-346075" algn="l" rtl="0" eaLnBrk="1" fontAlgn="base" hangingPunct="1">
              <a:spcBef>
                <a:spcPts val="500"/>
              </a:spcBef>
              <a:spcAft>
                <a:spcPct val="0"/>
              </a:spcAft>
              <a:buClrTx/>
              <a:buFont typeface="Courier"/>
              <a:buChar char="#"/>
              <a:defRPr sz="2200" b="1">
                <a:solidFill>
                  <a:schemeClr val="accent6"/>
                </a:solidFill>
                <a:latin typeface="Courier New"/>
                <a:cs typeface="Courier New"/>
              </a:defRPr>
            </a:lvl6pPr>
            <a:lvl7pPr marL="978408" indent="-274320" algn="l" defTabSz="454025" rtl="0" eaLnBrk="1" fontAlgn="base" hangingPunct="1">
              <a:spcBef>
                <a:spcPts val="500"/>
              </a:spcBef>
              <a:spcAft>
                <a:spcPct val="0"/>
              </a:spcAft>
              <a:buClrTx/>
              <a:buFont typeface="Arial"/>
              <a:buChar char="•"/>
              <a:defRPr sz="1800">
                <a:solidFill>
                  <a:schemeClr val="tx1"/>
                </a:solidFill>
                <a:latin typeface="+mn-lt"/>
                <a:cs typeface="+mn-cs"/>
              </a:defRPr>
            </a:lvl7pPr>
            <a:lvl8pPr marL="978408" indent="-274320" algn="l" rtl="0" eaLnBrk="1" fontAlgn="base" hangingPunct="1">
              <a:spcBef>
                <a:spcPts val="500"/>
              </a:spcBef>
              <a:spcAft>
                <a:spcPct val="0"/>
              </a:spcAft>
              <a:buClrTx/>
              <a:buFont typeface="Wingdings" charset="2"/>
              <a:buAutoNum type="arabicPlain"/>
              <a:defRPr sz="1800">
                <a:solidFill>
                  <a:schemeClr val="tx1"/>
                </a:solidFill>
                <a:latin typeface="+mn-lt"/>
                <a:cs typeface="+mn-cs"/>
              </a:defRPr>
            </a:lvl8pPr>
            <a:lvl9pPr marL="978408" indent="-274320" algn="l" rtl="0" eaLnBrk="1" fontAlgn="base" hangingPunct="1">
              <a:spcBef>
                <a:spcPts val="500"/>
              </a:spcBef>
              <a:spcAft>
                <a:spcPct val="0"/>
              </a:spcAft>
              <a:buClr>
                <a:schemeClr val="bg1"/>
              </a:buClr>
              <a:buFont typeface="Arial"/>
              <a:buChar char="•"/>
              <a:tabLst/>
              <a:defRPr sz="1800">
                <a:solidFill>
                  <a:schemeClr val="tx1"/>
                </a:solidFill>
                <a:latin typeface="+mn-lt"/>
                <a:cs typeface="+mn-cs"/>
              </a:defRPr>
            </a:lvl9pPr>
          </a:lstStyle>
          <a:p>
            <a:pPr eaLnBrk="1" hangingPunct="1">
              <a:spcBef>
                <a:spcPts val="900"/>
              </a:spcBef>
            </a:pPr>
            <a:r>
              <a:rPr lang="en-US" dirty="0">
                <a:latin typeface="Arial" charset="0"/>
              </a:rPr>
              <a:t>U-Boot </a:t>
            </a:r>
            <a:r>
              <a:rPr lang="en-US" dirty="0" smtClean="0">
                <a:latin typeface="Arial" charset="0"/>
              </a:rPr>
              <a:t>bootloader</a:t>
            </a:r>
          </a:p>
          <a:p>
            <a:pPr eaLnBrk="1" hangingPunct="1">
              <a:spcBef>
                <a:spcPts val="900"/>
              </a:spcBef>
            </a:pPr>
            <a:r>
              <a:rPr lang="en-US" dirty="0" smtClean="0">
                <a:latin typeface="Arial" charset="0"/>
              </a:rPr>
              <a:t>Marek </a:t>
            </a:r>
            <a:r>
              <a:rPr lang="en-US" dirty="0" err="1" smtClean="0">
                <a:latin typeface="Arial" charset="0"/>
              </a:rPr>
              <a:t>Vasut</a:t>
            </a:r>
            <a:endParaRPr lang="en-US" dirty="0">
              <a:latin typeface="Arial" charset="0"/>
            </a:endParaRPr>
          </a:p>
        </p:txBody>
      </p:sp>
    </p:spTree>
    <p:extLst>
      <p:ext uri="{BB962C8B-B14F-4D97-AF65-F5344CB8AC3E}">
        <p14:creationId xmlns:p14="http://schemas.microsoft.com/office/powerpoint/2010/main" val="880119054"/>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9"/>
          <p:cNvSpPr/>
          <p:nvPr/>
        </p:nvSpPr>
        <p:spPr>
          <a:xfrm>
            <a:off x="264000" y="2004017"/>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A:do_configure</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111</a:t>
            </a:r>
            <a:endParaRPr sz="1200"/>
          </a:p>
          <a:p>
            <a:pPr marL="0" lvl="0" indent="0" algn="l" rtl="0">
              <a:spcBef>
                <a:spcPts val="0"/>
              </a:spcBef>
              <a:spcAft>
                <a:spcPts val="0"/>
              </a:spcAft>
              <a:buNone/>
            </a:pPr>
            <a:endParaRPr sz="1200"/>
          </a:p>
        </p:txBody>
      </p:sp>
      <p:sp>
        <p:nvSpPr>
          <p:cNvPr id="100" name="Google Shape;100;p19"/>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Traditional Runqueue Execution</a:t>
            </a:r>
            <a:endParaRPr/>
          </a:p>
        </p:txBody>
      </p:sp>
      <p:cxnSp>
        <p:nvCxnSpPr>
          <p:cNvPr id="101" name="Google Shape;101;p19"/>
          <p:cNvCxnSpPr>
            <a:stCxn id="102" idx="1"/>
            <a:endCxn id="99" idx="3"/>
          </p:cNvCxnSpPr>
          <p:nvPr/>
        </p:nvCxnSpPr>
        <p:spPr>
          <a:xfrm rot="10800000">
            <a:off x="2767294" y="2611217"/>
            <a:ext cx="245400" cy="0"/>
          </a:xfrm>
          <a:prstGeom prst="straightConnector1">
            <a:avLst/>
          </a:prstGeom>
          <a:noFill/>
          <a:ln w="9525" cap="flat" cmpd="sng">
            <a:solidFill>
              <a:srgbClr val="4A86E8"/>
            </a:solidFill>
            <a:prstDash val="solid"/>
            <a:round/>
            <a:headEnd type="none" w="med" len="med"/>
            <a:tailEnd type="triangle" w="med" len="med"/>
          </a:ln>
        </p:spPr>
      </p:cxnSp>
      <p:cxnSp>
        <p:nvCxnSpPr>
          <p:cNvPr id="103" name="Google Shape;103;p19"/>
          <p:cNvCxnSpPr>
            <a:stCxn id="104" idx="0"/>
            <a:endCxn id="102" idx="2"/>
          </p:cNvCxnSpPr>
          <p:nvPr/>
        </p:nvCxnSpPr>
        <p:spPr>
          <a:xfrm rot="-5400000">
            <a:off x="2111550" y="2622450"/>
            <a:ext cx="1556700" cy="2748600"/>
          </a:xfrm>
          <a:prstGeom prst="bentConnector3">
            <a:avLst>
              <a:gd name="adj1" fmla="val 49996"/>
            </a:avLst>
          </a:prstGeom>
          <a:noFill/>
          <a:ln w="9525" cap="flat" cmpd="sng">
            <a:solidFill>
              <a:srgbClr val="4A86E8"/>
            </a:solidFill>
            <a:prstDash val="solid"/>
            <a:round/>
            <a:headEnd type="none" w="med" len="med"/>
            <a:tailEnd type="triangle" w="med" len="med"/>
          </a:ln>
        </p:spPr>
      </p:cxnSp>
      <p:cxnSp>
        <p:nvCxnSpPr>
          <p:cNvPr id="105" name="Google Shape;105;p19"/>
          <p:cNvCxnSpPr/>
          <p:nvPr/>
        </p:nvCxnSpPr>
        <p:spPr>
          <a:xfrm rot="10800000">
            <a:off x="3316770" y="5382283"/>
            <a:ext cx="220500" cy="0"/>
          </a:xfrm>
          <a:prstGeom prst="straightConnector1">
            <a:avLst/>
          </a:prstGeom>
          <a:noFill/>
          <a:ln w="9525" cap="flat" cmpd="sng">
            <a:solidFill>
              <a:srgbClr val="4A86E8"/>
            </a:solidFill>
            <a:prstDash val="solid"/>
            <a:round/>
            <a:headEnd type="none" w="med" len="med"/>
            <a:tailEnd type="triangle" w="med" len="med"/>
          </a:ln>
        </p:spPr>
      </p:cxnSp>
      <p:sp>
        <p:nvSpPr>
          <p:cNvPr id="102" name="Google Shape;102;p19"/>
          <p:cNvSpPr/>
          <p:nvPr/>
        </p:nvSpPr>
        <p:spPr>
          <a:xfrm>
            <a:off x="3012694" y="2004017"/>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A:do_populate_sysroot</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222</a:t>
            </a:r>
            <a:endParaRPr sz="1200"/>
          </a:p>
          <a:p>
            <a:pPr marL="0" lvl="0" indent="0" algn="l" rtl="0">
              <a:spcBef>
                <a:spcPts val="0"/>
              </a:spcBef>
              <a:spcAft>
                <a:spcPts val="0"/>
              </a:spcAft>
              <a:buNone/>
            </a:pPr>
            <a:endParaRPr sz="1200"/>
          </a:p>
        </p:txBody>
      </p:sp>
      <p:sp>
        <p:nvSpPr>
          <p:cNvPr id="104" name="Google Shape;104;p19"/>
          <p:cNvSpPr/>
          <p:nvPr/>
        </p:nvSpPr>
        <p:spPr>
          <a:xfrm>
            <a:off x="264000" y="4775100"/>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B:do_configure</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333</a:t>
            </a:r>
            <a:endParaRPr sz="1200"/>
          </a:p>
          <a:p>
            <a:pPr marL="0" lvl="0" indent="0" algn="l" rtl="0">
              <a:spcBef>
                <a:spcPts val="0"/>
              </a:spcBef>
              <a:spcAft>
                <a:spcPts val="0"/>
              </a:spcAft>
              <a:buNone/>
            </a:pPr>
            <a:endParaRPr sz="1200"/>
          </a:p>
        </p:txBody>
      </p:sp>
      <p:sp>
        <p:nvSpPr>
          <p:cNvPr id="106" name="Google Shape;106;p19"/>
          <p:cNvSpPr/>
          <p:nvPr/>
        </p:nvSpPr>
        <p:spPr>
          <a:xfrm>
            <a:off x="3012694" y="4775100"/>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B:do_populate_sysroot</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444</a:t>
            </a:r>
            <a:endParaRPr sz="1200"/>
          </a:p>
          <a:p>
            <a:pPr marL="0" lvl="0" indent="0" algn="l" rtl="0">
              <a:spcBef>
                <a:spcPts val="0"/>
              </a:spcBef>
              <a:spcAft>
                <a:spcPts val="0"/>
              </a:spcAft>
              <a:buNone/>
            </a:pPr>
            <a:endParaRPr sz="1200"/>
          </a:p>
        </p:txBody>
      </p:sp>
      <p:cxnSp>
        <p:nvCxnSpPr>
          <p:cNvPr id="107" name="Google Shape;107;p19"/>
          <p:cNvCxnSpPr>
            <a:stCxn id="106" idx="1"/>
            <a:endCxn id="104" idx="3"/>
          </p:cNvCxnSpPr>
          <p:nvPr/>
        </p:nvCxnSpPr>
        <p:spPr>
          <a:xfrm rot="10800000">
            <a:off x="2767294" y="5382300"/>
            <a:ext cx="245400" cy="0"/>
          </a:xfrm>
          <a:prstGeom prst="straightConnector1">
            <a:avLst/>
          </a:prstGeom>
          <a:noFill/>
          <a:ln w="9525" cap="flat" cmpd="sng">
            <a:solidFill>
              <a:srgbClr val="4A86E8"/>
            </a:solidFill>
            <a:prstDash val="solid"/>
            <a:round/>
            <a:headEnd type="none" w="med" len="med"/>
            <a:tailEnd type="triangle" w="med" len="med"/>
          </a:ln>
        </p:spPr>
      </p:cxnSp>
    </p:spTree>
    <p:extLst>
      <p:ext uri="{BB962C8B-B14F-4D97-AF65-F5344CB8AC3E}">
        <p14:creationId xmlns:p14="http://schemas.microsoft.com/office/powerpoint/2010/main" val="3194826475"/>
      </p:ext>
    </p:extLst>
  </p:cSld>
  <p:clrMapOvr>
    <a:masterClrMapping/>
  </p:clrMapOvr>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 name="TextShape 1"/>
          <p:cNvSpPr txBox="1"/>
          <p:nvPr/>
        </p:nvSpPr>
        <p:spPr>
          <a:xfrm>
            <a:off x="453960" y="408600"/>
            <a:ext cx="8226720" cy="888120"/>
          </a:xfrm>
          <a:prstGeom prst="rect">
            <a:avLst/>
          </a:prstGeom>
          <a:noFill/>
          <a:ln>
            <a:noFill/>
          </a:ln>
        </p:spPr>
        <p:txBody>
          <a:bodyPr lIns="0" tIns="0" rIns="0" bIns="0"/>
          <a:lstStyle/>
          <a:p>
            <a:pPr>
              <a:lnSpc>
                <a:spcPts val="2599"/>
              </a:lnSpc>
            </a:pPr>
            <a:r>
              <a:rPr lang="en-US" sz="2600" b="1" strike="noStrike" spc="-1">
                <a:solidFill>
                  <a:srgbClr val="0098DB"/>
                </a:solidFill>
                <a:latin typeface="Arial"/>
                <a:ea typeface="ＭＳ Ｐゴシック"/>
              </a:rPr>
              <a:t>Booting contemporary hardware</a:t>
            </a:r>
            <a:endParaRPr lang="en-US" sz="2600" b="0" strike="noStrike" spc="-1">
              <a:solidFill>
                <a:srgbClr val="37424A"/>
              </a:solidFill>
              <a:latin typeface="Arial"/>
            </a:endParaRPr>
          </a:p>
        </p:txBody>
      </p:sp>
      <p:sp>
        <p:nvSpPr>
          <p:cNvPr id="332" name="TextShape 2"/>
          <p:cNvSpPr txBox="1"/>
          <p:nvPr/>
        </p:nvSpPr>
        <p:spPr>
          <a:xfrm>
            <a:off x="419760" y="1363680"/>
            <a:ext cx="8251200" cy="4755960"/>
          </a:xfrm>
          <a:prstGeom prst="rect">
            <a:avLst/>
          </a:prstGeom>
          <a:noFill/>
          <a:ln>
            <a:noFill/>
          </a:ln>
        </p:spPr>
        <p:txBody>
          <a:bodyPr lIns="0" tIns="0" rIns="0" bIns="0"/>
          <a:lstStyle/>
          <a:p>
            <a:pPr marL="432000" indent="-323640">
              <a:lnSpc>
                <a:spcPct val="100000"/>
              </a:lnSpc>
              <a:spcBef>
                <a:spcPts val="1417"/>
              </a:spcBef>
              <a:buClr>
                <a:srgbClr val="0098DB"/>
              </a:buClr>
              <a:buSzPct val="45000"/>
              <a:buFont typeface="Wingdings" charset="2"/>
              <a:buChar char=""/>
            </a:pPr>
            <a:r>
              <a:rPr lang="en-US" sz="2400" b="1" strike="noStrike" spc="-1">
                <a:solidFill>
                  <a:srgbClr val="414141"/>
                </a:solidFill>
                <a:latin typeface="Arial"/>
                <a:ea typeface="ＭＳ Ｐゴシック"/>
              </a:rPr>
              <a:t>Contemporary embedded system boots like this</a:t>
            </a:r>
            <a:endParaRPr lang="en-US" sz="2400" b="1" strike="noStrike" spc="-1">
              <a:solidFill>
                <a:srgbClr val="414141"/>
              </a:solidFill>
              <a:latin typeface="Arial"/>
            </a:endParaRPr>
          </a:p>
          <a:p>
            <a:pPr marL="864000" lvl="1" indent="-324000">
              <a:spcBef>
                <a:spcPts val="1134"/>
              </a:spcBef>
              <a:buClr>
                <a:srgbClr val="000000"/>
              </a:buClr>
              <a:buSzPct val="75000"/>
              <a:buFont typeface="Symbol" charset="2"/>
              <a:buChar char=""/>
            </a:pPr>
            <a:r>
              <a:rPr lang="en-US" sz="2400" b="0" strike="noStrike" spc="-1">
                <a:solidFill>
                  <a:srgbClr val="414141"/>
                </a:solidFill>
                <a:latin typeface="Arial"/>
                <a:ea typeface="ＭＳ Ｐゴシック"/>
              </a:rPr>
              <a:t>Power on</a:t>
            </a:r>
            <a:endParaRPr lang="en-US" sz="2400" b="0" strike="noStrike" spc="-1">
              <a:solidFill>
                <a:srgbClr val="414141"/>
              </a:solidFill>
              <a:latin typeface="Arial"/>
            </a:endParaRPr>
          </a:p>
          <a:p>
            <a:pPr marL="864000" lvl="1" indent="-324000">
              <a:spcBef>
                <a:spcPts val="1134"/>
              </a:spcBef>
              <a:buClr>
                <a:srgbClr val="000000"/>
              </a:buClr>
              <a:buSzPct val="75000"/>
              <a:buFont typeface="Symbol" charset="2"/>
              <a:buChar char=""/>
            </a:pPr>
            <a:r>
              <a:rPr lang="en-US" sz="2400" b="0" strike="noStrike" spc="-1">
                <a:solidFill>
                  <a:srgbClr val="414141"/>
                </a:solidFill>
                <a:latin typeface="Arial"/>
                <a:ea typeface="ＭＳ Ｐゴシック"/>
              </a:rPr>
              <a:t>(optional) BootROM</a:t>
            </a:r>
            <a:endParaRPr lang="en-US" sz="2400" b="0" strike="noStrike" spc="-1">
              <a:solidFill>
                <a:srgbClr val="414141"/>
              </a:solidFill>
              <a:latin typeface="Arial"/>
            </a:endParaRPr>
          </a:p>
          <a:p>
            <a:pPr marL="864000" lvl="1" indent="-324000">
              <a:spcBef>
                <a:spcPts val="1134"/>
              </a:spcBef>
              <a:buClr>
                <a:srgbClr val="000000"/>
              </a:buClr>
              <a:buSzPct val="75000"/>
              <a:buFont typeface="Symbol" charset="2"/>
              <a:buChar char=""/>
            </a:pPr>
            <a:r>
              <a:rPr lang="en-US" sz="2400" b="0" strike="noStrike" spc="-1">
                <a:solidFill>
                  <a:srgbClr val="414141"/>
                </a:solidFill>
                <a:latin typeface="Arial"/>
                <a:ea typeface="ＭＳ Ｐゴシック"/>
              </a:rPr>
              <a:t>(optional) First stage bootloader</a:t>
            </a:r>
            <a:endParaRPr lang="en-US" sz="2400" b="0" strike="noStrike" spc="-1">
              <a:solidFill>
                <a:srgbClr val="414141"/>
              </a:solidFill>
              <a:latin typeface="Arial"/>
            </a:endParaRPr>
          </a:p>
          <a:p>
            <a:pPr marL="864000" lvl="1" indent="-324000">
              <a:spcBef>
                <a:spcPts val="1134"/>
              </a:spcBef>
              <a:buClr>
                <a:srgbClr val="000000"/>
              </a:buClr>
              <a:buSzPct val="75000"/>
              <a:buFont typeface="Symbol" charset="2"/>
              <a:buChar char=""/>
            </a:pPr>
            <a:r>
              <a:rPr lang="en-US" sz="2400" b="0" strike="noStrike" spc="-1">
                <a:solidFill>
                  <a:srgbClr val="414141"/>
                </a:solidFill>
                <a:latin typeface="Arial"/>
                <a:ea typeface="ＭＳ Ｐゴシック"/>
              </a:rPr>
              <a:t>Next stage bootloader</a:t>
            </a:r>
            <a:endParaRPr lang="en-US" sz="2400" b="0" strike="noStrike" spc="-1">
              <a:solidFill>
                <a:srgbClr val="414141"/>
              </a:solidFill>
              <a:latin typeface="Arial"/>
            </a:endParaRPr>
          </a:p>
          <a:p>
            <a:pPr marL="864000" lvl="1" indent="-324000">
              <a:spcBef>
                <a:spcPts val="1134"/>
              </a:spcBef>
              <a:buClr>
                <a:srgbClr val="000000"/>
              </a:buClr>
              <a:buSzPct val="75000"/>
              <a:buFont typeface="Symbol" charset="2"/>
              <a:buChar char=""/>
            </a:pPr>
            <a:r>
              <a:rPr lang="en-US" sz="2400" b="0" strike="noStrike" spc="-1">
                <a:solidFill>
                  <a:srgbClr val="414141"/>
                </a:solidFill>
                <a:latin typeface="Arial"/>
                <a:ea typeface="ＭＳ Ｐゴシック"/>
              </a:rPr>
              <a:t>(optional) other bootloader stages</a:t>
            </a:r>
            <a:endParaRPr lang="en-US" sz="2400" b="0" strike="noStrike" spc="-1">
              <a:solidFill>
                <a:srgbClr val="414141"/>
              </a:solidFill>
              <a:latin typeface="Arial"/>
            </a:endParaRPr>
          </a:p>
          <a:p>
            <a:pPr marL="864000" lvl="1" indent="-324000">
              <a:spcBef>
                <a:spcPts val="1134"/>
              </a:spcBef>
              <a:buClr>
                <a:srgbClr val="000000"/>
              </a:buClr>
              <a:buSzPct val="75000"/>
              <a:buFont typeface="Symbol" charset="2"/>
              <a:buChar char=""/>
            </a:pPr>
            <a:r>
              <a:rPr lang="en-US" sz="2400" b="0" strike="noStrike" spc="-1">
                <a:solidFill>
                  <a:srgbClr val="414141"/>
                </a:solidFill>
                <a:latin typeface="Arial"/>
                <a:ea typeface="ＭＳ Ｐゴシック"/>
              </a:rPr>
              <a:t>Linux kernel</a:t>
            </a:r>
            <a:endParaRPr lang="en-US" sz="2400" b="0" strike="noStrike" spc="-1">
              <a:solidFill>
                <a:srgbClr val="414141"/>
              </a:solidFill>
              <a:latin typeface="Arial"/>
            </a:endParaRPr>
          </a:p>
          <a:p>
            <a:pPr marL="864000" lvl="1" indent="-324000">
              <a:spcBef>
                <a:spcPts val="1134"/>
              </a:spcBef>
              <a:buClr>
                <a:srgbClr val="000000"/>
              </a:buClr>
              <a:buSzPct val="75000"/>
              <a:buFont typeface="Symbol" charset="2"/>
              <a:buChar char=""/>
            </a:pPr>
            <a:r>
              <a:rPr lang="en-US" sz="2400" b="0" strike="noStrike" spc="-1">
                <a:solidFill>
                  <a:srgbClr val="414141"/>
                </a:solidFill>
                <a:latin typeface="Arial"/>
                <a:ea typeface="ＭＳ Ｐゴシック"/>
              </a:rPr>
              <a:t>Userspace</a:t>
            </a:r>
            <a:endParaRPr lang="en-US" sz="2400" b="0" strike="noStrike" spc="-1">
              <a:solidFill>
                <a:srgbClr val="414141"/>
              </a:solidFill>
              <a:latin typeface="Arial"/>
            </a:endParaRPr>
          </a:p>
          <a:p>
            <a:pPr marL="432000" indent="-323640">
              <a:lnSpc>
                <a:spcPct val="100000"/>
              </a:lnSpc>
              <a:spcBef>
                <a:spcPts val="1417"/>
              </a:spcBef>
              <a:buClr>
                <a:srgbClr val="0098DB"/>
              </a:buClr>
              <a:buSzPct val="45000"/>
              <a:buFont typeface="Wingdings" charset="2"/>
              <a:buChar char=""/>
            </a:pPr>
            <a:r>
              <a:rPr lang="en-US" sz="2400" b="1" strike="noStrike" spc="-1">
                <a:solidFill>
                  <a:srgbClr val="414141"/>
                </a:solidFill>
                <a:latin typeface="Arial"/>
                <a:ea typeface="ＭＳ Ｐゴシック"/>
              </a:rPr>
              <a:t>We will focus on the bootloader parts</a:t>
            </a:r>
            <a:endParaRPr lang="en-US" sz="2400" b="1" strike="noStrike" spc="-1">
              <a:solidFill>
                <a:srgbClr val="414141"/>
              </a:solidFill>
              <a:latin typeface="Arial"/>
            </a:endParaRPr>
          </a:p>
        </p:txBody>
      </p:sp>
    </p:spTree>
    <p:extLst>
      <p:ext uri="{BB962C8B-B14F-4D97-AF65-F5344CB8AC3E}">
        <p14:creationId xmlns:p14="http://schemas.microsoft.com/office/powerpoint/2010/main" val="1089322117"/>
      </p:ext>
    </p:extLst>
  </p:cSld>
  <p:clrMapOvr>
    <a:masterClrMapping/>
  </p:clrMapOvr>
  <p:transition>
    <p:fade/>
  </p:transition>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33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 name="TextShape 1"/>
          <p:cNvSpPr txBox="1"/>
          <p:nvPr/>
        </p:nvSpPr>
        <p:spPr>
          <a:xfrm>
            <a:off x="453960" y="408600"/>
            <a:ext cx="8226720" cy="888120"/>
          </a:xfrm>
          <a:prstGeom prst="rect">
            <a:avLst/>
          </a:prstGeom>
          <a:noFill/>
          <a:ln>
            <a:noFill/>
          </a:ln>
        </p:spPr>
        <p:txBody>
          <a:bodyPr lIns="0" tIns="0" rIns="0" bIns="0"/>
          <a:lstStyle/>
          <a:p>
            <a:pPr>
              <a:lnSpc>
                <a:spcPts val="2599"/>
              </a:lnSpc>
            </a:pPr>
            <a:r>
              <a:rPr lang="en-US" sz="2600" b="1" strike="noStrike" spc="-1">
                <a:solidFill>
                  <a:srgbClr val="0098DB"/>
                </a:solidFill>
                <a:latin typeface="Arial"/>
                <a:ea typeface="ＭＳ Ｐゴシック"/>
              </a:rPr>
              <a:t>U-Boot bootloader</a:t>
            </a:r>
            <a:endParaRPr lang="en-US" sz="2600" b="0" strike="noStrike" spc="-1">
              <a:solidFill>
                <a:srgbClr val="37424A"/>
              </a:solidFill>
              <a:latin typeface="Arial"/>
            </a:endParaRPr>
          </a:p>
        </p:txBody>
      </p:sp>
      <p:sp>
        <p:nvSpPr>
          <p:cNvPr id="334" name="TextShape 2"/>
          <p:cNvSpPr txBox="1"/>
          <p:nvPr/>
        </p:nvSpPr>
        <p:spPr>
          <a:xfrm>
            <a:off x="419760" y="1363680"/>
            <a:ext cx="8251200" cy="4755960"/>
          </a:xfrm>
          <a:prstGeom prst="rect">
            <a:avLst/>
          </a:prstGeom>
          <a:noFill/>
          <a:ln>
            <a:noFill/>
          </a:ln>
        </p:spPr>
        <p:txBody>
          <a:bodyPr lIns="0" tIns="0" rIns="0" bIns="0"/>
          <a:lstStyle/>
          <a:p>
            <a:pPr marL="432000" indent="-323640">
              <a:lnSpc>
                <a:spcPct val="100000"/>
              </a:lnSpc>
              <a:spcBef>
                <a:spcPts val="1417"/>
              </a:spcBef>
              <a:buClr>
                <a:srgbClr val="0098DB"/>
              </a:buClr>
              <a:buSzPct val="45000"/>
              <a:buFont typeface="Wingdings" charset="2"/>
              <a:buChar char=""/>
            </a:pPr>
            <a:r>
              <a:rPr lang="en-US" sz="2400" b="1" strike="noStrike" spc="-1">
                <a:solidFill>
                  <a:srgbClr val="414141"/>
                </a:solidFill>
                <a:latin typeface="Arial"/>
                <a:ea typeface="ＭＳ Ｐゴシック"/>
              </a:rPr>
              <a:t>De-facto standard bootloader in embedded</a:t>
            </a:r>
            <a:endParaRPr lang="en-US" sz="2400" b="1" strike="noStrike" spc="-1">
              <a:solidFill>
                <a:srgbClr val="414141"/>
              </a:solidFill>
              <a:latin typeface="Arial"/>
            </a:endParaRPr>
          </a:p>
          <a:p>
            <a:pPr marL="864000" lvl="1" indent="-324000">
              <a:spcBef>
                <a:spcPts val="1134"/>
              </a:spcBef>
              <a:buClr>
                <a:srgbClr val="000000"/>
              </a:buClr>
              <a:buSzPct val="75000"/>
              <a:buFont typeface="Symbol" charset="2"/>
              <a:buChar char=""/>
            </a:pPr>
            <a:r>
              <a:rPr lang="en-US" sz="2400" b="0" strike="noStrike" spc="-1">
                <a:solidFill>
                  <a:srgbClr val="414141"/>
                </a:solidFill>
                <a:latin typeface="Arial"/>
                <a:ea typeface="ＭＳ Ｐゴシック"/>
              </a:rPr>
              <a:t>Capable of starting Linux, *BSD, RTOSes, UEFI apps</a:t>
            </a:r>
            <a:endParaRPr lang="en-US" sz="2400" b="0" strike="noStrike" spc="-1">
              <a:solidFill>
                <a:srgbClr val="414141"/>
              </a:solidFill>
              <a:latin typeface="Arial"/>
            </a:endParaRPr>
          </a:p>
          <a:p>
            <a:pPr marL="432000" indent="-323640">
              <a:lnSpc>
                <a:spcPct val="100000"/>
              </a:lnSpc>
              <a:spcBef>
                <a:spcPts val="1417"/>
              </a:spcBef>
              <a:buClr>
                <a:srgbClr val="0098DB"/>
              </a:buClr>
              <a:buSzPct val="45000"/>
              <a:buFont typeface="Wingdings" charset="2"/>
              <a:buChar char=""/>
            </a:pPr>
            <a:r>
              <a:rPr lang="en-US" sz="2400" b="1" strike="noStrike" spc="-1">
                <a:solidFill>
                  <a:srgbClr val="414141"/>
                </a:solidFill>
                <a:latin typeface="Arial"/>
                <a:ea typeface="ＭＳ Ｐゴシック"/>
              </a:rPr>
              <a:t>U-Boot is also a boot monitor</a:t>
            </a:r>
            <a:endParaRPr lang="en-US" sz="2400" b="1" strike="noStrike" spc="-1">
              <a:solidFill>
                <a:srgbClr val="414141"/>
              </a:solidFill>
              <a:latin typeface="Arial"/>
            </a:endParaRPr>
          </a:p>
          <a:p>
            <a:pPr marL="864000" lvl="1" indent="-324000">
              <a:spcBef>
                <a:spcPts val="1134"/>
              </a:spcBef>
              <a:buClr>
                <a:srgbClr val="000000"/>
              </a:buClr>
              <a:buSzPct val="75000"/>
              <a:buFont typeface="Symbol" charset="2"/>
              <a:buChar char=""/>
            </a:pPr>
            <a:r>
              <a:rPr lang="en-US" sz="2400" b="0" strike="noStrike" spc="-1">
                <a:solidFill>
                  <a:srgbClr val="414141"/>
                </a:solidFill>
                <a:latin typeface="Arial"/>
                <a:ea typeface="ＭＳ Ｐゴシック"/>
              </a:rPr>
              <a:t>U-Boot has a powerful command shell</a:t>
            </a:r>
            <a:endParaRPr lang="en-US" sz="2400" b="0" strike="noStrike" spc="-1">
              <a:solidFill>
                <a:srgbClr val="414141"/>
              </a:solidFill>
              <a:latin typeface="Arial"/>
            </a:endParaRPr>
          </a:p>
          <a:p>
            <a:pPr marL="864000" lvl="1" indent="-324000">
              <a:spcBef>
                <a:spcPts val="1134"/>
              </a:spcBef>
              <a:buClr>
                <a:srgbClr val="000000"/>
              </a:buClr>
              <a:buSzPct val="75000"/>
              <a:buFont typeface="Symbol" charset="2"/>
              <a:buChar char=""/>
            </a:pPr>
            <a:r>
              <a:rPr lang="en-US" sz="2400" b="0" strike="noStrike" spc="-1">
                <a:solidFill>
                  <a:srgbClr val="414141"/>
                </a:solidFill>
                <a:latin typeface="Arial"/>
                <a:ea typeface="ＭＳ Ｐゴシック"/>
              </a:rPr>
              <a:t>Allows manipulating with the boot process</a:t>
            </a:r>
            <a:endParaRPr lang="en-US" sz="2400" b="0" strike="noStrike" spc="-1">
              <a:solidFill>
                <a:srgbClr val="414141"/>
              </a:solidFill>
              <a:latin typeface="Arial"/>
            </a:endParaRPr>
          </a:p>
          <a:p>
            <a:pPr marL="1296000" lvl="2" indent="-288000">
              <a:spcBef>
                <a:spcPts val="850"/>
              </a:spcBef>
              <a:buClr>
                <a:srgbClr val="000000"/>
              </a:buClr>
              <a:buSzPct val="45000"/>
              <a:buFont typeface="Wingdings" charset="2"/>
              <a:buChar char=""/>
            </a:pPr>
            <a:r>
              <a:rPr lang="en-US" sz="2400" b="0" strike="noStrike" spc="-1">
                <a:solidFill>
                  <a:srgbClr val="414141"/>
                </a:solidFill>
                <a:latin typeface="Arial"/>
                <a:ea typeface="ＭＳ Ｐゴシック"/>
              </a:rPr>
              <a:t>(boot different kernel, script the boot process...)</a:t>
            </a:r>
            <a:endParaRPr lang="en-US" sz="2400" b="0" strike="noStrike" spc="-1">
              <a:solidFill>
                <a:srgbClr val="414141"/>
              </a:solidFill>
              <a:latin typeface="Arial"/>
            </a:endParaRPr>
          </a:p>
          <a:p>
            <a:pPr marL="432000" indent="-323640">
              <a:lnSpc>
                <a:spcPct val="100000"/>
              </a:lnSpc>
              <a:spcBef>
                <a:spcPts val="1417"/>
              </a:spcBef>
              <a:buClr>
                <a:srgbClr val="0098DB"/>
              </a:buClr>
              <a:buSzPct val="45000"/>
              <a:buFont typeface="Wingdings" charset="2"/>
              <a:buChar char=""/>
            </a:pPr>
            <a:r>
              <a:rPr lang="en-US" sz="2400" b="1" strike="noStrike" spc="-1">
                <a:solidFill>
                  <a:srgbClr val="414141"/>
                </a:solidFill>
                <a:latin typeface="Arial"/>
                <a:ea typeface="ＭＳ Ｐゴシック"/>
              </a:rPr>
              <a:t>U-Boot is also a debug multitool</a:t>
            </a:r>
            <a:endParaRPr lang="en-US" sz="2400" b="1" strike="noStrike" spc="-1">
              <a:solidFill>
                <a:srgbClr val="414141"/>
              </a:solidFill>
              <a:latin typeface="Arial"/>
            </a:endParaRPr>
          </a:p>
          <a:p>
            <a:pPr marL="864000" lvl="1" indent="-324000">
              <a:spcBef>
                <a:spcPts val="1134"/>
              </a:spcBef>
              <a:buClr>
                <a:srgbClr val="000000"/>
              </a:buClr>
              <a:buSzPct val="75000"/>
              <a:buFont typeface="Symbol" charset="2"/>
              <a:buChar char=""/>
            </a:pPr>
            <a:r>
              <a:rPr lang="en-US" sz="2400" b="0" strike="noStrike" spc="-1">
                <a:solidFill>
                  <a:srgbClr val="414141"/>
                </a:solidFill>
                <a:latin typeface="Arial"/>
                <a:ea typeface="ＭＳ Ｐゴシック"/>
              </a:rPr>
              <a:t>U-Boot shell tools allow operating hardware blocks</a:t>
            </a:r>
            <a:endParaRPr lang="en-US" sz="2400" b="0" strike="noStrike" spc="-1">
              <a:solidFill>
                <a:srgbClr val="414141"/>
              </a:solidFill>
              <a:latin typeface="Arial"/>
            </a:endParaRPr>
          </a:p>
          <a:p>
            <a:pPr marL="1296000" lvl="2" indent="-288000">
              <a:spcBef>
                <a:spcPts val="850"/>
              </a:spcBef>
              <a:buClr>
                <a:srgbClr val="000000"/>
              </a:buClr>
              <a:buSzPct val="45000"/>
              <a:buFont typeface="Wingdings" charset="2"/>
              <a:buChar char=""/>
            </a:pPr>
            <a:r>
              <a:rPr lang="en-US" sz="2400" b="0" strike="noStrike" spc="-1">
                <a:solidFill>
                  <a:srgbClr val="414141"/>
                </a:solidFill>
                <a:latin typeface="Arial"/>
                <a:ea typeface="ＭＳ Ｐゴシック"/>
              </a:rPr>
              <a:t>(memory IO, SPI, I2C, network, USB, ...)</a:t>
            </a:r>
            <a:endParaRPr lang="en-US" sz="2400" b="0" strike="noStrike" spc="-1">
              <a:solidFill>
                <a:srgbClr val="414141"/>
              </a:solidFill>
              <a:latin typeface="Arial"/>
            </a:endParaRPr>
          </a:p>
        </p:txBody>
      </p:sp>
    </p:spTree>
    <p:extLst>
      <p:ext uri="{BB962C8B-B14F-4D97-AF65-F5344CB8AC3E}">
        <p14:creationId xmlns:p14="http://schemas.microsoft.com/office/powerpoint/2010/main" val="2185001734"/>
      </p:ext>
    </p:extLst>
  </p:cSld>
  <p:clrMapOvr>
    <a:masterClrMapping/>
  </p:clrMapOvr>
  <p:transition>
    <p:fade/>
  </p:transition>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33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 name="TextShape 1"/>
          <p:cNvSpPr txBox="1"/>
          <p:nvPr/>
        </p:nvSpPr>
        <p:spPr>
          <a:xfrm>
            <a:off x="453960" y="408600"/>
            <a:ext cx="8226720" cy="888120"/>
          </a:xfrm>
          <a:prstGeom prst="rect">
            <a:avLst/>
          </a:prstGeom>
          <a:noFill/>
          <a:ln>
            <a:noFill/>
          </a:ln>
        </p:spPr>
        <p:txBody>
          <a:bodyPr lIns="0" tIns="0" rIns="0" bIns="0"/>
          <a:lstStyle/>
          <a:p>
            <a:pPr>
              <a:lnSpc>
                <a:spcPts val="2599"/>
              </a:lnSpc>
            </a:pPr>
            <a:r>
              <a:rPr lang="en-US" sz="2600" b="1" strike="noStrike" spc="-1">
                <a:solidFill>
                  <a:srgbClr val="0098DB"/>
                </a:solidFill>
                <a:latin typeface="Arial"/>
                <a:ea typeface="ＭＳ Ｐゴシック"/>
              </a:rPr>
              <a:t>Experimenting with U-Boot bootloader</a:t>
            </a:r>
            <a:endParaRPr lang="en-US" sz="2600" b="0" strike="noStrike" spc="-1">
              <a:solidFill>
                <a:srgbClr val="37424A"/>
              </a:solidFill>
              <a:latin typeface="Arial"/>
            </a:endParaRPr>
          </a:p>
        </p:txBody>
      </p:sp>
      <p:sp>
        <p:nvSpPr>
          <p:cNvPr id="336" name="TextShape 2"/>
          <p:cNvSpPr txBox="1"/>
          <p:nvPr/>
        </p:nvSpPr>
        <p:spPr>
          <a:xfrm>
            <a:off x="419760" y="1363680"/>
            <a:ext cx="8251200" cy="4755960"/>
          </a:xfrm>
          <a:prstGeom prst="rect">
            <a:avLst/>
          </a:prstGeom>
          <a:noFill/>
          <a:ln>
            <a:noFill/>
          </a:ln>
        </p:spPr>
        <p:txBody>
          <a:bodyPr lIns="0" tIns="0" rIns="0" bIns="0"/>
          <a:lstStyle/>
          <a:p>
            <a:pPr marL="432000" indent="-323640">
              <a:lnSpc>
                <a:spcPct val="100000"/>
              </a:lnSpc>
              <a:spcBef>
                <a:spcPts val="1417"/>
              </a:spcBef>
              <a:buClr>
                <a:srgbClr val="0098DB"/>
              </a:buClr>
              <a:buSzPct val="45000"/>
              <a:buFont typeface="Wingdings" charset="2"/>
              <a:buChar char=""/>
            </a:pPr>
            <a:r>
              <a:rPr lang="en-US" sz="2400" b="1" strike="noStrike" spc="-1">
                <a:solidFill>
                  <a:srgbClr val="414141"/>
                </a:solidFill>
                <a:latin typeface="Arial"/>
                <a:ea typeface="ＭＳ Ｐゴシック"/>
              </a:rPr>
              <a:t>Three ways of doing that:</a:t>
            </a:r>
            <a:endParaRPr lang="en-US" sz="2400" b="1" strike="noStrike" spc="-1">
              <a:solidFill>
                <a:srgbClr val="414141"/>
              </a:solidFill>
              <a:latin typeface="Arial"/>
            </a:endParaRPr>
          </a:p>
          <a:p>
            <a:pPr marL="864000" lvl="1" indent="-324000">
              <a:spcBef>
                <a:spcPts val="1134"/>
              </a:spcBef>
              <a:buClr>
                <a:srgbClr val="000000"/>
              </a:buClr>
              <a:buSzPct val="75000"/>
              <a:buFont typeface="Symbol" charset="2"/>
              <a:buChar char=""/>
            </a:pPr>
            <a:r>
              <a:rPr lang="en-US" sz="2400" b="0" strike="noStrike" spc="-1">
                <a:solidFill>
                  <a:srgbClr val="414141"/>
                </a:solidFill>
                <a:latin typeface="Arial"/>
                <a:ea typeface="ＭＳ Ｐゴシック"/>
              </a:rPr>
              <a:t>U-Boot sandbox target</a:t>
            </a:r>
            <a:endParaRPr lang="en-US" sz="2400" b="0" strike="noStrike" spc="-1">
              <a:solidFill>
                <a:srgbClr val="414141"/>
              </a:solidFill>
              <a:latin typeface="Arial"/>
            </a:endParaRPr>
          </a:p>
          <a:p>
            <a:pPr marL="1296000" lvl="2" indent="-288000">
              <a:spcBef>
                <a:spcPts val="850"/>
              </a:spcBef>
              <a:buClr>
                <a:srgbClr val="000000"/>
              </a:buClr>
              <a:buSzPct val="45000"/>
              <a:buFont typeface="Wingdings" charset="2"/>
              <a:buChar char=""/>
            </a:pPr>
            <a:r>
              <a:rPr lang="en-US" sz="2400" b="0" strike="noStrike" spc="-1">
                <a:solidFill>
                  <a:srgbClr val="414141"/>
                </a:solidFill>
                <a:latin typeface="Arial"/>
                <a:ea typeface="ＭＳ Ｐゴシック"/>
              </a:rPr>
              <a:t>U-Boot built as a Linux userspace binary</a:t>
            </a:r>
            <a:endParaRPr lang="en-US" sz="2400" b="0" strike="noStrike" spc="-1">
              <a:solidFill>
                <a:srgbClr val="414141"/>
              </a:solidFill>
              <a:latin typeface="Arial"/>
            </a:endParaRPr>
          </a:p>
          <a:p>
            <a:pPr marL="864000" lvl="1" indent="-324000">
              <a:spcBef>
                <a:spcPts val="1134"/>
              </a:spcBef>
              <a:buClr>
                <a:srgbClr val="000000"/>
              </a:buClr>
              <a:buSzPct val="75000"/>
              <a:buFont typeface="Symbol" charset="2"/>
              <a:buChar char=""/>
            </a:pPr>
            <a:r>
              <a:rPr lang="en-US" sz="2400" b="0" strike="noStrike" spc="-1">
                <a:solidFill>
                  <a:srgbClr val="414141"/>
                </a:solidFill>
                <a:latin typeface="Arial"/>
                <a:ea typeface="ＭＳ Ｐゴシック"/>
              </a:rPr>
              <a:t>QEMU</a:t>
            </a:r>
            <a:endParaRPr lang="en-US" sz="2400" b="0" strike="noStrike" spc="-1">
              <a:solidFill>
                <a:srgbClr val="414141"/>
              </a:solidFill>
              <a:latin typeface="Arial"/>
            </a:endParaRPr>
          </a:p>
          <a:p>
            <a:pPr marL="1296000" lvl="2" indent="-288000">
              <a:spcBef>
                <a:spcPts val="850"/>
              </a:spcBef>
              <a:buClr>
                <a:srgbClr val="000000"/>
              </a:buClr>
              <a:buSzPct val="45000"/>
              <a:buFont typeface="Wingdings" charset="2"/>
              <a:buChar char=""/>
            </a:pPr>
            <a:r>
              <a:rPr lang="en-US" sz="2400" b="0" strike="noStrike" spc="-1">
                <a:solidFill>
                  <a:srgbClr val="414141"/>
                </a:solidFill>
                <a:latin typeface="Arial"/>
                <a:ea typeface="ＭＳ Ｐゴシック"/>
              </a:rPr>
              <a:t>U-Boot running in QEMU</a:t>
            </a:r>
            <a:endParaRPr lang="en-US" sz="2400" b="0" strike="noStrike" spc="-1">
              <a:solidFill>
                <a:srgbClr val="414141"/>
              </a:solidFill>
              <a:latin typeface="Arial"/>
            </a:endParaRPr>
          </a:p>
          <a:p>
            <a:pPr marL="864000" lvl="1" indent="-324000">
              <a:spcBef>
                <a:spcPts val="1134"/>
              </a:spcBef>
              <a:buClr>
                <a:srgbClr val="000000"/>
              </a:buClr>
              <a:buSzPct val="75000"/>
              <a:buFont typeface="Symbol" charset="2"/>
              <a:buChar char=""/>
            </a:pPr>
            <a:r>
              <a:rPr lang="en-US" sz="2400" b="0" strike="noStrike" spc="-1">
                <a:solidFill>
                  <a:srgbClr val="414141"/>
                </a:solidFill>
                <a:latin typeface="Arial"/>
                <a:ea typeface="ＭＳ Ｐゴシック"/>
              </a:rPr>
              <a:t>Real hardware (danger zone)</a:t>
            </a:r>
            <a:endParaRPr lang="en-US" sz="2400" b="0" strike="noStrike" spc="-1">
              <a:solidFill>
                <a:srgbClr val="414141"/>
              </a:solidFill>
              <a:latin typeface="Arial"/>
            </a:endParaRPr>
          </a:p>
          <a:p>
            <a:pPr marL="1296000" lvl="2" indent="-288000">
              <a:spcBef>
                <a:spcPts val="850"/>
              </a:spcBef>
              <a:buClr>
                <a:srgbClr val="000000"/>
              </a:buClr>
              <a:buSzPct val="45000"/>
              <a:buFont typeface="Wingdings" charset="2"/>
              <a:buChar char=""/>
            </a:pPr>
            <a:r>
              <a:rPr lang="en-US" sz="2400" b="0" strike="noStrike" spc="-1">
                <a:solidFill>
                  <a:srgbClr val="414141"/>
                </a:solidFill>
                <a:latin typeface="Arial"/>
                <a:ea typeface="ＭＳ Ｐゴシック"/>
              </a:rPr>
              <a:t>U-Boot running on real HW</a:t>
            </a:r>
            <a:endParaRPr lang="en-US" sz="2400" b="0" strike="noStrike" spc="-1">
              <a:solidFill>
                <a:srgbClr val="414141"/>
              </a:solidFill>
              <a:latin typeface="Arial"/>
            </a:endParaRPr>
          </a:p>
          <a:p>
            <a:pPr marL="1296000" lvl="2" indent="-288000">
              <a:spcBef>
                <a:spcPts val="850"/>
              </a:spcBef>
              <a:buClr>
                <a:srgbClr val="000000"/>
              </a:buClr>
              <a:buSzPct val="45000"/>
              <a:buFont typeface="Wingdings" charset="2"/>
              <a:buChar char=""/>
            </a:pPr>
            <a:r>
              <a:rPr lang="en-US" sz="2400" b="0" strike="noStrike" spc="-1">
                <a:solidFill>
                  <a:srgbClr val="414141"/>
                </a:solidFill>
                <a:latin typeface="Arial"/>
                <a:ea typeface="ＭＳ Ｐゴシック"/>
              </a:rPr>
              <a:t>Flashing incorrect bootloader brick the device :-)</a:t>
            </a:r>
            <a:endParaRPr lang="en-US" sz="2400" b="0" strike="noStrike" spc="-1">
              <a:solidFill>
                <a:srgbClr val="414141"/>
              </a:solidFill>
              <a:latin typeface="Arial"/>
            </a:endParaRPr>
          </a:p>
        </p:txBody>
      </p:sp>
    </p:spTree>
    <p:extLst>
      <p:ext uri="{BB962C8B-B14F-4D97-AF65-F5344CB8AC3E}">
        <p14:creationId xmlns:p14="http://schemas.microsoft.com/office/powerpoint/2010/main" val="3985985151"/>
      </p:ext>
    </p:extLst>
  </p:cSld>
  <p:clrMapOvr>
    <a:masterClrMapping/>
  </p:clrMapOvr>
  <p:transition>
    <p:fade/>
  </p:transition>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33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 name="TextShape 1"/>
          <p:cNvSpPr txBox="1"/>
          <p:nvPr/>
        </p:nvSpPr>
        <p:spPr>
          <a:xfrm>
            <a:off x="453960" y="408600"/>
            <a:ext cx="8226720" cy="888120"/>
          </a:xfrm>
          <a:prstGeom prst="rect">
            <a:avLst/>
          </a:prstGeom>
          <a:noFill/>
          <a:ln>
            <a:noFill/>
          </a:ln>
        </p:spPr>
        <p:txBody>
          <a:bodyPr lIns="0" tIns="0" rIns="0" bIns="0"/>
          <a:lstStyle/>
          <a:p>
            <a:pPr>
              <a:lnSpc>
                <a:spcPts val="2599"/>
              </a:lnSpc>
            </a:pPr>
            <a:r>
              <a:rPr lang="en-US" sz="2600" b="1" strike="noStrike" spc="-1">
                <a:solidFill>
                  <a:srgbClr val="0098DB"/>
                </a:solidFill>
                <a:latin typeface="Arial"/>
                <a:ea typeface="ＭＳ Ｐゴシック"/>
              </a:rPr>
              <a:t>Experimenting with U-Boot bootloader in OE</a:t>
            </a:r>
            <a:endParaRPr lang="en-US" sz="2600" b="0" strike="noStrike" spc="-1">
              <a:solidFill>
                <a:srgbClr val="37424A"/>
              </a:solidFill>
              <a:latin typeface="Arial"/>
            </a:endParaRPr>
          </a:p>
        </p:txBody>
      </p:sp>
      <p:sp>
        <p:nvSpPr>
          <p:cNvPr id="338" name="TextShape 2"/>
          <p:cNvSpPr txBox="1"/>
          <p:nvPr/>
        </p:nvSpPr>
        <p:spPr>
          <a:xfrm>
            <a:off x="419760" y="1363680"/>
            <a:ext cx="8251200" cy="4755960"/>
          </a:xfrm>
          <a:prstGeom prst="rect">
            <a:avLst/>
          </a:prstGeom>
          <a:noFill/>
          <a:ln>
            <a:noFill/>
          </a:ln>
        </p:spPr>
        <p:txBody>
          <a:bodyPr lIns="0" tIns="0" rIns="0" bIns="0"/>
          <a:lstStyle/>
          <a:p>
            <a:pPr marL="432000" indent="-323640">
              <a:lnSpc>
                <a:spcPct val="100000"/>
              </a:lnSpc>
              <a:spcBef>
                <a:spcPts val="1417"/>
              </a:spcBef>
              <a:buClr>
                <a:srgbClr val="0098DB"/>
              </a:buClr>
              <a:buSzPct val="45000"/>
              <a:buFont typeface="Wingdings" charset="2"/>
              <a:buChar char=""/>
            </a:pPr>
            <a:r>
              <a:rPr lang="en-US" sz="2400" b="1" strike="noStrike" spc="-1">
                <a:solidFill>
                  <a:srgbClr val="414141"/>
                </a:solidFill>
                <a:latin typeface="Arial"/>
                <a:ea typeface="ＭＳ Ｐゴシック"/>
              </a:rPr>
              <a:t>Use the meta-dto-microdemo layer</a:t>
            </a:r>
            <a:endParaRPr lang="en-US" sz="2400" b="1" strike="noStrike" spc="-1">
              <a:solidFill>
                <a:srgbClr val="414141"/>
              </a:solidFill>
              <a:latin typeface="Arial"/>
            </a:endParaRPr>
          </a:p>
          <a:p>
            <a:pPr marL="432000" indent="-323640">
              <a:lnSpc>
                <a:spcPct val="100000"/>
              </a:lnSpc>
              <a:spcBef>
                <a:spcPts val="1417"/>
              </a:spcBef>
              <a:buClr>
                <a:srgbClr val="0098DB"/>
              </a:buClr>
              <a:buSzPct val="45000"/>
              <a:buFont typeface="Wingdings" charset="2"/>
              <a:buChar char=""/>
            </a:pPr>
            <a:r>
              <a:rPr lang="en-US" sz="2400" b="1" strike="noStrike" spc="-1">
                <a:solidFill>
                  <a:srgbClr val="414141"/>
                </a:solidFill>
                <a:latin typeface="Arial"/>
                <a:ea typeface="ＭＳ Ｐゴシック"/>
              </a:rPr>
              <a:t>Metalayer contains convenience recipes</a:t>
            </a:r>
            <a:endParaRPr lang="en-US" sz="2400" b="1" strike="noStrike" spc="-1">
              <a:solidFill>
                <a:srgbClr val="414141"/>
              </a:solidFill>
              <a:latin typeface="Arial"/>
            </a:endParaRPr>
          </a:p>
          <a:p>
            <a:pPr marL="864000" lvl="1" indent="-324000">
              <a:spcBef>
                <a:spcPts val="1134"/>
              </a:spcBef>
              <a:buClr>
                <a:srgbClr val="000000"/>
              </a:buClr>
              <a:buSzPct val="75000"/>
              <a:buFont typeface="Symbol" charset="2"/>
              <a:buChar char=""/>
            </a:pPr>
            <a:r>
              <a:rPr lang="en-US" sz="2400" b="0" strike="noStrike" spc="-1">
                <a:solidFill>
                  <a:srgbClr val="414141"/>
                </a:solidFill>
                <a:latin typeface="Arial"/>
                <a:ea typeface="ＭＳ Ｐゴシック"/>
              </a:rPr>
              <a:t>The u-boot-sandbox recipe</a:t>
            </a:r>
            <a:endParaRPr lang="en-US" sz="2400" b="0" strike="noStrike" spc="-1">
              <a:solidFill>
                <a:srgbClr val="414141"/>
              </a:solidFill>
              <a:latin typeface="Arial"/>
            </a:endParaRPr>
          </a:p>
          <a:p>
            <a:pPr marL="1296000" lvl="2" indent="-288000">
              <a:spcBef>
                <a:spcPts val="850"/>
              </a:spcBef>
              <a:buClr>
                <a:srgbClr val="000000"/>
              </a:buClr>
              <a:buSzPct val="45000"/>
              <a:buFont typeface="Wingdings" charset="2"/>
              <a:buChar char=""/>
            </a:pPr>
            <a:r>
              <a:rPr lang="en-US" sz="2400" b="0" strike="noStrike" spc="-1">
                <a:solidFill>
                  <a:srgbClr val="414141"/>
                </a:solidFill>
                <a:latin typeface="Arial"/>
                <a:ea typeface="ＭＳ Ｐゴシック"/>
              </a:rPr>
              <a:t>To quickly build U-Boot sandbox native target</a:t>
            </a:r>
            <a:endParaRPr lang="en-US" sz="2400" b="0" strike="noStrike" spc="-1">
              <a:solidFill>
                <a:srgbClr val="414141"/>
              </a:solidFill>
              <a:latin typeface="Arial"/>
            </a:endParaRPr>
          </a:p>
          <a:p>
            <a:pPr marL="1296000" lvl="2" indent="-288000">
              <a:spcBef>
                <a:spcPts val="850"/>
              </a:spcBef>
              <a:buClr>
                <a:srgbClr val="000000"/>
              </a:buClr>
              <a:buSzPct val="45000"/>
              <a:buFont typeface="Wingdings" charset="2"/>
              <a:buChar char=""/>
            </a:pPr>
            <a:r>
              <a:rPr lang="en-US" sz="2400" b="0" strike="noStrike" spc="-1">
                <a:solidFill>
                  <a:srgbClr val="414141"/>
                </a:solidFill>
                <a:latin typeface="Arial"/>
                <a:ea typeface="ＭＳ Ｐゴシック"/>
              </a:rPr>
              <a:t>See recipes-bsp/u-boot/</a:t>
            </a:r>
            <a:endParaRPr lang="en-US" sz="2400" b="0" strike="noStrike" spc="-1">
              <a:solidFill>
                <a:srgbClr val="414141"/>
              </a:solidFill>
              <a:latin typeface="Arial"/>
            </a:endParaRPr>
          </a:p>
          <a:p>
            <a:pPr marL="864000" lvl="1" indent="-324000">
              <a:spcBef>
                <a:spcPts val="1134"/>
              </a:spcBef>
              <a:buClr>
                <a:srgbClr val="000000"/>
              </a:buClr>
              <a:buSzPct val="75000"/>
              <a:buFont typeface="Symbol" charset="2"/>
              <a:buChar char=""/>
            </a:pPr>
            <a:r>
              <a:rPr lang="en-US" sz="2400" b="0" strike="noStrike" spc="-1">
                <a:solidFill>
                  <a:srgbClr val="414141"/>
                </a:solidFill>
                <a:latin typeface="Arial"/>
                <a:ea typeface="ＭＳ Ｐゴシック"/>
              </a:rPr>
              <a:t>Kernel config changes to enable virt platform</a:t>
            </a:r>
            <a:endParaRPr lang="en-US" sz="2400" b="0" strike="noStrike" spc="-1">
              <a:solidFill>
                <a:srgbClr val="414141"/>
              </a:solidFill>
              <a:latin typeface="Arial"/>
            </a:endParaRPr>
          </a:p>
          <a:p>
            <a:pPr marL="1296000" lvl="2" indent="-288000">
              <a:spcBef>
                <a:spcPts val="850"/>
              </a:spcBef>
              <a:buClr>
                <a:srgbClr val="000000"/>
              </a:buClr>
              <a:buSzPct val="45000"/>
              <a:buFont typeface="Wingdings" charset="2"/>
              <a:buChar char=""/>
            </a:pPr>
            <a:r>
              <a:rPr lang="en-US" sz="2400" b="0" strike="noStrike" spc="-1">
                <a:solidFill>
                  <a:srgbClr val="414141"/>
                </a:solidFill>
                <a:latin typeface="Arial"/>
                <a:ea typeface="ＭＳ Ｐゴシック"/>
              </a:rPr>
              <a:t>See recipes-kernel/linux/files/force-virt.cfg</a:t>
            </a:r>
            <a:endParaRPr lang="en-US" sz="2400" b="0" strike="noStrike" spc="-1">
              <a:solidFill>
                <a:srgbClr val="414141"/>
              </a:solidFill>
              <a:latin typeface="Arial"/>
            </a:endParaRPr>
          </a:p>
          <a:p>
            <a:pPr marL="864000" lvl="1" indent="-324000">
              <a:spcBef>
                <a:spcPts val="1134"/>
              </a:spcBef>
              <a:buClr>
                <a:srgbClr val="000000"/>
              </a:buClr>
              <a:buSzPct val="75000"/>
              <a:buFont typeface="Symbol" charset="2"/>
              <a:buChar char=""/>
            </a:pPr>
            <a:r>
              <a:rPr lang="en-US" sz="2400" b="0" strike="noStrike" spc="-1">
                <a:solidFill>
                  <a:srgbClr val="414141"/>
                </a:solidFill>
                <a:latin typeface="Arial"/>
                <a:ea typeface="ＭＳ Ｐゴシック"/>
              </a:rPr>
              <a:t>DTO related things for later</a:t>
            </a:r>
            <a:endParaRPr lang="en-US" sz="2400" b="0" strike="noStrike" spc="-1">
              <a:solidFill>
                <a:srgbClr val="414141"/>
              </a:solidFill>
              <a:latin typeface="Arial"/>
            </a:endParaRPr>
          </a:p>
        </p:txBody>
      </p:sp>
    </p:spTree>
    <p:extLst>
      <p:ext uri="{BB962C8B-B14F-4D97-AF65-F5344CB8AC3E}">
        <p14:creationId xmlns:p14="http://schemas.microsoft.com/office/powerpoint/2010/main" val="1474106652"/>
      </p:ext>
    </p:extLst>
  </p:cSld>
  <p:clrMapOvr>
    <a:masterClrMapping/>
  </p:clrMapOvr>
  <p:transition>
    <p:fade/>
  </p:transition>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33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 name="CustomShape 1"/>
          <p:cNvSpPr/>
          <p:nvPr/>
        </p:nvSpPr>
        <p:spPr>
          <a:xfrm>
            <a:off x="453960" y="408600"/>
            <a:ext cx="8225640" cy="88704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ts val="40"/>
              </a:lnSpc>
            </a:pPr>
            <a:r>
              <a:rPr lang="en-US" sz="2600" b="1" strike="noStrike" spc="-1">
                <a:solidFill>
                  <a:srgbClr val="0098DB"/>
                </a:solidFill>
                <a:latin typeface="Arial"/>
                <a:ea typeface="ＭＳ Ｐゴシック"/>
              </a:rPr>
              <a:t>DTO Hands-on 1/2</a:t>
            </a:r>
            <a:endParaRPr lang="en-US" sz="2600" b="0" strike="noStrike" spc="-1">
              <a:latin typeface="Arial"/>
            </a:endParaRPr>
          </a:p>
        </p:txBody>
      </p:sp>
      <p:sp>
        <p:nvSpPr>
          <p:cNvPr id="340" name="CustomShape 2"/>
          <p:cNvSpPr/>
          <p:nvPr/>
        </p:nvSpPr>
        <p:spPr>
          <a:xfrm>
            <a:off x="427680" y="867240"/>
            <a:ext cx="8231400" cy="550260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spcBef>
                <a:spcPts val="1500"/>
              </a:spcBef>
            </a:pPr>
            <a:endParaRPr lang="en-US" sz="1800" b="0" strike="noStrike" spc="-1">
              <a:latin typeface="Arial"/>
            </a:endParaRPr>
          </a:p>
          <a:p>
            <a:pPr marL="343080" indent="-341280">
              <a:lnSpc>
                <a:spcPct val="100000"/>
              </a:lnSpc>
              <a:spcBef>
                <a:spcPts val="1500"/>
              </a:spcBef>
              <a:buClr>
                <a:srgbClr val="0098DB"/>
              </a:buClr>
              <a:buFont typeface="Arial"/>
              <a:buChar char="•"/>
            </a:pPr>
            <a:r>
              <a:rPr lang="en-US" sz="2000" b="1" strike="noStrike" spc="-1">
                <a:solidFill>
                  <a:srgbClr val="37424A"/>
                </a:solidFill>
                <a:latin typeface="Arial"/>
                <a:ea typeface="ＭＳ Ｐゴシック"/>
              </a:rPr>
              <a:t>Add meta-dto-demo to bblayers.conf BBLAYERS:</a:t>
            </a:r>
            <a:endParaRPr lang="en-US" sz="2000" b="0" strike="noStrike" spc="-1">
              <a:latin typeface="Arial"/>
            </a:endParaRPr>
          </a:p>
          <a:p>
            <a:pPr>
              <a:lnSpc>
                <a:spcPct val="100000"/>
              </a:lnSpc>
              <a:spcBef>
                <a:spcPts val="1500"/>
              </a:spcBef>
            </a:pPr>
            <a:endParaRPr lang="en-US" sz="2000" b="0" strike="noStrike" spc="-1">
              <a:latin typeface="Arial"/>
            </a:endParaRPr>
          </a:p>
          <a:p>
            <a:pPr>
              <a:lnSpc>
                <a:spcPct val="100000"/>
              </a:lnSpc>
              <a:spcBef>
                <a:spcPts val="1500"/>
              </a:spcBef>
            </a:pPr>
            <a:endParaRPr lang="en-US" sz="2000" b="0" strike="noStrike" spc="-1">
              <a:latin typeface="Arial"/>
            </a:endParaRPr>
          </a:p>
          <a:p>
            <a:pPr>
              <a:lnSpc>
                <a:spcPct val="100000"/>
              </a:lnSpc>
              <a:spcBef>
                <a:spcPts val="1500"/>
              </a:spcBef>
            </a:pPr>
            <a:endParaRPr lang="en-US" sz="2000" b="0" strike="noStrike" spc="-1">
              <a:latin typeface="Arial"/>
            </a:endParaRPr>
          </a:p>
          <a:p>
            <a:pPr marL="343080" indent="-341280">
              <a:lnSpc>
                <a:spcPct val="100000"/>
              </a:lnSpc>
              <a:spcBef>
                <a:spcPts val="1500"/>
              </a:spcBef>
              <a:buClr>
                <a:srgbClr val="0098DB"/>
              </a:buClr>
              <a:buFont typeface="Arial"/>
              <a:buChar char="•"/>
            </a:pPr>
            <a:endParaRPr lang="en-US" sz="2000" b="0" strike="noStrike" spc="-1">
              <a:latin typeface="Arial"/>
            </a:endParaRPr>
          </a:p>
          <a:p>
            <a:pPr marL="343080" indent="-341280">
              <a:lnSpc>
                <a:spcPct val="100000"/>
              </a:lnSpc>
              <a:spcBef>
                <a:spcPts val="1500"/>
              </a:spcBef>
              <a:buClr>
                <a:srgbClr val="0098DB"/>
              </a:buClr>
              <a:buFont typeface="Arial"/>
              <a:buChar char="•"/>
            </a:pPr>
            <a:r>
              <a:rPr lang="en-US" sz="2000" b="1" strike="noStrike" spc="-1">
                <a:solidFill>
                  <a:srgbClr val="414141"/>
                </a:solidFill>
                <a:latin typeface="Arial"/>
                <a:ea typeface="ＭＳ Ｐゴシック"/>
              </a:rPr>
              <a:t>Rebuild u-boot, u-boot-sandbox-native and qemu-native</a:t>
            </a:r>
            <a:endParaRPr lang="en-US" sz="2000" b="0" strike="noStrike" spc="-1">
              <a:latin typeface="Arial"/>
            </a:endParaRPr>
          </a:p>
          <a:p>
            <a:pPr>
              <a:lnSpc>
                <a:spcPct val="100000"/>
              </a:lnSpc>
              <a:spcBef>
                <a:spcPts val="1500"/>
              </a:spcBef>
            </a:pPr>
            <a:endParaRPr lang="en-US" sz="2000" b="0" strike="noStrike" spc="-1">
              <a:latin typeface="Arial"/>
            </a:endParaRPr>
          </a:p>
        </p:txBody>
      </p:sp>
      <p:sp>
        <p:nvSpPr>
          <p:cNvPr id="341" name="CustomShape 3"/>
          <p:cNvSpPr/>
          <p:nvPr/>
        </p:nvSpPr>
        <p:spPr>
          <a:xfrm>
            <a:off x="453960" y="1698840"/>
            <a:ext cx="8415720" cy="1564920"/>
          </a:xfrm>
          <a:prstGeom prst="rect">
            <a:avLst/>
          </a:prstGeom>
          <a:solidFill>
            <a:srgbClr val="CCCCCC"/>
          </a:solidFill>
          <a:ln w="9360">
            <a:solidFill>
              <a:srgbClr val="0098DB"/>
            </a:solidFill>
            <a:round/>
          </a:ln>
          <a:effectLst>
            <a:outerShdw dist="20160" dir="5400000">
              <a:srgbClr val="000000">
                <a:alpha val="38000"/>
              </a:srgbClr>
            </a:outerShdw>
          </a:effectLst>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600" b="0" strike="noStrike" spc="-1" dirty="0">
                <a:solidFill>
                  <a:srgbClr val="37424A"/>
                </a:solidFill>
                <a:latin typeface="Courier New"/>
                <a:ea typeface="ＭＳ Ｐゴシック"/>
              </a:rPr>
              <a:t>$ echo "BBLAYERS += \"/scratch/</a:t>
            </a:r>
            <a:r>
              <a:rPr lang="en-US" sz="1600" b="0" strike="noStrike" spc="-1" dirty="0" err="1">
                <a:solidFill>
                  <a:srgbClr val="37424A"/>
                </a:solidFill>
                <a:latin typeface="Courier New"/>
                <a:ea typeface="ＭＳ Ｐゴシック"/>
              </a:rPr>
              <a:t>src</a:t>
            </a:r>
            <a:r>
              <a:rPr lang="en-US" sz="1600" b="0" strike="noStrike" spc="-1" dirty="0">
                <a:solidFill>
                  <a:srgbClr val="37424A"/>
                </a:solidFill>
                <a:latin typeface="Courier New"/>
                <a:ea typeface="ＭＳ Ｐゴシック"/>
              </a:rPr>
              <a:t>/</a:t>
            </a:r>
            <a:r>
              <a:rPr lang="en-US" sz="1600" b="0" strike="noStrike" spc="-1" dirty="0" err="1">
                <a:solidFill>
                  <a:srgbClr val="37424A"/>
                </a:solidFill>
                <a:latin typeface="Courier New"/>
                <a:ea typeface="ＭＳ Ｐゴシック"/>
              </a:rPr>
              <a:t>dto</a:t>
            </a:r>
            <a:r>
              <a:rPr lang="en-US" sz="1600" b="0" strike="noStrike" spc="-1" dirty="0">
                <a:solidFill>
                  <a:srgbClr val="37424A"/>
                </a:solidFill>
                <a:latin typeface="Courier New"/>
                <a:ea typeface="ＭＳ Ｐゴシック"/>
              </a:rPr>
              <a:t>/meta-</a:t>
            </a:r>
            <a:r>
              <a:rPr lang="en-US" sz="1600" b="0" strike="noStrike" spc="-1" dirty="0" err="1">
                <a:solidFill>
                  <a:srgbClr val="37424A"/>
                </a:solidFill>
                <a:latin typeface="Courier New"/>
                <a:ea typeface="ＭＳ Ｐゴシック"/>
              </a:rPr>
              <a:t>dto</a:t>
            </a:r>
            <a:r>
              <a:rPr lang="en-US" sz="1600" b="0" strike="noStrike" spc="-1" dirty="0">
                <a:solidFill>
                  <a:srgbClr val="37424A"/>
                </a:solidFill>
                <a:latin typeface="Courier New"/>
                <a:ea typeface="ＭＳ Ｐゴシック"/>
              </a:rPr>
              <a:t>-</a:t>
            </a:r>
            <a:r>
              <a:rPr lang="en-US" sz="1600" b="0" strike="noStrike" spc="-1" dirty="0" err="1">
                <a:solidFill>
                  <a:srgbClr val="37424A"/>
                </a:solidFill>
                <a:latin typeface="Courier New"/>
                <a:ea typeface="ＭＳ Ｐゴシック"/>
              </a:rPr>
              <a:t>microdemo</a:t>
            </a:r>
            <a:r>
              <a:rPr lang="en-US" sz="1600" b="0" strike="noStrike" spc="-1" dirty="0">
                <a:solidFill>
                  <a:srgbClr val="37424A"/>
                </a:solidFill>
                <a:latin typeface="Courier New"/>
                <a:ea typeface="ＭＳ Ｐゴシック"/>
              </a:rPr>
              <a:t>\"" \</a:t>
            </a:r>
            <a:endParaRPr lang="en-US" sz="1600" b="0" strike="noStrike" spc="-1" dirty="0">
              <a:latin typeface="Arial"/>
            </a:endParaRPr>
          </a:p>
          <a:p>
            <a:pPr>
              <a:lnSpc>
                <a:spcPct val="100000"/>
              </a:lnSpc>
            </a:pPr>
            <a:r>
              <a:rPr lang="en-US" sz="1600" b="0" strike="noStrike" spc="-1" dirty="0">
                <a:solidFill>
                  <a:srgbClr val="37424A"/>
                </a:solidFill>
                <a:latin typeface="Courier New"/>
                <a:ea typeface="ＭＳ Ｐゴシック"/>
              </a:rPr>
              <a:t>  &gt;&gt; </a:t>
            </a:r>
            <a:r>
              <a:rPr lang="en-US" sz="1600" b="0" strike="noStrike" spc="-1" dirty="0" err="1" smtClean="0">
                <a:solidFill>
                  <a:srgbClr val="37424A"/>
                </a:solidFill>
                <a:latin typeface="Courier New"/>
                <a:ea typeface="ＭＳ Ｐゴシック"/>
              </a:rPr>
              <a:t>conf</a:t>
            </a:r>
            <a:r>
              <a:rPr lang="en-US" sz="1600" b="0" strike="noStrike" spc="-1" dirty="0" smtClean="0">
                <a:solidFill>
                  <a:srgbClr val="37424A"/>
                </a:solidFill>
                <a:latin typeface="Courier New"/>
                <a:ea typeface="ＭＳ Ｐゴシック"/>
              </a:rPr>
              <a:t>/</a:t>
            </a:r>
            <a:r>
              <a:rPr lang="en-US" sz="1600" b="0" strike="noStrike" spc="-1" dirty="0" err="1" smtClean="0">
                <a:solidFill>
                  <a:srgbClr val="37424A"/>
                </a:solidFill>
                <a:latin typeface="Courier New"/>
                <a:ea typeface="ＭＳ Ｐゴシック"/>
              </a:rPr>
              <a:t>bblayers.conf</a:t>
            </a:r>
            <a:endParaRPr lang="en-US" sz="1600" b="0" strike="noStrike" spc="-1" dirty="0">
              <a:latin typeface="Arial"/>
            </a:endParaRPr>
          </a:p>
          <a:p>
            <a:pPr>
              <a:lnSpc>
                <a:spcPct val="100000"/>
              </a:lnSpc>
            </a:pPr>
            <a:r>
              <a:rPr lang="en-US" sz="1600" b="0" strike="noStrike" spc="-1" dirty="0">
                <a:solidFill>
                  <a:srgbClr val="37424A"/>
                </a:solidFill>
                <a:latin typeface="Courier New"/>
                <a:ea typeface="ＭＳ Ｐゴシック"/>
              </a:rPr>
              <a:t>$ echo "MACHINE = \"</a:t>
            </a:r>
            <a:r>
              <a:rPr lang="en-US" sz="1600" b="0" strike="noStrike" spc="-1" dirty="0" err="1">
                <a:solidFill>
                  <a:srgbClr val="37424A"/>
                </a:solidFill>
                <a:latin typeface="Courier New"/>
                <a:ea typeface="ＭＳ Ｐゴシック"/>
              </a:rPr>
              <a:t>qemuarm</a:t>
            </a:r>
            <a:r>
              <a:rPr lang="en-US" sz="1600" b="0" strike="noStrike" spc="-1" dirty="0">
                <a:solidFill>
                  <a:srgbClr val="37424A"/>
                </a:solidFill>
                <a:latin typeface="Courier New"/>
                <a:ea typeface="ＭＳ Ｐゴシック"/>
              </a:rPr>
              <a:t>\"" &gt;&gt; </a:t>
            </a:r>
            <a:r>
              <a:rPr lang="en-US" sz="1600" b="0" strike="noStrike" spc="-1" dirty="0" err="1">
                <a:solidFill>
                  <a:srgbClr val="37424A"/>
                </a:solidFill>
                <a:latin typeface="Courier New"/>
                <a:ea typeface="ＭＳ Ｐゴシック"/>
              </a:rPr>
              <a:t>conf</a:t>
            </a:r>
            <a:r>
              <a:rPr lang="en-US" sz="1600" b="0" strike="noStrike" spc="-1" dirty="0">
                <a:solidFill>
                  <a:srgbClr val="37424A"/>
                </a:solidFill>
                <a:latin typeface="Courier New"/>
                <a:ea typeface="ＭＳ Ｐゴシック"/>
              </a:rPr>
              <a:t>/</a:t>
            </a:r>
            <a:r>
              <a:rPr lang="en-US" sz="1600" b="0" strike="noStrike" spc="-1" dirty="0" err="1">
                <a:solidFill>
                  <a:srgbClr val="37424A"/>
                </a:solidFill>
                <a:latin typeface="Courier New"/>
                <a:ea typeface="ＭＳ Ｐゴシック"/>
              </a:rPr>
              <a:t>local.conf</a:t>
            </a:r>
            <a:endParaRPr lang="en-US" sz="1600" b="0" strike="noStrike" spc="-1" dirty="0">
              <a:latin typeface="Arial"/>
            </a:endParaRPr>
          </a:p>
          <a:p>
            <a:pPr>
              <a:lnSpc>
                <a:spcPct val="100000"/>
              </a:lnSpc>
            </a:pPr>
            <a:r>
              <a:rPr lang="en-US" sz="1600" b="0" strike="noStrike" spc="-1" dirty="0">
                <a:solidFill>
                  <a:srgbClr val="37424A"/>
                </a:solidFill>
                <a:latin typeface="Courier New"/>
                <a:ea typeface="ＭＳ Ｐゴシック"/>
              </a:rPr>
              <a:t>$ echo "SSTATE_DIR = \"/scratch/</a:t>
            </a:r>
            <a:r>
              <a:rPr lang="en-US" sz="1600" b="0" strike="noStrike" spc="-1" dirty="0" err="1">
                <a:solidFill>
                  <a:srgbClr val="37424A"/>
                </a:solidFill>
                <a:latin typeface="Courier New"/>
                <a:ea typeface="ＭＳ Ｐゴシック"/>
              </a:rPr>
              <a:t>sstate</a:t>
            </a:r>
            <a:r>
              <a:rPr lang="en-US" sz="1600" b="0" strike="noStrike" spc="-1" dirty="0">
                <a:solidFill>
                  <a:srgbClr val="37424A"/>
                </a:solidFill>
                <a:latin typeface="Courier New"/>
                <a:ea typeface="ＭＳ Ｐゴシック"/>
              </a:rPr>
              <a:t>-cache\"" &gt;&gt; </a:t>
            </a:r>
            <a:r>
              <a:rPr lang="en-US" sz="1600" b="0" strike="noStrike" spc="-1" dirty="0" err="1">
                <a:solidFill>
                  <a:srgbClr val="37424A"/>
                </a:solidFill>
                <a:latin typeface="Courier New"/>
                <a:ea typeface="ＭＳ Ｐゴシック"/>
              </a:rPr>
              <a:t>conf</a:t>
            </a:r>
            <a:r>
              <a:rPr lang="en-US" sz="1600" b="0" strike="noStrike" spc="-1" dirty="0">
                <a:solidFill>
                  <a:srgbClr val="37424A"/>
                </a:solidFill>
                <a:latin typeface="Courier New"/>
                <a:ea typeface="ＭＳ Ｐゴシック"/>
              </a:rPr>
              <a:t>/</a:t>
            </a:r>
            <a:r>
              <a:rPr lang="en-US" sz="1600" b="0" strike="noStrike" spc="-1" dirty="0" err="1">
                <a:solidFill>
                  <a:srgbClr val="37424A"/>
                </a:solidFill>
                <a:latin typeface="Courier New"/>
                <a:ea typeface="ＭＳ Ｐゴシック"/>
              </a:rPr>
              <a:t>local.conf</a:t>
            </a:r>
            <a:endParaRPr lang="en-US" sz="1600" b="0" strike="noStrike" spc="-1" dirty="0">
              <a:latin typeface="Arial"/>
            </a:endParaRPr>
          </a:p>
          <a:p>
            <a:pPr>
              <a:lnSpc>
                <a:spcPct val="100000"/>
              </a:lnSpc>
            </a:pPr>
            <a:r>
              <a:rPr lang="en-US" sz="1600" b="0" strike="noStrike" spc="-1" dirty="0">
                <a:solidFill>
                  <a:srgbClr val="37424A"/>
                </a:solidFill>
                <a:latin typeface="Courier New"/>
                <a:ea typeface="ＭＳ Ｐゴシック"/>
              </a:rPr>
              <a:t>$ echo "DL_DIR = \"/scratch/downloads\"" &gt;&gt; </a:t>
            </a:r>
            <a:r>
              <a:rPr lang="en-US" sz="1600" b="0" strike="noStrike" spc="-1" dirty="0" err="1">
                <a:solidFill>
                  <a:srgbClr val="37424A"/>
                </a:solidFill>
                <a:latin typeface="Courier New"/>
                <a:ea typeface="ＭＳ Ｐゴシック"/>
              </a:rPr>
              <a:t>conf</a:t>
            </a:r>
            <a:r>
              <a:rPr lang="en-US" sz="1600" b="0" strike="noStrike" spc="-1" dirty="0">
                <a:solidFill>
                  <a:srgbClr val="37424A"/>
                </a:solidFill>
                <a:latin typeface="Courier New"/>
                <a:ea typeface="ＭＳ Ｐゴシック"/>
              </a:rPr>
              <a:t>/</a:t>
            </a:r>
            <a:r>
              <a:rPr lang="en-US" sz="1600" b="0" strike="noStrike" spc="-1" dirty="0" err="1">
                <a:solidFill>
                  <a:srgbClr val="37424A"/>
                </a:solidFill>
                <a:latin typeface="Courier New"/>
                <a:ea typeface="ＭＳ Ｐゴシック"/>
              </a:rPr>
              <a:t>local.conf</a:t>
            </a:r>
            <a:endParaRPr lang="en-US" sz="1600" b="0" strike="noStrike" spc="-1" dirty="0">
              <a:latin typeface="Arial"/>
            </a:endParaRPr>
          </a:p>
          <a:p>
            <a:pPr>
              <a:lnSpc>
                <a:spcPct val="100000"/>
              </a:lnSpc>
            </a:pPr>
            <a:r>
              <a:rPr lang="en-US" sz="1600" b="0" strike="noStrike" spc="-1" dirty="0">
                <a:solidFill>
                  <a:srgbClr val="37424A"/>
                </a:solidFill>
                <a:latin typeface="Courier New"/>
                <a:ea typeface="ＭＳ Ｐゴシック"/>
              </a:rPr>
              <a:t>$ echo "UBOOT_MACHINE = \"</a:t>
            </a:r>
            <a:r>
              <a:rPr lang="en-US" sz="1600" b="0" strike="noStrike" spc="-1" dirty="0" err="1">
                <a:solidFill>
                  <a:srgbClr val="37424A"/>
                </a:solidFill>
                <a:latin typeface="Courier New"/>
                <a:ea typeface="ＭＳ Ｐゴシック"/>
              </a:rPr>
              <a:t>qemu_arm_defconfig</a:t>
            </a:r>
            <a:r>
              <a:rPr lang="en-US" sz="1600" b="0" strike="noStrike" spc="-1" dirty="0">
                <a:solidFill>
                  <a:srgbClr val="37424A"/>
                </a:solidFill>
                <a:latin typeface="Courier New"/>
                <a:ea typeface="ＭＳ Ｐゴシック"/>
              </a:rPr>
              <a:t>\"" &gt;&gt; </a:t>
            </a:r>
            <a:r>
              <a:rPr lang="en-US" sz="1600" b="0" strike="noStrike" spc="-1" dirty="0" err="1">
                <a:solidFill>
                  <a:srgbClr val="37424A"/>
                </a:solidFill>
                <a:latin typeface="Courier New"/>
                <a:ea typeface="ＭＳ Ｐゴシック"/>
              </a:rPr>
              <a:t>conf</a:t>
            </a:r>
            <a:r>
              <a:rPr lang="en-US" sz="1600" b="0" strike="noStrike" spc="-1" dirty="0">
                <a:solidFill>
                  <a:srgbClr val="37424A"/>
                </a:solidFill>
                <a:latin typeface="Courier New"/>
                <a:ea typeface="ＭＳ Ｐゴシック"/>
              </a:rPr>
              <a:t>/</a:t>
            </a:r>
            <a:r>
              <a:rPr lang="en-US" sz="1600" b="0" strike="noStrike" spc="-1" dirty="0" err="1">
                <a:solidFill>
                  <a:srgbClr val="37424A"/>
                </a:solidFill>
                <a:latin typeface="Courier New"/>
                <a:ea typeface="ＭＳ Ｐゴシック"/>
              </a:rPr>
              <a:t>local.conf</a:t>
            </a:r>
            <a:endParaRPr lang="en-US" sz="1600" b="0" strike="noStrike" spc="-1" dirty="0">
              <a:latin typeface="Arial"/>
            </a:endParaRPr>
          </a:p>
          <a:p>
            <a:pPr>
              <a:lnSpc>
                <a:spcPct val="100000"/>
              </a:lnSpc>
            </a:pPr>
            <a:endParaRPr lang="en-US" sz="1600" b="0" strike="noStrike" spc="-1" dirty="0">
              <a:latin typeface="Arial"/>
            </a:endParaRPr>
          </a:p>
        </p:txBody>
      </p:sp>
      <p:sp>
        <p:nvSpPr>
          <p:cNvPr id="342" name="CustomShape 4"/>
          <p:cNvSpPr/>
          <p:nvPr/>
        </p:nvSpPr>
        <p:spPr>
          <a:xfrm>
            <a:off x="453960" y="4177800"/>
            <a:ext cx="8324280" cy="1125720"/>
          </a:xfrm>
          <a:prstGeom prst="rect">
            <a:avLst/>
          </a:prstGeom>
          <a:solidFill>
            <a:srgbClr val="CCCCCC"/>
          </a:solidFill>
          <a:ln w="9360">
            <a:solidFill>
              <a:srgbClr val="0098DB"/>
            </a:solidFill>
            <a:round/>
          </a:ln>
          <a:effectLst>
            <a:outerShdw dist="20160" dir="5400000">
              <a:srgbClr val="000000">
                <a:alpha val="38000"/>
              </a:srgbClr>
            </a:outerShdw>
          </a:effectLst>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600" b="0" strike="noStrike" spc="-1" dirty="0">
                <a:solidFill>
                  <a:srgbClr val="37424A"/>
                </a:solidFill>
                <a:latin typeface="Courier New"/>
                <a:ea typeface="ＭＳ Ｐゴシック"/>
              </a:rPr>
              <a:t>$ </a:t>
            </a:r>
            <a:r>
              <a:rPr lang="en-US" sz="1600" b="0" strike="noStrike" spc="-1" dirty="0" err="1">
                <a:solidFill>
                  <a:srgbClr val="37424A"/>
                </a:solidFill>
                <a:latin typeface="Courier New"/>
                <a:ea typeface="ＭＳ Ｐゴシック"/>
              </a:rPr>
              <a:t>bitbake</a:t>
            </a:r>
            <a:r>
              <a:rPr lang="en-US" sz="1600" b="0" strike="noStrike" spc="-1" dirty="0">
                <a:solidFill>
                  <a:srgbClr val="37424A"/>
                </a:solidFill>
                <a:latin typeface="Courier New"/>
                <a:ea typeface="ＭＳ Ｐゴシック"/>
              </a:rPr>
              <a:t> -c </a:t>
            </a:r>
            <a:r>
              <a:rPr lang="en-US" sz="1600" b="0" strike="noStrike" spc="-1" dirty="0" err="1">
                <a:solidFill>
                  <a:srgbClr val="37424A"/>
                </a:solidFill>
                <a:latin typeface="Courier New"/>
                <a:ea typeface="ＭＳ Ｐゴシック"/>
              </a:rPr>
              <a:t>cleansstate</a:t>
            </a:r>
            <a:r>
              <a:rPr lang="en-US" sz="1600" b="0" strike="noStrike" spc="-1" dirty="0">
                <a:solidFill>
                  <a:srgbClr val="37424A"/>
                </a:solidFill>
                <a:latin typeface="Courier New"/>
                <a:ea typeface="ＭＳ Ｐゴシック"/>
              </a:rPr>
              <a:t> u-boot u-boot-sandbox-native </a:t>
            </a:r>
            <a:r>
              <a:rPr lang="en-US" sz="1600" b="0" strike="noStrike" spc="-1" dirty="0" err="1">
                <a:solidFill>
                  <a:srgbClr val="37424A"/>
                </a:solidFill>
                <a:latin typeface="Courier New"/>
                <a:ea typeface="ＭＳ Ｐゴシック"/>
              </a:rPr>
              <a:t>qemu</a:t>
            </a:r>
            <a:r>
              <a:rPr lang="en-US" sz="1600" b="0" strike="noStrike" spc="-1" dirty="0">
                <a:solidFill>
                  <a:srgbClr val="37424A"/>
                </a:solidFill>
                <a:latin typeface="Courier New"/>
                <a:ea typeface="ＭＳ Ｐゴシック"/>
              </a:rPr>
              <a:t>-native \</a:t>
            </a:r>
            <a:endParaRPr lang="en-US" sz="1600" b="0" strike="noStrike" spc="-1" dirty="0">
              <a:latin typeface="Arial"/>
            </a:endParaRPr>
          </a:p>
          <a:p>
            <a:pPr>
              <a:lnSpc>
                <a:spcPct val="100000"/>
              </a:lnSpc>
            </a:pPr>
            <a:r>
              <a:rPr lang="en-US" sz="1600" b="0" strike="noStrike" spc="-1" dirty="0">
                <a:solidFill>
                  <a:srgbClr val="37424A"/>
                </a:solidFill>
                <a:latin typeface="Courier New"/>
                <a:ea typeface="ＭＳ Ｐゴシック"/>
              </a:rPr>
              <a:t>	</a:t>
            </a:r>
            <a:r>
              <a:rPr lang="en-US" sz="1600" b="0" strike="noStrike" spc="-1" dirty="0" smtClean="0">
                <a:solidFill>
                  <a:srgbClr val="37424A"/>
                </a:solidFill>
                <a:latin typeface="Courier New"/>
                <a:ea typeface="ＭＳ Ｐゴシック"/>
              </a:rPr>
              <a:t>virtual/kernel</a:t>
            </a:r>
            <a:endParaRPr lang="en-US" sz="1600" b="0" strike="noStrike" spc="-1" dirty="0">
              <a:latin typeface="Arial"/>
            </a:endParaRPr>
          </a:p>
          <a:p>
            <a:pPr>
              <a:lnSpc>
                <a:spcPct val="100000"/>
              </a:lnSpc>
            </a:pPr>
            <a:r>
              <a:rPr lang="en-US" sz="1600" b="0" strike="noStrike" spc="-1" dirty="0">
                <a:solidFill>
                  <a:srgbClr val="37424A"/>
                </a:solidFill>
                <a:latin typeface="Courier New"/>
                <a:ea typeface="ＭＳ Ｐゴシック"/>
              </a:rPr>
              <a:t>$ </a:t>
            </a:r>
            <a:r>
              <a:rPr lang="en-US" sz="1600" b="0" strike="noStrike" spc="-1" dirty="0" err="1">
                <a:solidFill>
                  <a:srgbClr val="37424A"/>
                </a:solidFill>
                <a:latin typeface="Courier New"/>
                <a:ea typeface="ＭＳ Ｐゴシック"/>
              </a:rPr>
              <a:t>bitbake</a:t>
            </a:r>
            <a:r>
              <a:rPr lang="en-US" sz="1600" b="0" strike="noStrike" spc="-1" dirty="0">
                <a:solidFill>
                  <a:srgbClr val="37424A"/>
                </a:solidFill>
                <a:latin typeface="Courier New"/>
                <a:ea typeface="ＭＳ Ｐゴシック"/>
              </a:rPr>
              <a:t> u-boot u-boot-sandbox-native u-boot-</a:t>
            </a:r>
            <a:r>
              <a:rPr lang="en-US" sz="1600" b="0" strike="noStrike" spc="-1" dirty="0" err="1">
                <a:solidFill>
                  <a:srgbClr val="37424A"/>
                </a:solidFill>
                <a:latin typeface="Courier New"/>
                <a:ea typeface="ＭＳ Ｐゴシック"/>
              </a:rPr>
              <a:t>mkimage</a:t>
            </a:r>
            <a:r>
              <a:rPr lang="en-US" sz="1600" b="0" strike="noStrike" spc="-1" dirty="0">
                <a:solidFill>
                  <a:srgbClr val="37424A"/>
                </a:solidFill>
                <a:latin typeface="Courier New"/>
                <a:ea typeface="ＭＳ Ｐゴシック"/>
              </a:rPr>
              <a:t>-native \</a:t>
            </a:r>
            <a:endParaRPr lang="en-US" sz="1600" b="0" strike="noStrike" spc="-1" dirty="0">
              <a:latin typeface="Arial"/>
            </a:endParaRPr>
          </a:p>
          <a:p>
            <a:pPr>
              <a:lnSpc>
                <a:spcPct val="100000"/>
              </a:lnSpc>
            </a:pPr>
            <a:r>
              <a:rPr lang="en-US" sz="1600" b="0" strike="noStrike" spc="-1" dirty="0">
                <a:solidFill>
                  <a:srgbClr val="37424A"/>
                </a:solidFill>
                <a:latin typeface="Courier New"/>
                <a:ea typeface="ＭＳ Ｐゴシック"/>
              </a:rPr>
              <a:t>	</a:t>
            </a:r>
            <a:r>
              <a:rPr lang="en-US" sz="1600" b="0" strike="noStrike" spc="-1" dirty="0" err="1" smtClean="0">
                <a:solidFill>
                  <a:srgbClr val="37424A"/>
                </a:solidFill>
                <a:latin typeface="Courier New"/>
                <a:ea typeface="ＭＳ Ｐゴシック"/>
              </a:rPr>
              <a:t>qemu</a:t>
            </a:r>
            <a:r>
              <a:rPr lang="en-US" sz="1600" b="0" strike="noStrike" spc="-1" dirty="0" smtClean="0">
                <a:solidFill>
                  <a:srgbClr val="37424A"/>
                </a:solidFill>
                <a:latin typeface="Courier New"/>
                <a:ea typeface="ＭＳ Ｐゴシック"/>
              </a:rPr>
              <a:t>-native </a:t>
            </a:r>
            <a:r>
              <a:rPr lang="en-US" sz="1600" b="0" strike="noStrike" spc="-1" dirty="0">
                <a:solidFill>
                  <a:srgbClr val="37424A"/>
                </a:solidFill>
                <a:latin typeface="Courier New"/>
                <a:ea typeface="ＭＳ Ｐゴシック"/>
              </a:rPr>
              <a:t>virtual/kernel</a:t>
            </a:r>
            <a:endParaRPr lang="en-US" sz="1600" b="0" strike="noStrike" spc="-1" dirty="0">
              <a:latin typeface="Arial"/>
            </a:endParaRPr>
          </a:p>
        </p:txBody>
      </p:sp>
      <p:sp>
        <p:nvSpPr>
          <p:cNvPr id="343" name="TextShape 5"/>
          <p:cNvSpPr txBox="1"/>
          <p:nvPr/>
        </p:nvSpPr>
        <p:spPr>
          <a:xfrm>
            <a:off x="453960" y="408960"/>
            <a:ext cx="8226720" cy="888120"/>
          </a:xfrm>
          <a:prstGeom prst="rect">
            <a:avLst/>
          </a:prstGeom>
          <a:noFill/>
          <a:ln>
            <a:noFill/>
          </a:ln>
        </p:spPr>
        <p:txBody>
          <a:bodyPr lIns="0" tIns="0" rIns="0" bIns="0"/>
          <a:lstStyle/>
          <a:p>
            <a:pPr>
              <a:lnSpc>
                <a:spcPts val="2599"/>
              </a:lnSpc>
            </a:pPr>
            <a:r>
              <a:rPr lang="en-US" sz="2600" b="1" strike="noStrike" spc="-1">
                <a:solidFill>
                  <a:srgbClr val="0098DB"/>
                </a:solidFill>
                <a:latin typeface="Arial"/>
                <a:ea typeface="ＭＳ Ｐゴシック"/>
              </a:rPr>
              <a:t>Experimenting with U-Boot bootloader in OE</a:t>
            </a:r>
            <a:endParaRPr lang="en-US" sz="2600" b="0" strike="noStrike" spc="-1">
              <a:solidFill>
                <a:srgbClr val="37424A"/>
              </a:solidFill>
              <a:latin typeface="Arial"/>
            </a:endParaRPr>
          </a:p>
        </p:txBody>
      </p:sp>
    </p:spTree>
    <p:extLst>
      <p:ext uri="{BB962C8B-B14F-4D97-AF65-F5344CB8AC3E}">
        <p14:creationId xmlns:p14="http://schemas.microsoft.com/office/powerpoint/2010/main" val="1651747392"/>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 name="CustomShape 1"/>
          <p:cNvSpPr/>
          <p:nvPr/>
        </p:nvSpPr>
        <p:spPr>
          <a:xfrm>
            <a:off x="453960" y="408600"/>
            <a:ext cx="8225640" cy="88704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ts val="40"/>
              </a:lnSpc>
            </a:pPr>
            <a:r>
              <a:rPr lang="en-US" sz="2600" b="1" strike="noStrike" spc="-1">
                <a:solidFill>
                  <a:srgbClr val="0098DB"/>
                </a:solidFill>
                <a:latin typeface="Arial"/>
                <a:ea typeface="ＭＳ Ｐゴシック"/>
              </a:rPr>
              <a:t>DTO Hands-on 1/2</a:t>
            </a:r>
            <a:endParaRPr lang="en-US" sz="2600" b="0" strike="noStrike" spc="-1">
              <a:latin typeface="Arial"/>
            </a:endParaRPr>
          </a:p>
        </p:txBody>
      </p:sp>
      <p:sp>
        <p:nvSpPr>
          <p:cNvPr id="345" name="CustomShape 2"/>
          <p:cNvSpPr/>
          <p:nvPr/>
        </p:nvSpPr>
        <p:spPr>
          <a:xfrm>
            <a:off x="427680" y="255240"/>
            <a:ext cx="8231400" cy="550260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spcBef>
                <a:spcPts val="1500"/>
              </a:spcBef>
            </a:pPr>
            <a:endParaRPr lang="en-US" sz="1800" b="0" strike="noStrike" spc="-1">
              <a:latin typeface="Arial"/>
            </a:endParaRPr>
          </a:p>
          <a:p>
            <a:pPr marL="343080" indent="-341280">
              <a:lnSpc>
                <a:spcPct val="100000"/>
              </a:lnSpc>
              <a:spcBef>
                <a:spcPts val="1500"/>
              </a:spcBef>
              <a:buClr>
                <a:srgbClr val="0098DB"/>
              </a:buClr>
              <a:buFont typeface="Arial"/>
              <a:buChar char="•"/>
            </a:pPr>
            <a:r>
              <a:rPr lang="en-US" sz="2000" b="1" strike="noStrike" spc="-1">
                <a:solidFill>
                  <a:srgbClr val="414141"/>
                </a:solidFill>
                <a:latin typeface="Arial"/>
                <a:ea typeface="ＭＳ Ｐゴシック"/>
              </a:rPr>
              <a:t>Start the u-boot sandbox (use Ctrl-C to exit)</a:t>
            </a:r>
            <a:endParaRPr lang="en-US" sz="2000" b="0" strike="noStrike" spc="-1">
              <a:latin typeface="Arial"/>
            </a:endParaRPr>
          </a:p>
          <a:p>
            <a:pPr>
              <a:lnSpc>
                <a:spcPct val="100000"/>
              </a:lnSpc>
              <a:spcBef>
                <a:spcPts val="1500"/>
              </a:spcBef>
            </a:pPr>
            <a:endParaRPr lang="en-US" sz="2000" b="0" strike="noStrike" spc="-1">
              <a:latin typeface="Arial"/>
            </a:endParaRPr>
          </a:p>
          <a:p>
            <a:pPr>
              <a:lnSpc>
                <a:spcPct val="100000"/>
              </a:lnSpc>
              <a:spcBef>
                <a:spcPts val="1500"/>
              </a:spcBef>
            </a:pPr>
            <a:endParaRPr lang="en-US" sz="2000" b="0" strike="noStrike" spc="-1">
              <a:latin typeface="Arial"/>
            </a:endParaRPr>
          </a:p>
        </p:txBody>
      </p:sp>
      <p:sp>
        <p:nvSpPr>
          <p:cNvPr id="346" name="CustomShape 3"/>
          <p:cNvSpPr/>
          <p:nvPr/>
        </p:nvSpPr>
        <p:spPr>
          <a:xfrm>
            <a:off x="457200" y="1097280"/>
            <a:ext cx="8321040" cy="5029200"/>
          </a:xfrm>
          <a:prstGeom prst="rect">
            <a:avLst/>
          </a:prstGeom>
          <a:solidFill>
            <a:srgbClr val="CCCCCC"/>
          </a:solidFill>
          <a:ln w="9360">
            <a:solidFill>
              <a:srgbClr val="0098DB"/>
            </a:solidFill>
            <a:round/>
          </a:ln>
          <a:effectLst>
            <a:outerShdw dist="20160" dir="5400000">
              <a:srgbClr val="000000">
                <a:alpha val="38000"/>
              </a:srgbClr>
            </a:outerShdw>
          </a:effectLst>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600" b="0" strike="noStrike" spc="-1">
                <a:solidFill>
                  <a:srgbClr val="37424A"/>
                </a:solidFill>
                <a:latin typeface="Courier New"/>
                <a:ea typeface="ＭＳ Ｐゴシック"/>
              </a:rPr>
              <a:t>$ ./tmp/work/x86_64-linux/u-boot-sandbox-native/\</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1_2018.01-r0/git/u-boot</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U-Boot 2018.01-dirty (Oct 14 2018 - 11:30:36 +0000)</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SCSI:  Net:   No ethernet found.</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IDE:   Bus 0: not available  </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Hit any key to stop autoboot:  0 </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=&gt;</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=&gt; help</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 alias for 'help'</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base    - print or set address offset</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bootz   - boot Linux zImage image from memory</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a:t>
            </a:r>
            <a:endParaRPr lang="en-US" sz="1600" b="0" strike="noStrike" spc="-1">
              <a:latin typeface="Arial"/>
            </a:endParaRPr>
          </a:p>
          <a:p>
            <a:pPr>
              <a:lnSpc>
                <a:spcPct val="100000"/>
              </a:lnSpc>
            </a:pPr>
            <a:r>
              <a:rPr lang="en-US" sz="1500" b="0" strike="noStrike" spc="-1">
                <a:solidFill>
                  <a:srgbClr val="37424A"/>
                </a:solidFill>
                <a:latin typeface="Courier New"/>
                <a:ea typeface="ＭＳ Ｐゴシック"/>
              </a:rPr>
              <a:t>=&gt; help bootz</a:t>
            </a:r>
            <a:endParaRPr lang="en-US" sz="1500" b="0" strike="noStrike" spc="-1">
              <a:latin typeface="Arial"/>
            </a:endParaRPr>
          </a:p>
          <a:p>
            <a:pPr>
              <a:lnSpc>
                <a:spcPct val="100000"/>
              </a:lnSpc>
            </a:pPr>
            <a:r>
              <a:rPr lang="en-US" sz="1500" b="0" strike="noStrike" spc="-1">
                <a:solidFill>
                  <a:srgbClr val="37424A"/>
                </a:solidFill>
                <a:latin typeface="Courier New"/>
                <a:ea typeface="ＭＳ Ｐゴシック"/>
              </a:rPr>
              <a:t>bootz - boot Linux zImage image from memory</a:t>
            </a:r>
            <a:endParaRPr lang="en-US" sz="1500" b="0" strike="noStrike" spc="-1">
              <a:latin typeface="Arial"/>
            </a:endParaRPr>
          </a:p>
          <a:p>
            <a:pPr>
              <a:lnSpc>
                <a:spcPct val="100000"/>
              </a:lnSpc>
            </a:pPr>
            <a:endParaRPr lang="en-US" sz="1500" b="0" strike="noStrike" spc="-1">
              <a:latin typeface="Arial"/>
            </a:endParaRPr>
          </a:p>
          <a:p>
            <a:pPr>
              <a:lnSpc>
                <a:spcPct val="100000"/>
              </a:lnSpc>
            </a:pPr>
            <a:r>
              <a:rPr lang="en-US" sz="1500" b="0" strike="noStrike" spc="-1">
                <a:solidFill>
                  <a:srgbClr val="37424A"/>
                </a:solidFill>
                <a:latin typeface="Courier New"/>
                <a:ea typeface="ＭＳ Ｐゴシック"/>
              </a:rPr>
              <a:t>Usage:</a:t>
            </a:r>
            <a:endParaRPr lang="en-US" sz="1500" b="0" strike="noStrike" spc="-1">
              <a:latin typeface="Arial"/>
            </a:endParaRPr>
          </a:p>
          <a:p>
            <a:pPr>
              <a:lnSpc>
                <a:spcPct val="100000"/>
              </a:lnSpc>
            </a:pPr>
            <a:r>
              <a:rPr lang="en-US" sz="1500" b="0" strike="noStrike" spc="-1">
                <a:solidFill>
                  <a:srgbClr val="37424A"/>
                </a:solidFill>
                <a:latin typeface="Courier New"/>
                <a:ea typeface="ＭＳ Ｐゴシック"/>
              </a:rPr>
              <a:t>bootz [addr [initrd[:size]] [fdt]]</a:t>
            </a:r>
            <a:endParaRPr lang="en-US" sz="1500" b="0" strike="noStrike" spc="-1">
              <a:latin typeface="Arial"/>
            </a:endParaRPr>
          </a:p>
          <a:p>
            <a:pPr>
              <a:lnSpc>
                <a:spcPct val="100000"/>
              </a:lnSpc>
            </a:pPr>
            <a:r>
              <a:rPr lang="en-US" sz="1500" b="0" strike="noStrike" spc="-1">
                <a:solidFill>
                  <a:srgbClr val="37424A"/>
                </a:solidFill>
                <a:latin typeface="Courier New"/>
                <a:ea typeface="ＭＳ Ｐゴシック"/>
              </a:rPr>
              <a:t>    - boot Linux zImage stored in memory</a:t>
            </a:r>
            <a:endParaRPr lang="en-US" sz="1500" b="0" strike="noStrike" spc="-1">
              <a:latin typeface="Arial"/>
            </a:endParaRPr>
          </a:p>
          <a:p>
            <a:pPr>
              <a:lnSpc>
                <a:spcPct val="100000"/>
              </a:lnSpc>
            </a:pPr>
            <a:r>
              <a:rPr lang="en-US" sz="1500" b="0" strike="noStrike" spc="-1">
                <a:solidFill>
                  <a:srgbClr val="37424A"/>
                </a:solidFill>
                <a:latin typeface="Courier New"/>
                <a:ea typeface="ＭＳ Ｐゴシック"/>
              </a:rPr>
              <a:t>        The argument 'initrd' is optional and specifies the address</a:t>
            </a:r>
            <a:endParaRPr lang="en-US" sz="1500" b="0" strike="noStrike" spc="-1">
              <a:latin typeface="Arial"/>
            </a:endParaRPr>
          </a:p>
          <a:p>
            <a:pPr>
              <a:lnSpc>
                <a:spcPct val="100000"/>
              </a:lnSpc>
            </a:pPr>
            <a:endParaRPr lang="en-US" sz="1500" b="0" strike="noStrike" spc="-1">
              <a:latin typeface="Arial"/>
            </a:endParaRPr>
          </a:p>
        </p:txBody>
      </p:sp>
      <p:sp>
        <p:nvSpPr>
          <p:cNvPr id="347" name="TextShape 4"/>
          <p:cNvSpPr txBox="1"/>
          <p:nvPr/>
        </p:nvSpPr>
        <p:spPr>
          <a:xfrm>
            <a:off x="453960" y="408960"/>
            <a:ext cx="8226720" cy="888120"/>
          </a:xfrm>
          <a:prstGeom prst="rect">
            <a:avLst/>
          </a:prstGeom>
          <a:noFill/>
          <a:ln>
            <a:noFill/>
          </a:ln>
        </p:spPr>
        <p:txBody>
          <a:bodyPr lIns="0" tIns="0" rIns="0" bIns="0"/>
          <a:lstStyle/>
          <a:p>
            <a:pPr>
              <a:lnSpc>
                <a:spcPts val="2599"/>
              </a:lnSpc>
            </a:pPr>
            <a:r>
              <a:rPr lang="en-US" sz="2600" b="1" strike="noStrike" spc="-1">
                <a:solidFill>
                  <a:srgbClr val="0098DB"/>
                </a:solidFill>
                <a:latin typeface="Arial"/>
                <a:ea typeface="ＭＳ Ｐゴシック"/>
              </a:rPr>
              <a:t>Experimenting with U-Boot bootloader in OE</a:t>
            </a:r>
            <a:endParaRPr lang="en-US" sz="2600" b="0" strike="noStrike" spc="-1">
              <a:solidFill>
                <a:srgbClr val="37424A"/>
              </a:solidFill>
              <a:latin typeface="Arial"/>
            </a:endParaRPr>
          </a:p>
        </p:txBody>
      </p:sp>
    </p:spTree>
    <p:extLst>
      <p:ext uri="{BB962C8B-B14F-4D97-AF65-F5344CB8AC3E}">
        <p14:creationId xmlns:p14="http://schemas.microsoft.com/office/powerpoint/2010/main" val="2495921210"/>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 name="CustomShape 1"/>
          <p:cNvSpPr/>
          <p:nvPr/>
        </p:nvSpPr>
        <p:spPr>
          <a:xfrm>
            <a:off x="453960" y="408600"/>
            <a:ext cx="8225640" cy="88704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ts val="40"/>
              </a:lnSpc>
            </a:pPr>
            <a:r>
              <a:rPr lang="en-US" sz="2600" b="1" strike="noStrike" spc="-1">
                <a:solidFill>
                  <a:srgbClr val="0098DB"/>
                </a:solidFill>
                <a:latin typeface="Arial"/>
                <a:ea typeface="ＭＳ Ｐゴシック"/>
              </a:rPr>
              <a:t>DTO Hands-on 1/2</a:t>
            </a:r>
            <a:endParaRPr lang="en-US" sz="2600" b="0" strike="noStrike" spc="-1">
              <a:latin typeface="Arial"/>
            </a:endParaRPr>
          </a:p>
        </p:txBody>
      </p:sp>
      <p:sp>
        <p:nvSpPr>
          <p:cNvPr id="349" name="CustomShape 2"/>
          <p:cNvSpPr/>
          <p:nvPr/>
        </p:nvSpPr>
        <p:spPr>
          <a:xfrm>
            <a:off x="427680" y="255240"/>
            <a:ext cx="8231400" cy="550260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spcBef>
                <a:spcPts val="1500"/>
              </a:spcBef>
            </a:pPr>
            <a:endParaRPr lang="en-US" sz="1800" b="0" strike="noStrike" spc="-1">
              <a:latin typeface="Arial"/>
            </a:endParaRPr>
          </a:p>
          <a:p>
            <a:pPr marL="343080" indent="-341280">
              <a:lnSpc>
                <a:spcPct val="100000"/>
              </a:lnSpc>
              <a:spcBef>
                <a:spcPts val="1500"/>
              </a:spcBef>
              <a:buClr>
                <a:srgbClr val="0098DB"/>
              </a:buClr>
              <a:buFont typeface="Arial"/>
              <a:buChar char="•"/>
            </a:pPr>
            <a:r>
              <a:rPr lang="en-US" sz="2000" b="1" strike="noStrike" spc="-1">
                <a:solidFill>
                  <a:srgbClr val="37424A"/>
                </a:solidFill>
                <a:latin typeface="Arial"/>
                <a:ea typeface="ＭＳ Ｐゴシック"/>
              </a:rPr>
              <a:t>Start U-Boot in QEMU</a:t>
            </a:r>
            <a:endParaRPr lang="en-US" sz="2000" b="0" strike="noStrike" spc="-1">
              <a:latin typeface="Arial"/>
            </a:endParaRPr>
          </a:p>
          <a:p>
            <a:pPr marL="343080" indent="-341280">
              <a:lnSpc>
                <a:spcPct val="100000"/>
              </a:lnSpc>
              <a:spcBef>
                <a:spcPts val="1500"/>
              </a:spcBef>
              <a:buClr>
                <a:srgbClr val="0098DB"/>
              </a:buClr>
              <a:buFont typeface="Arial"/>
              <a:buChar char="•"/>
            </a:pPr>
            <a:endParaRPr lang="en-US" sz="2000" b="0" strike="noStrike" spc="-1">
              <a:latin typeface="Arial"/>
            </a:endParaRPr>
          </a:p>
          <a:p>
            <a:pPr marL="343080" indent="-341280">
              <a:lnSpc>
                <a:spcPct val="100000"/>
              </a:lnSpc>
              <a:spcBef>
                <a:spcPts val="1500"/>
              </a:spcBef>
              <a:buClr>
                <a:srgbClr val="0098DB"/>
              </a:buClr>
              <a:buFont typeface="Arial"/>
              <a:buChar char="•"/>
            </a:pPr>
            <a:endParaRPr lang="en-US" sz="2000" b="0" strike="noStrike" spc="-1">
              <a:latin typeface="Arial"/>
            </a:endParaRPr>
          </a:p>
          <a:p>
            <a:pPr marL="343080" indent="-341280">
              <a:lnSpc>
                <a:spcPct val="100000"/>
              </a:lnSpc>
              <a:spcBef>
                <a:spcPts val="1500"/>
              </a:spcBef>
              <a:buClr>
                <a:srgbClr val="0098DB"/>
              </a:buClr>
              <a:buFont typeface="Arial"/>
              <a:buChar char="•"/>
            </a:pPr>
            <a:endParaRPr lang="en-US" sz="2000" b="0" strike="noStrike" spc="-1">
              <a:latin typeface="Arial"/>
            </a:endParaRPr>
          </a:p>
          <a:p>
            <a:pPr marL="343080" indent="-341280">
              <a:lnSpc>
                <a:spcPct val="100000"/>
              </a:lnSpc>
              <a:spcBef>
                <a:spcPts val="1500"/>
              </a:spcBef>
              <a:buClr>
                <a:srgbClr val="0098DB"/>
              </a:buClr>
              <a:buFont typeface="Arial"/>
              <a:buChar char="•"/>
            </a:pPr>
            <a:endParaRPr lang="en-US" sz="2000" b="0" strike="noStrike" spc="-1">
              <a:latin typeface="Arial"/>
            </a:endParaRPr>
          </a:p>
          <a:p>
            <a:pPr marL="343080" indent="-341280">
              <a:lnSpc>
                <a:spcPct val="100000"/>
              </a:lnSpc>
              <a:spcBef>
                <a:spcPts val="1500"/>
              </a:spcBef>
              <a:buClr>
                <a:srgbClr val="0098DB"/>
              </a:buClr>
              <a:buFont typeface="Arial"/>
              <a:buChar char="•"/>
            </a:pPr>
            <a:endParaRPr lang="en-US" sz="2000" b="0" strike="noStrike" spc="-1">
              <a:latin typeface="Arial"/>
            </a:endParaRPr>
          </a:p>
          <a:p>
            <a:pPr marL="343080" indent="-341280">
              <a:lnSpc>
                <a:spcPct val="100000"/>
              </a:lnSpc>
              <a:spcBef>
                <a:spcPts val="1500"/>
              </a:spcBef>
              <a:buClr>
                <a:srgbClr val="0098DB"/>
              </a:buClr>
              <a:buFont typeface="Arial"/>
              <a:buChar char="•"/>
            </a:pPr>
            <a:endParaRPr lang="en-US" sz="2000" b="0" strike="noStrike" spc="-1">
              <a:latin typeface="Arial"/>
            </a:endParaRPr>
          </a:p>
          <a:p>
            <a:pPr marL="343080" indent="-341280">
              <a:lnSpc>
                <a:spcPct val="100000"/>
              </a:lnSpc>
              <a:spcBef>
                <a:spcPts val="1500"/>
              </a:spcBef>
              <a:buClr>
                <a:srgbClr val="0098DB"/>
              </a:buClr>
              <a:buFont typeface="Arial"/>
              <a:buChar char="•"/>
            </a:pPr>
            <a:endParaRPr lang="en-US" sz="2000" b="0" strike="noStrike" spc="-1">
              <a:latin typeface="Arial"/>
            </a:endParaRPr>
          </a:p>
          <a:p>
            <a:pPr marL="343080" indent="-341280">
              <a:lnSpc>
                <a:spcPct val="100000"/>
              </a:lnSpc>
              <a:spcBef>
                <a:spcPts val="1500"/>
              </a:spcBef>
              <a:buClr>
                <a:srgbClr val="0098DB"/>
              </a:buClr>
              <a:buFont typeface="Arial"/>
              <a:buChar char="•"/>
            </a:pPr>
            <a:endParaRPr lang="en-US" sz="2000" b="0" strike="noStrike" spc="-1">
              <a:latin typeface="Arial"/>
            </a:endParaRPr>
          </a:p>
          <a:p>
            <a:pPr marL="343080" indent="-341280">
              <a:lnSpc>
                <a:spcPct val="100000"/>
              </a:lnSpc>
              <a:spcBef>
                <a:spcPts val="1500"/>
              </a:spcBef>
              <a:buClr>
                <a:srgbClr val="0098DB"/>
              </a:buClr>
              <a:buFont typeface="Arial"/>
              <a:buChar char="•"/>
            </a:pPr>
            <a:endParaRPr lang="en-US" sz="2000" b="0" strike="noStrike" spc="-1">
              <a:latin typeface="Arial"/>
            </a:endParaRPr>
          </a:p>
          <a:p>
            <a:pPr marL="343080" indent="-341280">
              <a:lnSpc>
                <a:spcPct val="100000"/>
              </a:lnSpc>
              <a:spcBef>
                <a:spcPts val="1500"/>
              </a:spcBef>
              <a:buClr>
                <a:srgbClr val="0098DB"/>
              </a:buClr>
              <a:buFont typeface="Arial"/>
              <a:buChar char="•"/>
            </a:pPr>
            <a:r>
              <a:rPr lang="en-US" sz="2000" b="1" i="1" strike="noStrike" spc="-1">
                <a:solidFill>
                  <a:srgbClr val="414141"/>
                </a:solidFill>
                <a:latin typeface="Arial"/>
                <a:ea typeface="ＭＳ Ｐゴシック"/>
              </a:rPr>
              <a:t>(</a:t>
            </a:r>
            <a:r>
              <a:rPr lang="en-US" sz="1600" b="1" i="1" strike="noStrike" spc="-1">
                <a:solidFill>
                  <a:srgbClr val="414141"/>
                </a:solidFill>
                <a:latin typeface="Arial"/>
                <a:ea typeface="ＭＳ Ｐゴシック"/>
              </a:rPr>
              <a:t>CTRL-A x </a:t>
            </a:r>
            <a:r>
              <a:rPr lang="en-US" sz="1600" b="0" i="1" strike="noStrike" spc="-1">
                <a:solidFill>
                  <a:srgbClr val="414141"/>
                </a:solidFill>
                <a:latin typeface="Arial"/>
                <a:ea typeface="ＭＳ Ｐゴシック"/>
              </a:rPr>
              <a:t>to quit QEMU</a:t>
            </a:r>
            <a:r>
              <a:rPr lang="en-US" sz="2000" b="1" strike="noStrike" spc="-1">
                <a:solidFill>
                  <a:srgbClr val="414141"/>
                </a:solidFill>
                <a:latin typeface="Arial"/>
                <a:ea typeface="ＭＳ Ｐゴシック"/>
              </a:rPr>
              <a:t>)</a:t>
            </a:r>
            <a:endParaRPr lang="en-US" sz="2000" b="0" strike="noStrike" spc="-1">
              <a:latin typeface="Arial"/>
            </a:endParaRPr>
          </a:p>
          <a:p>
            <a:pPr>
              <a:lnSpc>
                <a:spcPct val="100000"/>
              </a:lnSpc>
              <a:spcBef>
                <a:spcPts val="1500"/>
              </a:spcBef>
            </a:pPr>
            <a:endParaRPr lang="en-US" sz="2000" b="0" strike="noStrike" spc="-1">
              <a:latin typeface="Arial"/>
            </a:endParaRPr>
          </a:p>
        </p:txBody>
      </p:sp>
      <p:sp>
        <p:nvSpPr>
          <p:cNvPr id="350" name="CustomShape 3"/>
          <p:cNvSpPr/>
          <p:nvPr/>
        </p:nvSpPr>
        <p:spPr>
          <a:xfrm>
            <a:off x="457200" y="1068120"/>
            <a:ext cx="8321040" cy="4601160"/>
          </a:xfrm>
          <a:prstGeom prst="rect">
            <a:avLst/>
          </a:prstGeom>
          <a:solidFill>
            <a:srgbClr val="CCCCCC"/>
          </a:solidFill>
          <a:ln w="9360">
            <a:solidFill>
              <a:srgbClr val="0098DB"/>
            </a:solidFill>
            <a:round/>
          </a:ln>
          <a:effectLst>
            <a:outerShdw dist="20160" dir="5400000">
              <a:srgbClr val="000000">
                <a:alpha val="38000"/>
              </a:srgbClr>
            </a:outerShdw>
          </a:effectLst>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600" b="0" strike="noStrike" spc="-1">
                <a:solidFill>
                  <a:srgbClr val="37424A"/>
                </a:solidFill>
                <a:latin typeface="Courier New"/>
                <a:ea typeface="ＭＳ Ｐゴシック"/>
              </a:rPr>
              <a:t>$ ./tmp/work/x86_64-linux/qemu-native/\</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2.11.1-r0/build/arm-softmmu/qemu-system-arm \</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-machine virt \</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-bios tmp/deploy/images/qemuarm/u-boot.bin -nographic</a:t>
            </a:r>
            <a:endParaRPr lang="en-US" sz="1600" b="0" strike="noStrike" spc="-1">
              <a:latin typeface="Arial"/>
            </a:endParaRPr>
          </a:p>
          <a:p>
            <a:pPr>
              <a:lnSpc>
                <a:spcPct val="100000"/>
              </a:lnSpc>
            </a:pP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U-Boot 2018.01 (Oct 11 2018 - 13:14:21 +0000)</a:t>
            </a:r>
            <a:endParaRPr lang="en-US" sz="1600" b="0" strike="noStrike" spc="-1">
              <a:latin typeface="Arial"/>
            </a:endParaRPr>
          </a:p>
          <a:p>
            <a:pPr>
              <a:lnSpc>
                <a:spcPct val="100000"/>
              </a:lnSpc>
            </a:pP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DRAM:  128 MiB</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WARNING: Caches not enabled</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Using default environment</a:t>
            </a:r>
            <a:endParaRPr lang="en-US" sz="1600" b="0" strike="noStrike" spc="-1">
              <a:latin typeface="Arial"/>
            </a:endParaRPr>
          </a:p>
          <a:p>
            <a:pPr>
              <a:lnSpc>
                <a:spcPct val="100000"/>
              </a:lnSpc>
            </a:pP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In:    pl011@9000000</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Out:   pl011@9000000</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Err:   pl011@9000000</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Net:   No ethernet found.</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Hit any key to stop autoboot:  0 </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=&gt;</a:t>
            </a:r>
            <a:endParaRPr lang="en-US" sz="1600" b="0" strike="noStrike" spc="-1">
              <a:latin typeface="Arial"/>
            </a:endParaRPr>
          </a:p>
        </p:txBody>
      </p:sp>
      <p:sp>
        <p:nvSpPr>
          <p:cNvPr id="351" name="TextShape 4"/>
          <p:cNvSpPr txBox="1"/>
          <p:nvPr/>
        </p:nvSpPr>
        <p:spPr>
          <a:xfrm>
            <a:off x="453960" y="408960"/>
            <a:ext cx="8226720" cy="888120"/>
          </a:xfrm>
          <a:prstGeom prst="rect">
            <a:avLst/>
          </a:prstGeom>
          <a:noFill/>
          <a:ln>
            <a:noFill/>
          </a:ln>
        </p:spPr>
        <p:txBody>
          <a:bodyPr lIns="0" tIns="0" rIns="0" bIns="0"/>
          <a:lstStyle/>
          <a:p>
            <a:pPr>
              <a:lnSpc>
                <a:spcPts val="2599"/>
              </a:lnSpc>
            </a:pPr>
            <a:r>
              <a:rPr lang="en-US" sz="2600" b="1" strike="noStrike" spc="-1">
                <a:solidFill>
                  <a:srgbClr val="0098DB"/>
                </a:solidFill>
                <a:latin typeface="Arial"/>
                <a:ea typeface="ＭＳ Ｐゴシック"/>
              </a:rPr>
              <a:t>Experimenting with U-Boot bootloader in OE</a:t>
            </a:r>
            <a:endParaRPr lang="en-US" sz="2600" b="0" strike="noStrike" spc="-1">
              <a:solidFill>
                <a:srgbClr val="37424A"/>
              </a:solidFill>
              <a:latin typeface="Arial"/>
            </a:endParaRPr>
          </a:p>
        </p:txBody>
      </p:sp>
    </p:spTree>
    <p:extLst>
      <p:ext uri="{BB962C8B-B14F-4D97-AF65-F5344CB8AC3E}">
        <p14:creationId xmlns:p14="http://schemas.microsoft.com/office/powerpoint/2010/main" val="2637530779"/>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 name="CustomShape 1"/>
          <p:cNvSpPr/>
          <p:nvPr/>
        </p:nvSpPr>
        <p:spPr>
          <a:xfrm>
            <a:off x="453960" y="408600"/>
            <a:ext cx="8225640" cy="88704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ts val="40"/>
              </a:lnSpc>
            </a:pPr>
            <a:r>
              <a:rPr lang="en-US" sz="2600" b="1" strike="noStrike" spc="-1">
                <a:solidFill>
                  <a:srgbClr val="0098DB"/>
                </a:solidFill>
                <a:latin typeface="Arial"/>
                <a:ea typeface="ＭＳ Ｐゴシック"/>
              </a:rPr>
              <a:t>DTO Hands-on 1/2</a:t>
            </a:r>
            <a:endParaRPr lang="en-US" sz="2600" b="0" strike="noStrike" spc="-1">
              <a:latin typeface="Arial"/>
            </a:endParaRPr>
          </a:p>
        </p:txBody>
      </p:sp>
      <p:sp>
        <p:nvSpPr>
          <p:cNvPr id="353" name="CustomShape 2"/>
          <p:cNvSpPr/>
          <p:nvPr/>
        </p:nvSpPr>
        <p:spPr>
          <a:xfrm>
            <a:off x="427680" y="255240"/>
            <a:ext cx="8231400" cy="550260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spcBef>
                <a:spcPts val="1500"/>
              </a:spcBef>
            </a:pPr>
            <a:endParaRPr lang="en-US" sz="1800" b="0" strike="noStrike" spc="-1">
              <a:latin typeface="Arial"/>
            </a:endParaRPr>
          </a:p>
          <a:p>
            <a:pPr marL="343080" indent="-341280">
              <a:lnSpc>
                <a:spcPct val="100000"/>
              </a:lnSpc>
              <a:spcBef>
                <a:spcPts val="1500"/>
              </a:spcBef>
              <a:buClr>
                <a:srgbClr val="0098DB"/>
              </a:buClr>
              <a:buFont typeface="Arial"/>
              <a:buChar char="•"/>
            </a:pPr>
            <a:r>
              <a:rPr lang="en-US" sz="2000" b="1" strike="noStrike" spc="-1">
                <a:solidFill>
                  <a:srgbClr val="37424A"/>
                </a:solidFill>
                <a:latin typeface="Arial"/>
                <a:ea typeface="ＭＳ Ｐゴシック"/>
              </a:rPr>
              <a:t>Generate suitable NOR flash image</a:t>
            </a:r>
            <a:endParaRPr lang="en-US" sz="2000" b="0" strike="noStrike" spc="-1">
              <a:latin typeface="Arial"/>
            </a:endParaRPr>
          </a:p>
          <a:p>
            <a:pPr>
              <a:lnSpc>
                <a:spcPct val="100000"/>
              </a:lnSpc>
              <a:spcBef>
                <a:spcPts val="1500"/>
              </a:spcBef>
            </a:pPr>
            <a:endParaRPr lang="en-US" sz="2000" b="0" strike="noStrike" spc="-1">
              <a:latin typeface="Arial"/>
            </a:endParaRPr>
          </a:p>
          <a:p>
            <a:pPr>
              <a:lnSpc>
                <a:spcPct val="100000"/>
              </a:lnSpc>
              <a:spcBef>
                <a:spcPts val="1500"/>
              </a:spcBef>
            </a:pPr>
            <a:endParaRPr lang="en-US" sz="2000" b="0" strike="noStrike" spc="-1">
              <a:latin typeface="Arial"/>
            </a:endParaRPr>
          </a:p>
          <a:p>
            <a:pPr>
              <a:lnSpc>
                <a:spcPct val="100000"/>
              </a:lnSpc>
              <a:spcBef>
                <a:spcPts val="1500"/>
              </a:spcBef>
            </a:pPr>
            <a:endParaRPr lang="en-US" sz="2000" b="0" strike="noStrike" spc="-1">
              <a:latin typeface="Arial"/>
            </a:endParaRPr>
          </a:p>
          <a:p>
            <a:pPr marL="343080" indent="-341280">
              <a:lnSpc>
                <a:spcPct val="100000"/>
              </a:lnSpc>
              <a:spcBef>
                <a:spcPts val="1500"/>
              </a:spcBef>
              <a:buClr>
                <a:srgbClr val="0098DB"/>
              </a:buClr>
              <a:buFont typeface="Arial"/>
              <a:buChar char="•"/>
            </a:pPr>
            <a:r>
              <a:rPr lang="en-US" sz="2000" b="1" strike="noStrike" spc="-1">
                <a:solidFill>
                  <a:srgbClr val="414141"/>
                </a:solidFill>
                <a:latin typeface="Arial"/>
                <a:ea typeface="ＭＳ Ｐゴシック"/>
              </a:rPr>
              <a:t>Start U-Boot with this NOR flash image</a:t>
            </a:r>
            <a:endParaRPr lang="en-US" sz="2000" b="0" strike="noStrike" spc="-1">
              <a:latin typeface="Arial"/>
            </a:endParaRPr>
          </a:p>
          <a:p>
            <a:pPr>
              <a:lnSpc>
                <a:spcPct val="100000"/>
              </a:lnSpc>
              <a:spcBef>
                <a:spcPts val="1500"/>
              </a:spcBef>
            </a:pPr>
            <a:endParaRPr lang="en-US" sz="2000" b="0" strike="noStrike" spc="-1">
              <a:latin typeface="Arial"/>
            </a:endParaRPr>
          </a:p>
          <a:p>
            <a:pPr>
              <a:lnSpc>
                <a:spcPct val="100000"/>
              </a:lnSpc>
              <a:spcBef>
                <a:spcPts val="1500"/>
              </a:spcBef>
            </a:pPr>
            <a:endParaRPr lang="en-US" sz="2000" b="0" strike="noStrike" spc="-1">
              <a:latin typeface="Arial"/>
            </a:endParaRPr>
          </a:p>
        </p:txBody>
      </p:sp>
      <p:sp>
        <p:nvSpPr>
          <p:cNvPr id="354" name="CustomShape 3"/>
          <p:cNvSpPr/>
          <p:nvPr/>
        </p:nvSpPr>
        <p:spPr>
          <a:xfrm>
            <a:off x="453960" y="1086840"/>
            <a:ext cx="8415720" cy="1382040"/>
          </a:xfrm>
          <a:prstGeom prst="rect">
            <a:avLst/>
          </a:prstGeom>
          <a:solidFill>
            <a:srgbClr val="CCCCCC"/>
          </a:solidFill>
          <a:ln w="9360">
            <a:solidFill>
              <a:srgbClr val="0098DB"/>
            </a:solidFill>
            <a:round/>
          </a:ln>
          <a:effectLst>
            <a:outerShdw dist="20160" dir="5400000">
              <a:srgbClr val="000000">
                <a:alpha val="38000"/>
              </a:srgbClr>
            </a:outerShdw>
          </a:effectLst>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600" b="0" strike="noStrike" spc="-1">
                <a:solidFill>
                  <a:srgbClr val="37424A"/>
                </a:solidFill>
                <a:latin typeface="Courier New"/>
                <a:ea typeface="ＭＳ Ｐゴシック"/>
              </a:rPr>
              <a:t>$ dd if=/dev/zero of=/tmp/test.bin bs=16M count=0 seek=1</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dd if=tmp/deploy/images/qemuarm/u-boot.bin \</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of=/tmp/test.bin conv=notrunc</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dd if=tmp/deploy/images/qemuarm/zImage \</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of=/tmp/test.bin bs=1M seek=1 conv=notrunc</a:t>
            </a:r>
            <a:endParaRPr lang="en-US" sz="1600" b="0" strike="noStrike" spc="-1">
              <a:latin typeface="Arial"/>
            </a:endParaRPr>
          </a:p>
        </p:txBody>
      </p:sp>
      <p:sp>
        <p:nvSpPr>
          <p:cNvPr id="355" name="CustomShape 4"/>
          <p:cNvSpPr/>
          <p:nvPr/>
        </p:nvSpPr>
        <p:spPr>
          <a:xfrm>
            <a:off x="453960" y="3025800"/>
            <a:ext cx="8324280" cy="3100680"/>
          </a:xfrm>
          <a:prstGeom prst="rect">
            <a:avLst/>
          </a:prstGeom>
          <a:solidFill>
            <a:srgbClr val="CCCCCC"/>
          </a:solidFill>
          <a:ln w="9360">
            <a:solidFill>
              <a:srgbClr val="0098DB"/>
            </a:solidFill>
            <a:round/>
          </a:ln>
          <a:effectLst>
            <a:outerShdw dist="20160" dir="5400000">
              <a:srgbClr val="000000">
                <a:alpha val="38000"/>
              </a:srgbClr>
            </a:outerShdw>
          </a:effectLst>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600" b="0" strike="noStrike" spc="-1">
                <a:solidFill>
                  <a:srgbClr val="37424A"/>
                </a:solidFill>
                <a:latin typeface="Courier New"/>
                <a:ea typeface="ＭＳ Ｐゴシック"/>
              </a:rPr>
              <a:t>$ ./tmp/work/x86_64-linux/qemu-native/2.11.1-r0/\</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build/arm-softmmu/qemu-system-arm \</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-machine virt -bios /tmp/test.bin -nographic</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U-Boot 2018.01 (Oct 11 2018 - 13:14:21 +0000)</a:t>
            </a:r>
            <a:endParaRPr lang="en-US" sz="1600" b="0" strike="noStrike" spc="-1">
              <a:latin typeface="Arial"/>
            </a:endParaRPr>
          </a:p>
          <a:p>
            <a:pPr>
              <a:lnSpc>
                <a:spcPct val="100000"/>
              </a:lnSpc>
            </a:pP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DRAM:  128 MiB</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In:    pl011@9000000</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Out:   pl011@9000000</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Err:   pl011@9000000</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Net:   No ethernet found.</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Hit any key to stop autoboot:  0 </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=&gt; </a:t>
            </a:r>
            <a:endParaRPr lang="en-US" sz="1600" b="0" strike="noStrike" spc="-1">
              <a:latin typeface="Arial"/>
            </a:endParaRPr>
          </a:p>
        </p:txBody>
      </p:sp>
      <p:sp>
        <p:nvSpPr>
          <p:cNvPr id="356" name="TextShape 5"/>
          <p:cNvSpPr txBox="1"/>
          <p:nvPr/>
        </p:nvSpPr>
        <p:spPr>
          <a:xfrm>
            <a:off x="453960" y="408960"/>
            <a:ext cx="8226720" cy="888120"/>
          </a:xfrm>
          <a:prstGeom prst="rect">
            <a:avLst/>
          </a:prstGeom>
          <a:noFill/>
          <a:ln>
            <a:noFill/>
          </a:ln>
        </p:spPr>
        <p:txBody>
          <a:bodyPr lIns="0" tIns="0" rIns="0" bIns="0"/>
          <a:lstStyle/>
          <a:p>
            <a:pPr>
              <a:lnSpc>
                <a:spcPts val="2599"/>
              </a:lnSpc>
            </a:pPr>
            <a:r>
              <a:rPr lang="en-US" sz="2600" b="1" strike="noStrike" spc="-1">
                <a:solidFill>
                  <a:srgbClr val="0098DB"/>
                </a:solidFill>
                <a:latin typeface="Arial"/>
                <a:ea typeface="ＭＳ Ｐゴシック"/>
              </a:rPr>
              <a:t>Booting the kernel zImage</a:t>
            </a:r>
            <a:endParaRPr lang="en-US" sz="2600" b="0" strike="noStrike" spc="-1">
              <a:solidFill>
                <a:srgbClr val="37424A"/>
              </a:solidFill>
              <a:latin typeface="Arial"/>
            </a:endParaRPr>
          </a:p>
        </p:txBody>
      </p:sp>
    </p:spTree>
    <p:extLst>
      <p:ext uri="{BB962C8B-B14F-4D97-AF65-F5344CB8AC3E}">
        <p14:creationId xmlns:p14="http://schemas.microsoft.com/office/powerpoint/2010/main" val="80134551"/>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 name="CustomShape 1"/>
          <p:cNvSpPr/>
          <p:nvPr/>
        </p:nvSpPr>
        <p:spPr>
          <a:xfrm>
            <a:off x="453960" y="408600"/>
            <a:ext cx="8225640" cy="88704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ts val="40"/>
              </a:lnSpc>
            </a:pPr>
            <a:r>
              <a:rPr lang="en-US" sz="2600" b="1" strike="noStrike" spc="-1">
                <a:solidFill>
                  <a:srgbClr val="0098DB"/>
                </a:solidFill>
                <a:latin typeface="Arial"/>
                <a:ea typeface="ＭＳ Ｐゴシック"/>
              </a:rPr>
              <a:t>DTO Hands-on 1/2</a:t>
            </a:r>
            <a:endParaRPr lang="en-US" sz="2600" b="0" strike="noStrike" spc="-1">
              <a:latin typeface="Arial"/>
            </a:endParaRPr>
          </a:p>
        </p:txBody>
      </p:sp>
      <p:sp>
        <p:nvSpPr>
          <p:cNvPr id="358" name="CustomShape 2"/>
          <p:cNvSpPr/>
          <p:nvPr/>
        </p:nvSpPr>
        <p:spPr>
          <a:xfrm>
            <a:off x="427680" y="255240"/>
            <a:ext cx="8231400" cy="550260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spcBef>
                <a:spcPts val="1500"/>
              </a:spcBef>
            </a:pPr>
            <a:endParaRPr lang="en-US" sz="1800" b="0" strike="noStrike" spc="-1">
              <a:latin typeface="Arial"/>
            </a:endParaRPr>
          </a:p>
          <a:p>
            <a:pPr marL="343080" indent="-341280">
              <a:lnSpc>
                <a:spcPct val="100000"/>
              </a:lnSpc>
              <a:spcBef>
                <a:spcPts val="1500"/>
              </a:spcBef>
              <a:buClr>
                <a:srgbClr val="0098DB"/>
              </a:buClr>
              <a:buFont typeface="Arial"/>
              <a:buChar char="•"/>
            </a:pPr>
            <a:r>
              <a:rPr lang="en-US" sz="2000" b="1" strike="noStrike" spc="-1">
                <a:solidFill>
                  <a:srgbClr val="414141"/>
                </a:solidFill>
                <a:latin typeface="Arial"/>
                <a:ea typeface="ＭＳ Ｐゴシック"/>
              </a:rPr>
              <a:t>Figure out where the RAM is</a:t>
            </a:r>
            <a:endParaRPr lang="en-US" sz="2000" b="0" strike="noStrike" spc="-1">
              <a:latin typeface="Arial"/>
            </a:endParaRPr>
          </a:p>
          <a:p>
            <a:pPr>
              <a:lnSpc>
                <a:spcPct val="100000"/>
              </a:lnSpc>
              <a:spcBef>
                <a:spcPts val="1500"/>
              </a:spcBef>
            </a:pPr>
            <a:endParaRPr lang="en-US" sz="2000" b="0" strike="noStrike" spc="-1">
              <a:latin typeface="Arial"/>
            </a:endParaRPr>
          </a:p>
          <a:p>
            <a:pPr>
              <a:lnSpc>
                <a:spcPct val="100000"/>
              </a:lnSpc>
              <a:spcBef>
                <a:spcPts val="1500"/>
              </a:spcBef>
            </a:pPr>
            <a:endParaRPr lang="en-US" sz="2000" b="0" strike="noStrike" spc="-1">
              <a:latin typeface="Arial"/>
            </a:endParaRPr>
          </a:p>
          <a:p>
            <a:pPr>
              <a:lnSpc>
                <a:spcPct val="100000"/>
              </a:lnSpc>
              <a:spcBef>
                <a:spcPts val="1500"/>
              </a:spcBef>
            </a:pPr>
            <a:endParaRPr lang="en-US" sz="2000" b="0" strike="noStrike" spc="-1">
              <a:latin typeface="Arial"/>
            </a:endParaRPr>
          </a:p>
          <a:p>
            <a:pPr>
              <a:lnSpc>
                <a:spcPct val="100000"/>
              </a:lnSpc>
              <a:spcBef>
                <a:spcPts val="1500"/>
              </a:spcBef>
            </a:pPr>
            <a:endParaRPr lang="en-US" sz="2000" b="0" strike="noStrike" spc="-1">
              <a:latin typeface="Arial"/>
            </a:endParaRPr>
          </a:p>
          <a:p>
            <a:pPr>
              <a:lnSpc>
                <a:spcPct val="100000"/>
              </a:lnSpc>
              <a:spcBef>
                <a:spcPts val="1500"/>
              </a:spcBef>
            </a:pPr>
            <a:endParaRPr lang="en-US" sz="2000" b="0" strike="noStrike" spc="-1">
              <a:latin typeface="Arial"/>
            </a:endParaRPr>
          </a:p>
          <a:p>
            <a:pPr>
              <a:lnSpc>
                <a:spcPct val="100000"/>
              </a:lnSpc>
              <a:spcBef>
                <a:spcPts val="1500"/>
              </a:spcBef>
            </a:pPr>
            <a:endParaRPr lang="en-US" sz="2000" b="0" strike="noStrike" spc="-1">
              <a:latin typeface="Arial"/>
            </a:endParaRPr>
          </a:p>
          <a:p>
            <a:pPr>
              <a:lnSpc>
                <a:spcPct val="100000"/>
              </a:lnSpc>
              <a:spcBef>
                <a:spcPts val="1500"/>
              </a:spcBef>
            </a:pPr>
            <a:endParaRPr lang="en-US" sz="2000" b="0" strike="noStrike" spc="-1">
              <a:latin typeface="Arial"/>
            </a:endParaRPr>
          </a:p>
          <a:p>
            <a:pPr marL="343080" indent="-341280">
              <a:lnSpc>
                <a:spcPct val="100000"/>
              </a:lnSpc>
              <a:spcBef>
                <a:spcPts val="1500"/>
              </a:spcBef>
              <a:buClr>
                <a:srgbClr val="0098DB"/>
              </a:buClr>
              <a:buFont typeface="Arial"/>
              <a:buChar char="•"/>
            </a:pPr>
            <a:r>
              <a:rPr lang="en-US" sz="2000" b="1" strike="noStrike" spc="-1">
                <a:solidFill>
                  <a:srgbClr val="414141"/>
                </a:solidFill>
                <a:latin typeface="Arial"/>
                <a:ea typeface="ＭＳ Ｐゴシック"/>
              </a:rPr>
              <a:t>Kernel is ~ 8 MiB, copy it to RAM start + 0x8000</a:t>
            </a:r>
            <a:endParaRPr lang="en-US" sz="2000" b="0" strike="noStrike" spc="-1">
              <a:latin typeface="Arial"/>
            </a:endParaRPr>
          </a:p>
          <a:p>
            <a:pPr>
              <a:lnSpc>
                <a:spcPct val="100000"/>
              </a:lnSpc>
              <a:spcBef>
                <a:spcPts val="1500"/>
              </a:spcBef>
            </a:pPr>
            <a:endParaRPr lang="en-US" sz="2000" b="0" strike="noStrike" spc="-1">
              <a:latin typeface="Arial"/>
            </a:endParaRPr>
          </a:p>
          <a:p>
            <a:pPr>
              <a:lnSpc>
                <a:spcPct val="100000"/>
              </a:lnSpc>
              <a:spcBef>
                <a:spcPts val="1500"/>
              </a:spcBef>
            </a:pPr>
            <a:endParaRPr lang="en-US" sz="2000" b="0" strike="noStrike" spc="-1">
              <a:latin typeface="Arial"/>
            </a:endParaRPr>
          </a:p>
        </p:txBody>
      </p:sp>
      <p:sp>
        <p:nvSpPr>
          <p:cNvPr id="359" name="CustomShape 3"/>
          <p:cNvSpPr/>
          <p:nvPr/>
        </p:nvSpPr>
        <p:spPr>
          <a:xfrm>
            <a:off x="457200" y="5150880"/>
            <a:ext cx="8324280" cy="335520"/>
          </a:xfrm>
          <a:prstGeom prst="rect">
            <a:avLst/>
          </a:prstGeom>
          <a:solidFill>
            <a:srgbClr val="CCCCCC"/>
          </a:solidFill>
          <a:ln w="9360">
            <a:solidFill>
              <a:srgbClr val="0098DB"/>
            </a:solidFill>
            <a:round/>
          </a:ln>
          <a:effectLst>
            <a:outerShdw dist="20160" dir="5400000">
              <a:srgbClr val="000000">
                <a:alpha val="38000"/>
              </a:srgbClr>
            </a:outerShdw>
          </a:effectLst>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500" b="0" strike="noStrike" spc="-1">
                <a:solidFill>
                  <a:srgbClr val="37424A"/>
                </a:solidFill>
                <a:latin typeface="Courier New"/>
                <a:ea typeface="ＭＳ Ｐゴシック"/>
              </a:rPr>
              <a:t>=&gt; cp 0x100000 0x40008000 0x200000</a:t>
            </a:r>
            <a:endParaRPr lang="en-US" sz="1500" b="0" strike="noStrike" spc="-1">
              <a:latin typeface="Arial"/>
            </a:endParaRPr>
          </a:p>
        </p:txBody>
      </p:sp>
      <p:sp>
        <p:nvSpPr>
          <p:cNvPr id="360" name="CustomShape 4"/>
          <p:cNvSpPr/>
          <p:nvPr/>
        </p:nvSpPr>
        <p:spPr>
          <a:xfrm>
            <a:off x="457200" y="1028520"/>
            <a:ext cx="8324280" cy="3543480"/>
          </a:xfrm>
          <a:prstGeom prst="rect">
            <a:avLst/>
          </a:prstGeom>
          <a:solidFill>
            <a:srgbClr val="CCCCCC"/>
          </a:solidFill>
          <a:ln w="9360">
            <a:solidFill>
              <a:srgbClr val="0098DB"/>
            </a:solidFill>
            <a:round/>
          </a:ln>
          <a:effectLst>
            <a:outerShdw dist="20160" dir="5400000">
              <a:srgbClr val="000000">
                <a:alpha val="38000"/>
              </a:srgbClr>
            </a:outerShdw>
          </a:effectLst>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600" b="0" strike="noStrike" spc="-1">
                <a:solidFill>
                  <a:srgbClr val="37424A"/>
                </a:solidFill>
                <a:latin typeface="Courier New"/>
                <a:ea typeface="ＭＳ Ｐゴシック"/>
              </a:rPr>
              <a:t>=&gt; bdi </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arch_number = 0x00000000</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boot_params = 0x00000000</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DRAM bank   = 0x00000000</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-&gt; start    = </a:t>
            </a:r>
            <a:r>
              <a:rPr lang="en-US" sz="1600" b="1" strike="noStrike" spc="-1">
                <a:solidFill>
                  <a:srgbClr val="37424A"/>
                </a:solidFill>
                <a:latin typeface="Courier New"/>
                <a:ea typeface="ＭＳ Ｐゴシック"/>
              </a:rPr>
              <a:t>0x40000000</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-&gt; size     = 0x08000000</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baudrate    = 115200 bps</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TLB addr    = 0x47FF0000</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relocaddr   = 0x47F88000</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reloc off   = 0x47F88000</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irq_sp      = 0x46F66ED0</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sp start    = 0x46F66EC0</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Early malloc usage: 104 / 400</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fdt_blob = 46f66ee8</a:t>
            </a:r>
            <a:endParaRPr lang="en-US" sz="1600" b="0" strike="noStrike" spc="-1">
              <a:latin typeface="Arial"/>
            </a:endParaRPr>
          </a:p>
        </p:txBody>
      </p:sp>
      <p:sp>
        <p:nvSpPr>
          <p:cNvPr id="361" name="TextShape 5"/>
          <p:cNvSpPr txBox="1"/>
          <p:nvPr/>
        </p:nvSpPr>
        <p:spPr>
          <a:xfrm>
            <a:off x="453960" y="408960"/>
            <a:ext cx="8226720" cy="888120"/>
          </a:xfrm>
          <a:prstGeom prst="rect">
            <a:avLst/>
          </a:prstGeom>
          <a:noFill/>
          <a:ln>
            <a:noFill/>
          </a:ln>
        </p:spPr>
        <p:txBody>
          <a:bodyPr lIns="0" tIns="0" rIns="0" bIns="0"/>
          <a:lstStyle/>
          <a:p>
            <a:pPr>
              <a:lnSpc>
                <a:spcPts val="2599"/>
              </a:lnSpc>
            </a:pPr>
            <a:r>
              <a:rPr lang="en-US" sz="2600" b="1" strike="noStrike" spc="-1">
                <a:solidFill>
                  <a:srgbClr val="0098DB"/>
                </a:solidFill>
                <a:latin typeface="Arial"/>
                <a:ea typeface="ＭＳ Ｐゴシック"/>
              </a:rPr>
              <a:t>Booting the kernel zImage</a:t>
            </a:r>
            <a:endParaRPr lang="en-US" sz="2600" b="0" strike="noStrike" spc="-1">
              <a:solidFill>
                <a:srgbClr val="37424A"/>
              </a:solidFill>
              <a:latin typeface="Arial"/>
            </a:endParaRPr>
          </a:p>
        </p:txBody>
      </p:sp>
    </p:spTree>
    <p:extLst>
      <p:ext uri="{BB962C8B-B14F-4D97-AF65-F5344CB8AC3E}">
        <p14:creationId xmlns:p14="http://schemas.microsoft.com/office/powerpoint/2010/main" val="674636571"/>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 name="CustomShape 1"/>
          <p:cNvSpPr/>
          <p:nvPr/>
        </p:nvSpPr>
        <p:spPr>
          <a:xfrm>
            <a:off x="453960" y="408600"/>
            <a:ext cx="8225640" cy="88704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ts val="40"/>
              </a:lnSpc>
            </a:pPr>
            <a:r>
              <a:rPr lang="en-US" sz="2600" b="1" strike="noStrike" spc="-1">
                <a:solidFill>
                  <a:srgbClr val="0098DB"/>
                </a:solidFill>
                <a:latin typeface="Arial"/>
                <a:ea typeface="ＭＳ Ｐゴシック"/>
              </a:rPr>
              <a:t>DTO Hands-on 1/2</a:t>
            </a:r>
            <a:endParaRPr lang="en-US" sz="2600" b="0" strike="noStrike" spc="-1">
              <a:latin typeface="Arial"/>
            </a:endParaRPr>
          </a:p>
        </p:txBody>
      </p:sp>
      <p:sp>
        <p:nvSpPr>
          <p:cNvPr id="363" name="CustomShape 2"/>
          <p:cNvSpPr/>
          <p:nvPr/>
        </p:nvSpPr>
        <p:spPr>
          <a:xfrm>
            <a:off x="427680" y="255240"/>
            <a:ext cx="8231400" cy="550260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spcBef>
                <a:spcPts val="1500"/>
              </a:spcBef>
            </a:pPr>
            <a:endParaRPr lang="en-US" sz="1800" b="0" strike="noStrike" spc="-1">
              <a:latin typeface="Arial"/>
            </a:endParaRPr>
          </a:p>
          <a:p>
            <a:pPr marL="343080" indent="-341280">
              <a:lnSpc>
                <a:spcPct val="100000"/>
              </a:lnSpc>
              <a:spcBef>
                <a:spcPts val="1500"/>
              </a:spcBef>
              <a:buClr>
                <a:srgbClr val="0098DB"/>
              </a:buClr>
              <a:buFont typeface="Arial"/>
              <a:buChar char="•"/>
            </a:pPr>
            <a:r>
              <a:rPr lang="en-US" sz="2000" b="1" strike="noStrike" spc="-1">
                <a:solidFill>
                  <a:srgbClr val="414141"/>
                </a:solidFill>
                <a:latin typeface="Arial"/>
                <a:ea typeface="ＭＳ Ｐゴシック"/>
              </a:rPr>
              <a:t>Boot the zImage with DT</a:t>
            </a:r>
            <a:endParaRPr lang="en-US" sz="2000" b="0" strike="noStrike" spc="-1">
              <a:latin typeface="Arial"/>
            </a:endParaRPr>
          </a:p>
          <a:p>
            <a:pPr marL="343080" indent="-341280">
              <a:lnSpc>
                <a:spcPct val="100000"/>
              </a:lnSpc>
              <a:spcBef>
                <a:spcPts val="1500"/>
              </a:spcBef>
              <a:buClr>
                <a:srgbClr val="0098DB"/>
              </a:buClr>
              <a:buFont typeface="Arial"/>
              <a:buChar char="•"/>
            </a:pPr>
            <a:endParaRPr lang="en-US" sz="2000" b="0" strike="noStrike" spc="-1">
              <a:latin typeface="Arial"/>
            </a:endParaRPr>
          </a:p>
          <a:p>
            <a:pPr marL="343080" indent="-341280">
              <a:lnSpc>
                <a:spcPct val="100000"/>
              </a:lnSpc>
              <a:spcBef>
                <a:spcPts val="1500"/>
              </a:spcBef>
              <a:buClr>
                <a:srgbClr val="0098DB"/>
              </a:buClr>
              <a:buFont typeface="Arial"/>
              <a:buChar char="•"/>
            </a:pPr>
            <a:endParaRPr lang="en-US" sz="2000" b="0" strike="noStrike" spc="-1">
              <a:latin typeface="Arial"/>
            </a:endParaRPr>
          </a:p>
          <a:p>
            <a:pPr marL="343080" indent="-341280">
              <a:lnSpc>
                <a:spcPct val="100000"/>
              </a:lnSpc>
              <a:spcBef>
                <a:spcPts val="1500"/>
              </a:spcBef>
              <a:buClr>
                <a:srgbClr val="0098DB"/>
              </a:buClr>
              <a:buFont typeface="Arial"/>
              <a:buChar char="•"/>
            </a:pPr>
            <a:endParaRPr lang="en-US" sz="2000" b="0" strike="noStrike" spc="-1">
              <a:latin typeface="Arial"/>
            </a:endParaRPr>
          </a:p>
          <a:p>
            <a:pPr marL="343080" indent="-341280">
              <a:lnSpc>
                <a:spcPct val="100000"/>
              </a:lnSpc>
              <a:spcBef>
                <a:spcPts val="1500"/>
              </a:spcBef>
              <a:buClr>
                <a:srgbClr val="0098DB"/>
              </a:buClr>
              <a:buFont typeface="Arial"/>
              <a:buChar char="•"/>
            </a:pPr>
            <a:endParaRPr lang="en-US" sz="2000" b="0" strike="noStrike" spc="-1">
              <a:latin typeface="Arial"/>
            </a:endParaRPr>
          </a:p>
          <a:p>
            <a:pPr marL="343080" indent="-341280">
              <a:lnSpc>
                <a:spcPct val="100000"/>
              </a:lnSpc>
              <a:spcBef>
                <a:spcPts val="1500"/>
              </a:spcBef>
              <a:buClr>
                <a:srgbClr val="0098DB"/>
              </a:buClr>
              <a:buFont typeface="Arial"/>
              <a:buChar char="•"/>
            </a:pPr>
            <a:endParaRPr lang="en-US" sz="2000" b="0" strike="noStrike" spc="-1">
              <a:latin typeface="Arial"/>
            </a:endParaRPr>
          </a:p>
          <a:p>
            <a:pPr marL="343080" indent="-341280">
              <a:lnSpc>
                <a:spcPct val="100000"/>
              </a:lnSpc>
              <a:spcBef>
                <a:spcPts val="1500"/>
              </a:spcBef>
              <a:buClr>
                <a:srgbClr val="0098DB"/>
              </a:buClr>
              <a:buFont typeface="Arial"/>
              <a:buChar char="•"/>
            </a:pPr>
            <a:endParaRPr lang="en-US" sz="2000" b="0" strike="noStrike" spc="-1">
              <a:latin typeface="Arial"/>
            </a:endParaRPr>
          </a:p>
          <a:p>
            <a:pPr marL="343080" indent="-341280">
              <a:lnSpc>
                <a:spcPct val="100000"/>
              </a:lnSpc>
              <a:spcBef>
                <a:spcPts val="1500"/>
              </a:spcBef>
              <a:buClr>
                <a:srgbClr val="0098DB"/>
              </a:buClr>
              <a:buFont typeface="Arial"/>
              <a:buChar char="•"/>
            </a:pPr>
            <a:endParaRPr lang="en-US" sz="2000" b="0" strike="noStrike" spc="-1">
              <a:latin typeface="Arial"/>
            </a:endParaRPr>
          </a:p>
          <a:p>
            <a:pPr marL="343080" indent="-341280">
              <a:lnSpc>
                <a:spcPct val="100000"/>
              </a:lnSpc>
              <a:spcBef>
                <a:spcPts val="1500"/>
              </a:spcBef>
              <a:buClr>
                <a:srgbClr val="0098DB"/>
              </a:buClr>
              <a:buFont typeface="Arial"/>
              <a:buChar char="•"/>
            </a:pPr>
            <a:endParaRPr lang="en-US" sz="2000" b="0" strike="noStrike" spc="-1">
              <a:latin typeface="Arial"/>
            </a:endParaRPr>
          </a:p>
          <a:p>
            <a:pPr marL="343080" indent="-341280">
              <a:lnSpc>
                <a:spcPct val="100000"/>
              </a:lnSpc>
              <a:spcBef>
                <a:spcPts val="1500"/>
              </a:spcBef>
              <a:buClr>
                <a:srgbClr val="0098DB"/>
              </a:buClr>
              <a:buFont typeface="Arial"/>
              <a:buChar char="•"/>
            </a:pPr>
            <a:r>
              <a:rPr lang="en-US" sz="2000" b="1" strike="noStrike" spc="-1">
                <a:solidFill>
                  <a:srgbClr val="414141"/>
                </a:solidFill>
                <a:latin typeface="Arial"/>
                <a:ea typeface="ＭＳ Ｐゴシック"/>
              </a:rPr>
              <a:t>The $fdtcontroladdr is DT generated by QEMU</a:t>
            </a:r>
            <a:endParaRPr lang="en-US" sz="2000" b="0" strike="noStrike" spc="-1">
              <a:latin typeface="Arial"/>
            </a:endParaRPr>
          </a:p>
          <a:p>
            <a:pPr marL="432000" lvl="1" indent="-216000">
              <a:lnSpc>
                <a:spcPct val="100000"/>
              </a:lnSpc>
              <a:spcBef>
                <a:spcPts val="1500"/>
              </a:spcBef>
              <a:buClr>
                <a:srgbClr val="000000"/>
              </a:buClr>
              <a:buSzPct val="45000"/>
              <a:buFont typeface="Wingdings" charset="2"/>
              <a:buChar char=""/>
            </a:pPr>
            <a:r>
              <a:rPr lang="en-US" sz="2000" b="0" strike="noStrike" spc="-1">
                <a:solidFill>
                  <a:srgbClr val="414141"/>
                </a:solidFill>
                <a:latin typeface="Arial"/>
                <a:ea typeface="ＭＳ Ｐゴシック"/>
              </a:rPr>
              <a:t>You can dump the DT by appending -machine dumpdtb=file.dtb</a:t>
            </a:r>
            <a:endParaRPr lang="en-US" sz="2000" b="0" strike="noStrike" spc="-1">
              <a:latin typeface="Arial"/>
            </a:endParaRPr>
          </a:p>
          <a:p>
            <a:pPr>
              <a:lnSpc>
                <a:spcPct val="100000"/>
              </a:lnSpc>
              <a:spcBef>
                <a:spcPts val="1500"/>
              </a:spcBef>
            </a:pPr>
            <a:endParaRPr lang="en-US" sz="2000" b="0" strike="noStrike" spc="-1">
              <a:latin typeface="Arial"/>
            </a:endParaRPr>
          </a:p>
        </p:txBody>
      </p:sp>
      <p:sp>
        <p:nvSpPr>
          <p:cNvPr id="364" name="CustomShape 3"/>
          <p:cNvSpPr/>
          <p:nvPr/>
        </p:nvSpPr>
        <p:spPr>
          <a:xfrm>
            <a:off x="457200" y="1136520"/>
            <a:ext cx="8324280" cy="3984120"/>
          </a:xfrm>
          <a:prstGeom prst="rect">
            <a:avLst/>
          </a:prstGeom>
          <a:solidFill>
            <a:srgbClr val="CCCCCC"/>
          </a:solidFill>
          <a:ln w="9360">
            <a:solidFill>
              <a:srgbClr val="0098DB"/>
            </a:solidFill>
            <a:round/>
          </a:ln>
          <a:effectLst>
            <a:outerShdw dist="20160" dir="5400000">
              <a:srgbClr val="000000">
                <a:alpha val="38000"/>
              </a:srgbClr>
            </a:outerShdw>
          </a:effectLst>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300" b="0" strike="noStrike" spc="-1">
                <a:solidFill>
                  <a:srgbClr val="37424A"/>
                </a:solidFill>
                <a:latin typeface="Courier New"/>
                <a:ea typeface="ＭＳ Ｐゴシック"/>
              </a:rPr>
              <a:t>=&gt; bootz 0x40008000 - $fdtcontroladdr</a:t>
            </a:r>
            <a:endParaRPr lang="en-US" sz="1300" b="0" strike="noStrike" spc="-1">
              <a:latin typeface="Arial"/>
            </a:endParaRPr>
          </a:p>
          <a:p>
            <a:pPr>
              <a:lnSpc>
                <a:spcPct val="100000"/>
              </a:lnSpc>
            </a:pPr>
            <a:r>
              <a:rPr lang="en-US" sz="1300" b="0" strike="noStrike" spc="-1">
                <a:solidFill>
                  <a:srgbClr val="37424A"/>
                </a:solidFill>
                <a:latin typeface="Courier New"/>
                <a:ea typeface="ＭＳ Ｐゴシック"/>
              </a:rPr>
              <a:t>Kernel image @ 0x40008000 [ 0x000000 - 0x524da0 ]</a:t>
            </a:r>
            <a:endParaRPr lang="en-US" sz="1300" b="0" strike="noStrike" spc="-1">
              <a:latin typeface="Arial"/>
            </a:endParaRPr>
          </a:p>
          <a:p>
            <a:pPr>
              <a:lnSpc>
                <a:spcPct val="100000"/>
              </a:lnSpc>
            </a:pPr>
            <a:r>
              <a:rPr lang="en-US" sz="1300" b="0" strike="noStrike" spc="-1">
                <a:solidFill>
                  <a:srgbClr val="37424A"/>
                </a:solidFill>
                <a:latin typeface="Courier New"/>
                <a:ea typeface="ＭＳ Ｐゴシック"/>
              </a:rPr>
              <a:t>## Flattened Device Tree blob at 46f66ee8</a:t>
            </a:r>
            <a:endParaRPr lang="en-US" sz="1300" b="0" strike="noStrike" spc="-1">
              <a:latin typeface="Arial"/>
            </a:endParaRPr>
          </a:p>
          <a:p>
            <a:pPr>
              <a:lnSpc>
                <a:spcPct val="100000"/>
              </a:lnSpc>
            </a:pPr>
            <a:r>
              <a:rPr lang="en-US" sz="1300" b="0" strike="noStrike" spc="-1">
                <a:solidFill>
                  <a:srgbClr val="37424A"/>
                </a:solidFill>
                <a:latin typeface="Courier New"/>
                <a:ea typeface="ＭＳ Ｐゴシック"/>
              </a:rPr>
              <a:t>   Booting using the fdt blob at 0x46f66ee8</a:t>
            </a:r>
            <a:endParaRPr lang="en-US" sz="1300" b="0" strike="noStrike" spc="-1">
              <a:latin typeface="Arial"/>
            </a:endParaRPr>
          </a:p>
          <a:p>
            <a:pPr>
              <a:lnSpc>
                <a:spcPct val="100000"/>
              </a:lnSpc>
            </a:pPr>
            <a:r>
              <a:rPr lang="en-US" sz="1300" b="0" strike="noStrike" spc="-1">
                <a:solidFill>
                  <a:srgbClr val="37424A"/>
                </a:solidFill>
                <a:latin typeface="Courier New"/>
                <a:ea typeface="ＭＳ Ｐゴシック"/>
              </a:rPr>
              <a:t>   Using Device Tree in place at 46f66ee8, end 46f79ee7</a:t>
            </a:r>
            <a:endParaRPr lang="en-US" sz="1300" b="0" strike="noStrike" spc="-1">
              <a:latin typeface="Arial"/>
            </a:endParaRPr>
          </a:p>
          <a:p>
            <a:pPr>
              <a:lnSpc>
                <a:spcPct val="100000"/>
              </a:lnSpc>
            </a:pPr>
            <a:endParaRPr lang="en-US" sz="1300" b="0" strike="noStrike" spc="-1">
              <a:latin typeface="Arial"/>
            </a:endParaRPr>
          </a:p>
          <a:p>
            <a:pPr>
              <a:lnSpc>
                <a:spcPct val="100000"/>
              </a:lnSpc>
            </a:pPr>
            <a:r>
              <a:rPr lang="en-US" sz="1300" b="0" strike="noStrike" spc="-1">
                <a:solidFill>
                  <a:srgbClr val="37424A"/>
                </a:solidFill>
                <a:latin typeface="Courier New"/>
                <a:ea typeface="ＭＳ Ｐゴシック"/>
              </a:rPr>
              <a:t>Starting kernel ...</a:t>
            </a:r>
            <a:endParaRPr lang="en-US" sz="1300" b="0" strike="noStrike" spc="-1">
              <a:latin typeface="Arial"/>
            </a:endParaRPr>
          </a:p>
          <a:p>
            <a:pPr>
              <a:lnSpc>
                <a:spcPct val="100000"/>
              </a:lnSpc>
            </a:pPr>
            <a:endParaRPr lang="en-US" sz="1300" b="0" strike="noStrike" spc="-1">
              <a:latin typeface="Arial"/>
            </a:endParaRPr>
          </a:p>
          <a:p>
            <a:pPr>
              <a:lnSpc>
                <a:spcPct val="100000"/>
              </a:lnSpc>
            </a:pPr>
            <a:r>
              <a:rPr lang="en-US" sz="1300" b="0" strike="noStrike" spc="-1">
                <a:solidFill>
                  <a:srgbClr val="37424A"/>
                </a:solidFill>
                <a:latin typeface="Courier New"/>
                <a:ea typeface="ＭＳ Ｐゴシック"/>
              </a:rPr>
              <a:t>[    0.000000] Booting Linux on physical CPU 0x0</a:t>
            </a:r>
            <a:endParaRPr lang="en-US" sz="1300" b="0" strike="noStrike" spc="-1">
              <a:latin typeface="Arial"/>
            </a:endParaRPr>
          </a:p>
          <a:p>
            <a:pPr>
              <a:lnSpc>
                <a:spcPct val="100000"/>
              </a:lnSpc>
            </a:pPr>
            <a:r>
              <a:rPr lang="en-US" sz="1300" b="0" strike="noStrike" spc="-1">
                <a:solidFill>
                  <a:srgbClr val="37424A"/>
                </a:solidFill>
                <a:latin typeface="Courier New"/>
                <a:ea typeface="ＭＳ Ｐゴシック"/>
              </a:rPr>
              <a:t>[    0.000000] Linux version 4.14.67-yocto-standard (</a:t>
            </a:r>
            <a:r>
              <a:rPr lang="en-US" sz="1300" b="0" strike="noStrike" spc="-1">
                <a:solidFill>
                  <a:srgbClr val="37424A"/>
                </a:solidFill>
                <a:latin typeface="Courier New"/>
                <a:ea typeface="ＭＳ Ｐゴシック"/>
                <a:hlinkClick r:id="rId3"/>
              </a:rPr>
              <a:t>oe-user@oe-host</a:t>
            </a:r>
            <a:r>
              <a:rPr lang="en-US" sz="1300" b="0" strike="noStrike" spc="-1">
                <a:solidFill>
                  <a:srgbClr val="37424A"/>
                </a:solidFill>
                <a:latin typeface="Courier New"/>
                <a:ea typeface="ＭＳ Ｐゴシック"/>
              </a:rPr>
              <a:t>)</a:t>
            </a:r>
            <a:endParaRPr lang="en-US" sz="1300" b="0" strike="noStrike" spc="-1">
              <a:latin typeface="Arial"/>
            </a:endParaRPr>
          </a:p>
          <a:p>
            <a:pPr>
              <a:lnSpc>
                <a:spcPct val="100000"/>
              </a:lnSpc>
            </a:pPr>
            <a:r>
              <a:rPr lang="en-US" sz="1300" b="0" strike="noStrike" spc="-1">
                <a:solidFill>
                  <a:srgbClr val="37424A"/>
                </a:solidFill>
                <a:latin typeface="Courier New"/>
                <a:ea typeface="ＭＳ Ｐゴシック"/>
              </a:rPr>
              <a:t>(gcc version 7.3.0 (GCC)) #1 PREEMPT Thu Oct 11 13:10:58 UTC 2018</a:t>
            </a:r>
            <a:endParaRPr lang="en-US" sz="1300" b="0" strike="noStrike" spc="-1">
              <a:latin typeface="Arial"/>
            </a:endParaRPr>
          </a:p>
          <a:p>
            <a:pPr>
              <a:lnSpc>
                <a:spcPct val="100000"/>
              </a:lnSpc>
            </a:pPr>
            <a:r>
              <a:rPr lang="en-US" sz="1300" b="0" strike="noStrike" spc="-1">
                <a:solidFill>
                  <a:srgbClr val="37424A"/>
                </a:solidFill>
                <a:latin typeface="Courier New"/>
                <a:ea typeface="ＭＳ Ｐゴシック"/>
              </a:rPr>
              <a:t>[    0.000000] CPU: ARMv7 Processor [412fc0f1] revision 1 (ARMv7), cr=10c53c7d</a:t>
            </a:r>
            <a:endParaRPr lang="en-US" sz="1300" b="0" strike="noStrike" spc="-1">
              <a:latin typeface="Arial"/>
            </a:endParaRPr>
          </a:p>
          <a:p>
            <a:pPr>
              <a:lnSpc>
                <a:spcPct val="100000"/>
              </a:lnSpc>
            </a:pPr>
            <a:r>
              <a:rPr lang="en-US" sz="1300" b="0" strike="noStrike" spc="-1">
                <a:solidFill>
                  <a:srgbClr val="37424A"/>
                </a:solidFill>
                <a:latin typeface="Courier New"/>
                <a:ea typeface="ＭＳ Ｐゴシック"/>
              </a:rPr>
              <a:t>[    0.000000] CPU: div instructions available: patching division code</a:t>
            </a:r>
            <a:endParaRPr lang="en-US" sz="1300" b="0" strike="noStrike" spc="-1">
              <a:latin typeface="Arial"/>
            </a:endParaRPr>
          </a:p>
          <a:p>
            <a:pPr>
              <a:lnSpc>
                <a:spcPct val="100000"/>
              </a:lnSpc>
            </a:pPr>
            <a:r>
              <a:rPr lang="en-US" sz="1300" b="0" strike="noStrike" spc="-1">
                <a:solidFill>
                  <a:srgbClr val="37424A"/>
                </a:solidFill>
                <a:latin typeface="Courier New"/>
                <a:ea typeface="ＭＳ Ｐゴシック"/>
              </a:rPr>
              <a:t>[    0.000000] CPU: PIPT / VIPT nonaliasing data cache, PIPT instruction cache</a:t>
            </a:r>
            <a:endParaRPr lang="en-US" sz="1300" b="0" strike="noStrike" spc="-1">
              <a:latin typeface="Arial"/>
            </a:endParaRPr>
          </a:p>
          <a:p>
            <a:pPr>
              <a:lnSpc>
                <a:spcPct val="100000"/>
              </a:lnSpc>
            </a:pPr>
            <a:r>
              <a:rPr lang="en-US" sz="1300" b="0" strike="noStrike" spc="-1">
                <a:solidFill>
                  <a:srgbClr val="37424A"/>
                </a:solidFill>
                <a:latin typeface="Courier New"/>
                <a:ea typeface="ＭＳ Ｐゴシック"/>
              </a:rPr>
              <a:t>[    0.000000] OF: fdt: Machine model: linux,dummy-virt</a:t>
            </a:r>
            <a:endParaRPr lang="en-US" sz="1300" b="0" strike="noStrike" spc="-1">
              <a:latin typeface="Arial"/>
            </a:endParaRPr>
          </a:p>
          <a:p>
            <a:pPr>
              <a:lnSpc>
                <a:spcPct val="100000"/>
              </a:lnSpc>
            </a:pPr>
            <a:r>
              <a:rPr lang="en-US" sz="1300" b="0" strike="noStrike" spc="-1">
                <a:solidFill>
                  <a:srgbClr val="37424A"/>
                </a:solidFill>
                <a:latin typeface="Courier New"/>
                <a:ea typeface="ＭＳ Ｐゴシック"/>
              </a:rPr>
              <a:t>[    0.000000] Memory policy: Data cache writeback</a:t>
            </a:r>
            <a:endParaRPr lang="en-US" sz="1300" b="0" strike="noStrike" spc="-1">
              <a:latin typeface="Arial"/>
            </a:endParaRPr>
          </a:p>
          <a:p>
            <a:pPr>
              <a:lnSpc>
                <a:spcPct val="100000"/>
              </a:lnSpc>
            </a:pPr>
            <a:r>
              <a:rPr lang="en-US" sz="1300" b="0" strike="noStrike" spc="-1">
                <a:solidFill>
                  <a:srgbClr val="37424A"/>
                </a:solidFill>
                <a:latin typeface="Courier New"/>
                <a:ea typeface="ＭＳ Ｐゴシック"/>
              </a:rPr>
              <a:t>[    0.000000] psci: probing for conduit method from DT.</a:t>
            </a:r>
            <a:endParaRPr lang="en-US" sz="1300" b="0" strike="noStrike" spc="-1">
              <a:latin typeface="Arial"/>
            </a:endParaRPr>
          </a:p>
          <a:p>
            <a:pPr>
              <a:lnSpc>
                <a:spcPct val="100000"/>
              </a:lnSpc>
            </a:pPr>
            <a:r>
              <a:rPr lang="en-US" sz="1300" b="0" strike="noStrike" spc="-1">
                <a:solidFill>
                  <a:srgbClr val="37424A"/>
                </a:solidFill>
                <a:latin typeface="Courier New"/>
                <a:ea typeface="ＭＳ Ｐゴシック"/>
              </a:rPr>
              <a:t>[    0.000000] psci: PSCIv0.2 detected in firmware.</a:t>
            </a:r>
            <a:endParaRPr lang="en-US" sz="1300" b="0" strike="noStrike" spc="-1">
              <a:latin typeface="Arial"/>
            </a:endParaRPr>
          </a:p>
        </p:txBody>
      </p:sp>
      <p:sp>
        <p:nvSpPr>
          <p:cNvPr id="365" name="TextShape 4"/>
          <p:cNvSpPr txBox="1"/>
          <p:nvPr/>
        </p:nvSpPr>
        <p:spPr>
          <a:xfrm>
            <a:off x="453960" y="408960"/>
            <a:ext cx="8226720" cy="888120"/>
          </a:xfrm>
          <a:prstGeom prst="rect">
            <a:avLst/>
          </a:prstGeom>
          <a:noFill/>
          <a:ln>
            <a:noFill/>
          </a:ln>
        </p:spPr>
        <p:txBody>
          <a:bodyPr lIns="0" tIns="0" rIns="0" bIns="0"/>
          <a:lstStyle/>
          <a:p>
            <a:pPr>
              <a:lnSpc>
                <a:spcPts val="2599"/>
              </a:lnSpc>
            </a:pPr>
            <a:r>
              <a:rPr lang="en-US" sz="2600" b="1" strike="noStrike" spc="-1">
                <a:solidFill>
                  <a:srgbClr val="0098DB"/>
                </a:solidFill>
                <a:latin typeface="Arial"/>
                <a:ea typeface="ＭＳ Ｐゴシック"/>
              </a:rPr>
              <a:t>Booting the kernel zImage</a:t>
            </a:r>
            <a:endParaRPr lang="en-US" sz="2600" b="0" strike="noStrike" spc="-1">
              <a:solidFill>
                <a:srgbClr val="37424A"/>
              </a:solidFill>
              <a:latin typeface="Arial"/>
            </a:endParaRPr>
          </a:p>
        </p:txBody>
      </p:sp>
    </p:spTree>
    <p:extLst>
      <p:ext uri="{BB962C8B-B14F-4D97-AF65-F5344CB8AC3E}">
        <p14:creationId xmlns:p14="http://schemas.microsoft.com/office/powerpoint/2010/main" val="2352139545"/>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0"/>
          <p:cNvSpPr/>
          <p:nvPr/>
        </p:nvSpPr>
        <p:spPr>
          <a:xfrm>
            <a:off x="264000" y="2004017"/>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A:do_configure</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111</a:t>
            </a:r>
            <a:endParaRPr sz="1200"/>
          </a:p>
          <a:p>
            <a:pPr marL="0" lvl="0" indent="0" algn="l" rtl="0">
              <a:spcBef>
                <a:spcPts val="0"/>
              </a:spcBef>
              <a:spcAft>
                <a:spcPts val="0"/>
              </a:spcAft>
              <a:buNone/>
            </a:pPr>
            <a:endParaRPr sz="1200"/>
          </a:p>
        </p:txBody>
      </p:sp>
      <p:sp>
        <p:nvSpPr>
          <p:cNvPr id="113" name="Google Shape;113;p20"/>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Traditional Runqueue Execution</a:t>
            </a:r>
            <a:endParaRPr/>
          </a:p>
        </p:txBody>
      </p:sp>
      <p:cxnSp>
        <p:nvCxnSpPr>
          <p:cNvPr id="114" name="Google Shape;114;p20"/>
          <p:cNvCxnSpPr>
            <a:stCxn id="115" idx="1"/>
            <a:endCxn id="112" idx="3"/>
          </p:cNvCxnSpPr>
          <p:nvPr/>
        </p:nvCxnSpPr>
        <p:spPr>
          <a:xfrm rot="10800000">
            <a:off x="2767294" y="2611217"/>
            <a:ext cx="245400" cy="0"/>
          </a:xfrm>
          <a:prstGeom prst="straightConnector1">
            <a:avLst/>
          </a:prstGeom>
          <a:noFill/>
          <a:ln w="9525" cap="flat" cmpd="sng">
            <a:solidFill>
              <a:srgbClr val="4A86E8"/>
            </a:solidFill>
            <a:prstDash val="solid"/>
            <a:round/>
            <a:headEnd type="none" w="med" len="med"/>
            <a:tailEnd type="triangle" w="med" len="med"/>
          </a:ln>
        </p:spPr>
      </p:cxnSp>
      <p:cxnSp>
        <p:nvCxnSpPr>
          <p:cNvPr id="116" name="Google Shape;116;p20"/>
          <p:cNvCxnSpPr>
            <a:stCxn id="115" idx="3"/>
            <a:endCxn id="117" idx="2"/>
          </p:cNvCxnSpPr>
          <p:nvPr/>
        </p:nvCxnSpPr>
        <p:spPr>
          <a:xfrm rot="10800000" flipH="1">
            <a:off x="5515894" y="2257817"/>
            <a:ext cx="221100" cy="353400"/>
          </a:xfrm>
          <a:prstGeom prst="straightConnector1">
            <a:avLst/>
          </a:prstGeom>
          <a:noFill/>
          <a:ln w="9525" cap="flat" cmpd="sng">
            <a:solidFill>
              <a:srgbClr val="FF0000"/>
            </a:solidFill>
            <a:prstDash val="solid"/>
            <a:round/>
            <a:headEnd type="none" w="med" len="med"/>
            <a:tailEnd type="triangle" w="med" len="med"/>
          </a:ln>
        </p:spPr>
      </p:cxnSp>
      <p:sp>
        <p:nvSpPr>
          <p:cNvPr id="117" name="Google Shape;117;p20"/>
          <p:cNvSpPr/>
          <p:nvPr/>
        </p:nvSpPr>
        <p:spPr>
          <a:xfrm>
            <a:off x="5737038" y="2004017"/>
            <a:ext cx="2247900" cy="507600"/>
          </a:xfrm>
          <a:prstGeom prst="snip1Rect">
            <a:avLst>
              <a:gd name="adj" fmla="val 1666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t>A:do_populate_sysroot:222</a:t>
            </a:r>
            <a:endParaRPr sz="1200"/>
          </a:p>
        </p:txBody>
      </p:sp>
      <p:cxnSp>
        <p:nvCxnSpPr>
          <p:cNvPr id="118" name="Google Shape;118;p20"/>
          <p:cNvCxnSpPr>
            <a:stCxn id="119" idx="0"/>
            <a:endCxn id="115" idx="2"/>
          </p:cNvCxnSpPr>
          <p:nvPr/>
        </p:nvCxnSpPr>
        <p:spPr>
          <a:xfrm rot="-5400000">
            <a:off x="2111550" y="2622450"/>
            <a:ext cx="1556700" cy="2748600"/>
          </a:xfrm>
          <a:prstGeom prst="bentConnector3">
            <a:avLst>
              <a:gd name="adj1" fmla="val 49996"/>
            </a:avLst>
          </a:prstGeom>
          <a:noFill/>
          <a:ln w="9525" cap="flat" cmpd="sng">
            <a:solidFill>
              <a:srgbClr val="4A86E8"/>
            </a:solidFill>
            <a:prstDash val="solid"/>
            <a:round/>
            <a:headEnd type="none" w="med" len="med"/>
            <a:tailEnd type="triangle" w="med" len="med"/>
          </a:ln>
        </p:spPr>
      </p:cxnSp>
      <p:cxnSp>
        <p:nvCxnSpPr>
          <p:cNvPr id="120" name="Google Shape;120;p20"/>
          <p:cNvCxnSpPr/>
          <p:nvPr/>
        </p:nvCxnSpPr>
        <p:spPr>
          <a:xfrm rot="10800000">
            <a:off x="3316770" y="5382283"/>
            <a:ext cx="220500" cy="0"/>
          </a:xfrm>
          <a:prstGeom prst="straightConnector1">
            <a:avLst/>
          </a:prstGeom>
          <a:noFill/>
          <a:ln w="9525" cap="flat" cmpd="sng">
            <a:solidFill>
              <a:srgbClr val="4A86E8"/>
            </a:solidFill>
            <a:prstDash val="solid"/>
            <a:round/>
            <a:headEnd type="none" w="med" len="med"/>
            <a:tailEnd type="triangle" w="med" len="med"/>
          </a:ln>
        </p:spPr>
      </p:cxnSp>
      <p:sp>
        <p:nvSpPr>
          <p:cNvPr id="121" name="Google Shape;121;p20"/>
          <p:cNvSpPr/>
          <p:nvPr/>
        </p:nvSpPr>
        <p:spPr>
          <a:xfrm>
            <a:off x="5737038" y="4775100"/>
            <a:ext cx="2247900" cy="507600"/>
          </a:xfrm>
          <a:prstGeom prst="snip1Rect">
            <a:avLst>
              <a:gd name="adj" fmla="val 1666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t>B:do_populate_sysroot:444</a:t>
            </a:r>
            <a:endParaRPr sz="1200"/>
          </a:p>
        </p:txBody>
      </p:sp>
      <p:cxnSp>
        <p:nvCxnSpPr>
          <p:cNvPr id="122" name="Google Shape;122;p20"/>
          <p:cNvCxnSpPr>
            <a:stCxn id="123" idx="3"/>
            <a:endCxn id="121" idx="2"/>
          </p:cNvCxnSpPr>
          <p:nvPr/>
        </p:nvCxnSpPr>
        <p:spPr>
          <a:xfrm rot="10800000" flipH="1">
            <a:off x="5515894" y="5028900"/>
            <a:ext cx="221100" cy="353400"/>
          </a:xfrm>
          <a:prstGeom prst="straightConnector1">
            <a:avLst/>
          </a:prstGeom>
          <a:noFill/>
          <a:ln w="9525" cap="flat" cmpd="sng">
            <a:solidFill>
              <a:srgbClr val="FF0000"/>
            </a:solidFill>
            <a:prstDash val="solid"/>
            <a:round/>
            <a:headEnd type="none" w="med" len="med"/>
            <a:tailEnd type="triangle" w="med" len="med"/>
          </a:ln>
        </p:spPr>
      </p:cxnSp>
      <p:sp>
        <p:nvSpPr>
          <p:cNvPr id="115" name="Google Shape;115;p20"/>
          <p:cNvSpPr/>
          <p:nvPr/>
        </p:nvSpPr>
        <p:spPr>
          <a:xfrm>
            <a:off x="3012694" y="2004017"/>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A:do_populate_sysroot</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222</a:t>
            </a:r>
            <a:endParaRPr sz="1200"/>
          </a:p>
          <a:p>
            <a:pPr marL="0" lvl="0" indent="0" algn="l" rtl="0">
              <a:spcBef>
                <a:spcPts val="0"/>
              </a:spcBef>
              <a:spcAft>
                <a:spcPts val="0"/>
              </a:spcAft>
              <a:buNone/>
            </a:pPr>
            <a:endParaRPr sz="1200"/>
          </a:p>
        </p:txBody>
      </p:sp>
      <p:sp>
        <p:nvSpPr>
          <p:cNvPr id="119" name="Google Shape;119;p20"/>
          <p:cNvSpPr/>
          <p:nvPr/>
        </p:nvSpPr>
        <p:spPr>
          <a:xfrm>
            <a:off x="264000" y="4775100"/>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B:do_configure</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333</a:t>
            </a:r>
            <a:endParaRPr sz="1200"/>
          </a:p>
          <a:p>
            <a:pPr marL="0" lvl="0" indent="0" algn="l" rtl="0">
              <a:spcBef>
                <a:spcPts val="0"/>
              </a:spcBef>
              <a:spcAft>
                <a:spcPts val="0"/>
              </a:spcAft>
              <a:buNone/>
            </a:pPr>
            <a:endParaRPr sz="1200"/>
          </a:p>
        </p:txBody>
      </p:sp>
      <p:sp>
        <p:nvSpPr>
          <p:cNvPr id="123" name="Google Shape;123;p20"/>
          <p:cNvSpPr/>
          <p:nvPr/>
        </p:nvSpPr>
        <p:spPr>
          <a:xfrm>
            <a:off x="3012694" y="4775100"/>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B:do_populate_sysroot</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444</a:t>
            </a:r>
            <a:endParaRPr sz="1200"/>
          </a:p>
          <a:p>
            <a:pPr marL="0" lvl="0" indent="0" algn="l" rtl="0">
              <a:spcBef>
                <a:spcPts val="0"/>
              </a:spcBef>
              <a:spcAft>
                <a:spcPts val="0"/>
              </a:spcAft>
              <a:buNone/>
            </a:pPr>
            <a:endParaRPr sz="1200"/>
          </a:p>
        </p:txBody>
      </p:sp>
      <p:cxnSp>
        <p:nvCxnSpPr>
          <p:cNvPr id="124" name="Google Shape;124;p20"/>
          <p:cNvCxnSpPr>
            <a:stCxn id="123" idx="1"/>
            <a:endCxn id="119" idx="3"/>
          </p:cNvCxnSpPr>
          <p:nvPr/>
        </p:nvCxnSpPr>
        <p:spPr>
          <a:xfrm rot="10800000">
            <a:off x="2767294" y="5382300"/>
            <a:ext cx="245400" cy="0"/>
          </a:xfrm>
          <a:prstGeom prst="straightConnector1">
            <a:avLst/>
          </a:prstGeom>
          <a:noFill/>
          <a:ln w="9525" cap="flat" cmpd="sng">
            <a:solidFill>
              <a:srgbClr val="4A86E8"/>
            </a:solidFill>
            <a:prstDash val="solid"/>
            <a:round/>
            <a:headEnd type="none" w="med" len="med"/>
            <a:tailEnd type="triangle" w="med" len="med"/>
          </a:ln>
        </p:spPr>
      </p:cxnSp>
    </p:spTree>
    <p:extLst>
      <p:ext uri="{BB962C8B-B14F-4D97-AF65-F5344CB8AC3E}">
        <p14:creationId xmlns:p14="http://schemas.microsoft.com/office/powerpoint/2010/main" val="1477661533"/>
      </p:ext>
    </p:extLst>
  </p:cSld>
  <p:clrMapOvr>
    <a:masterClrMapping/>
  </p:clrMapOvr>
  <p:timing>
    <p:tnLst>
      <p:par>
        <p:cTn id="1" dur="indefinite" restart="never" nodeType="tmRoot"/>
      </p:par>
    </p:tn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 name="TextShape 1"/>
          <p:cNvSpPr txBox="1"/>
          <p:nvPr/>
        </p:nvSpPr>
        <p:spPr>
          <a:xfrm>
            <a:off x="453960" y="408600"/>
            <a:ext cx="8226720" cy="888120"/>
          </a:xfrm>
          <a:prstGeom prst="rect">
            <a:avLst/>
          </a:prstGeom>
          <a:noFill/>
          <a:ln>
            <a:noFill/>
          </a:ln>
        </p:spPr>
        <p:txBody>
          <a:bodyPr lIns="0" tIns="0" rIns="0" bIns="0"/>
          <a:lstStyle/>
          <a:p>
            <a:pPr>
              <a:lnSpc>
                <a:spcPts val="2599"/>
              </a:lnSpc>
            </a:pPr>
            <a:r>
              <a:rPr lang="en-US" sz="2600" b="1" strike="noStrike" spc="-1">
                <a:solidFill>
                  <a:srgbClr val="0098DB"/>
                </a:solidFill>
                <a:latin typeface="Arial"/>
                <a:ea typeface="ＭＳ Ｐゴシック"/>
              </a:rPr>
              <a:t>Kernel image types – zImage and Image</a:t>
            </a:r>
            <a:endParaRPr lang="en-US" sz="2600" b="0" strike="noStrike" spc="-1">
              <a:solidFill>
                <a:srgbClr val="37424A"/>
              </a:solidFill>
              <a:latin typeface="Arial"/>
            </a:endParaRPr>
          </a:p>
        </p:txBody>
      </p:sp>
      <p:sp>
        <p:nvSpPr>
          <p:cNvPr id="367" name="TextShape 2"/>
          <p:cNvSpPr txBox="1"/>
          <p:nvPr/>
        </p:nvSpPr>
        <p:spPr>
          <a:xfrm>
            <a:off x="419760" y="787680"/>
            <a:ext cx="8251200" cy="5247360"/>
          </a:xfrm>
          <a:prstGeom prst="rect">
            <a:avLst/>
          </a:prstGeom>
          <a:noFill/>
          <a:ln>
            <a:noFill/>
          </a:ln>
        </p:spPr>
        <p:txBody>
          <a:bodyPr lIns="0" tIns="0" rIns="0" bIns="0"/>
          <a:lstStyle/>
          <a:p>
            <a:pPr marL="432000" indent="-323640">
              <a:lnSpc>
                <a:spcPct val="100000"/>
              </a:lnSpc>
              <a:spcBef>
                <a:spcPts val="1417"/>
              </a:spcBef>
              <a:buClr>
                <a:srgbClr val="0098DB"/>
              </a:buClr>
              <a:buSzPct val="45000"/>
              <a:buFont typeface="Wingdings" charset="2"/>
              <a:buChar char=""/>
            </a:pPr>
            <a:r>
              <a:rPr lang="en-US" sz="2400" b="1" strike="noStrike" spc="-1">
                <a:solidFill>
                  <a:srgbClr val="414141"/>
                </a:solidFill>
                <a:latin typeface="Arial"/>
                <a:ea typeface="ＭＳ Ｐゴシック"/>
              </a:rPr>
              <a:t>zImage and Image</a:t>
            </a:r>
            <a:endParaRPr lang="en-US" sz="2400" b="1" strike="noStrike" spc="-1">
              <a:solidFill>
                <a:srgbClr val="414141"/>
              </a:solidFill>
              <a:latin typeface="Arial"/>
            </a:endParaRPr>
          </a:p>
          <a:p>
            <a:pPr marL="864000" lvl="1" indent="-324000">
              <a:spcBef>
                <a:spcPts val="1134"/>
              </a:spcBef>
              <a:buClr>
                <a:srgbClr val="000000"/>
              </a:buClr>
              <a:buSzPct val="75000"/>
              <a:buFont typeface="Symbol" charset="2"/>
              <a:buChar char=""/>
            </a:pPr>
            <a:r>
              <a:rPr lang="en-US" sz="2400" b="1" strike="noStrike" spc="-1">
                <a:solidFill>
                  <a:srgbClr val="414141"/>
                </a:solidFill>
                <a:latin typeface="Arial"/>
                <a:ea typeface="ＭＳ Ｐゴシック"/>
              </a:rPr>
              <a:t>Linux binary with decompressor</a:t>
            </a:r>
            <a:endParaRPr lang="en-US" sz="2400" b="0" strike="noStrike" spc="-1">
              <a:solidFill>
                <a:srgbClr val="414141"/>
              </a:solidFill>
              <a:latin typeface="Arial"/>
            </a:endParaRPr>
          </a:p>
          <a:p>
            <a:pPr marL="864000" lvl="1" indent="-324000">
              <a:spcBef>
                <a:spcPts val="1134"/>
              </a:spcBef>
              <a:buClr>
                <a:srgbClr val="000000"/>
              </a:buClr>
              <a:buSzPct val="75000"/>
              <a:buFont typeface="Symbol" charset="2"/>
              <a:buChar char=""/>
            </a:pPr>
            <a:r>
              <a:rPr lang="en-US" sz="2400" b="1" strike="noStrike" spc="-1">
                <a:solidFill>
                  <a:srgbClr val="414141"/>
                </a:solidFill>
                <a:latin typeface="Arial"/>
                <a:ea typeface="ＭＳ Ｐゴシック"/>
              </a:rPr>
              <a:t>No protection against bitrot</a:t>
            </a:r>
            <a:endParaRPr lang="en-US" sz="2400" b="0" strike="noStrike" spc="-1">
              <a:solidFill>
                <a:srgbClr val="414141"/>
              </a:solidFill>
              <a:latin typeface="Arial"/>
            </a:endParaRPr>
          </a:p>
          <a:p>
            <a:pPr marL="864000" lvl="1" indent="-324000">
              <a:spcBef>
                <a:spcPts val="1134"/>
              </a:spcBef>
              <a:buClr>
                <a:srgbClr val="000000"/>
              </a:buClr>
              <a:buSzPct val="75000"/>
              <a:buFont typeface="Symbol" charset="2"/>
              <a:buChar char=""/>
            </a:pPr>
            <a:r>
              <a:rPr lang="en-US" sz="2400" b="1" strike="noStrike" spc="-1">
                <a:solidFill>
                  <a:srgbClr val="414141"/>
                </a:solidFill>
                <a:latin typeface="Arial"/>
                <a:ea typeface="ＭＳ Ｐゴシック"/>
              </a:rPr>
              <a:t>Set up registers as needed and jump to it</a:t>
            </a:r>
            <a:endParaRPr lang="en-US" sz="2400" b="0" strike="noStrike" spc="-1">
              <a:solidFill>
                <a:srgbClr val="414141"/>
              </a:solidFill>
              <a:latin typeface="Arial"/>
            </a:endParaRPr>
          </a:p>
          <a:p>
            <a:pPr marL="864000" lvl="1" indent="-324000">
              <a:spcBef>
                <a:spcPts val="1134"/>
              </a:spcBef>
              <a:buClr>
                <a:srgbClr val="000000"/>
              </a:buClr>
              <a:buSzPct val="75000"/>
              <a:buFont typeface="Symbol" charset="2"/>
              <a:buChar char=""/>
            </a:pPr>
            <a:r>
              <a:rPr lang="en-US" sz="2400" b="1" strike="noStrike" spc="-1">
                <a:solidFill>
                  <a:srgbClr val="414141"/>
                </a:solidFill>
                <a:latin typeface="Arial"/>
                <a:ea typeface="ＭＳ Ｐゴシック"/>
              </a:rPr>
              <a:t>DT is optional and separate</a:t>
            </a:r>
            <a:endParaRPr lang="en-US" sz="2400" b="0" strike="noStrike" spc="-1">
              <a:solidFill>
                <a:srgbClr val="414141"/>
              </a:solidFill>
              <a:latin typeface="Arial"/>
            </a:endParaRPr>
          </a:p>
          <a:p>
            <a:pPr marL="864000" lvl="1" indent="-324000">
              <a:spcBef>
                <a:spcPts val="1134"/>
              </a:spcBef>
              <a:buClr>
                <a:srgbClr val="000000"/>
              </a:buClr>
              <a:buSzPct val="75000"/>
              <a:buFont typeface="Symbol" charset="2"/>
              <a:buChar char=""/>
            </a:pPr>
            <a:r>
              <a:rPr lang="en-US" sz="2400" b="1" strike="noStrike" spc="-1">
                <a:solidFill>
                  <a:srgbClr val="414141"/>
                </a:solidFill>
                <a:latin typeface="Arial"/>
                <a:ea typeface="ＭＳ Ｐゴシック"/>
              </a:rPr>
              <a:t>Boot with U-Boot “bootz” command</a:t>
            </a:r>
            <a:endParaRPr lang="en-US" sz="2400" b="0" strike="noStrike" spc="-1">
              <a:solidFill>
                <a:srgbClr val="414141"/>
              </a:solidFill>
              <a:latin typeface="Arial"/>
            </a:endParaRPr>
          </a:p>
          <a:p>
            <a:pPr marL="864000" lvl="1" indent="-324000">
              <a:spcBef>
                <a:spcPts val="1134"/>
              </a:spcBef>
              <a:buClr>
                <a:srgbClr val="000000"/>
              </a:buClr>
              <a:buSzPct val="75000"/>
              <a:buFont typeface="Symbol" charset="2"/>
              <a:buChar char=""/>
            </a:pPr>
            <a:r>
              <a:rPr lang="en-US" sz="2400" b="1" strike="noStrike" spc="-1">
                <a:solidFill>
                  <a:srgbClr val="414141"/>
                </a:solidFill>
                <a:latin typeface="Arial"/>
                <a:ea typeface="ＭＳ Ｐゴシック"/>
              </a:rPr>
              <a:t>On Aarch64, similar type of image is called Image</a:t>
            </a:r>
            <a:endParaRPr lang="en-US" sz="2400" b="0" strike="noStrike" spc="-1">
              <a:solidFill>
                <a:srgbClr val="414141"/>
              </a:solidFill>
              <a:latin typeface="Arial"/>
            </a:endParaRPr>
          </a:p>
          <a:p>
            <a:pPr marL="1296000" lvl="2" indent="-288000">
              <a:spcBef>
                <a:spcPts val="850"/>
              </a:spcBef>
              <a:buClr>
                <a:srgbClr val="000000"/>
              </a:buClr>
              <a:buSzPct val="45000"/>
              <a:buFont typeface="Wingdings" charset="2"/>
              <a:buChar char=""/>
            </a:pPr>
            <a:r>
              <a:rPr lang="en-US" sz="2400" b="1" strike="noStrike" spc="-1">
                <a:solidFill>
                  <a:srgbClr val="414141"/>
                </a:solidFill>
                <a:latin typeface="Arial"/>
                <a:ea typeface="ＭＳ Ｐゴシック"/>
              </a:rPr>
              <a:t>Boot with “booti” command</a:t>
            </a:r>
            <a:endParaRPr lang="en-US" sz="2400" b="0" strike="noStrike" spc="-1">
              <a:solidFill>
                <a:srgbClr val="414141"/>
              </a:solidFill>
              <a:latin typeface="Arial"/>
            </a:endParaRPr>
          </a:p>
          <a:p>
            <a:pPr marL="432000" indent="-323640">
              <a:lnSpc>
                <a:spcPct val="100000"/>
              </a:lnSpc>
              <a:spcBef>
                <a:spcPts val="1417"/>
              </a:spcBef>
              <a:buClr>
                <a:srgbClr val="0098DB"/>
              </a:buClr>
              <a:buSzPct val="45000"/>
              <a:buFont typeface="Wingdings" charset="2"/>
              <a:buChar char=""/>
            </a:pPr>
            <a:r>
              <a:rPr lang="en-US" sz="2400" b="1" strike="noStrike" spc="-1">
                <a:solidFill>
                  <a:srgbClr val="414141"/>
                </a:solidFill>
                <a:latin typeface="Arial"/>
                <a:ea typeface="ＭＳ Ｐゴシック"/>
              </a:rPr>
              <a:t>uImage</a:t>
            </a:r>
            <a:endParaRPr lang="en-US" sz="2400" b="1" strike="noStrike" spc="-1">
              <a:solidFill>
                <a:srgbClr val="414141"/>
              </a:solidFill>
              <a:latin typeface="Arial"/>
            </a:endParaRPr>
          </a:p>
          <a:p>
            <a:pPr marL="432000" indent="-323640">
              <a:lnSpc>
                <a:spcPct val="100000"/>
              </a:lnSpc>
              <a:spcBef>
                <a:spcPts val="1417"/>
              </a:spcBef>
              <a:buClr>
                <a:srgbClr val="0098DB"/>
              </a:buClr>
              <a:buSzPct val="45000"/>
              <a:buFont typeface="Wingdings" charset="2"/>
              <a:buChar char=""/>
            </a:pPr>
            <a:r>
              <a:rPr lang="en-US" sz="2400" b="1" strike="noStrike" spc="-1">
                <a:solidFill>
                  <a:srgbClr val="414141"/>
                </a:solidFill>
                <a:latin typeface="Arial"/>
                <a:ea typeface="ＭＳ Ｐゴシック"/>
              </a:rPr>
              <a:t>fitImage</a:t>
            </a:r>
            <a:endParaRPr lang="en-US" sz="2400" b="1" strike="noStrike" spc="-1">
              <a:solidFill>
                <a:srgbClr val="414141"/>
              </a:solidFill>
              <a:latin typeface="Arial"/>
            </a:endParaRPr>
          </a:p>
        </p:txBody>
      </p:sp>
    </p:spTree>
    <p:extLst>
      <p:ext uri="{BB962C8B-B14F-4D97-AF65-F5344CB8AC3E}">
        <p14:creationId xmlns:p14="http://schemas.microsoft.com/office/powerpoint/2010/main" val="3214189201"/>
      </p:ext>
    </p:extLst>
  </p:cSld>
  <p:clrMapOvr>
    <a:masterClrMapping/>
  </p:clrMapOvr>
  <p:transition>
    <p:fade/>
  </p:transition>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36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TextShape 1"/>
          <p:cNvSpPr txBox="1"/>
          <p:nvPr/>
        </p:nvSpPr>
        <p:spPr>
          <a:xfrm>
            <a:off x="453960" y="408600"/>
            <a:ext cx="8226720" cy="888120"/>
          </a:xfrm>
          <a:prstGeom prst="rect">
            <a:avLst/>
          </a:prstGeom>
          <a:noFill/>
          <a:ln>
            <a:noFill/>
          </a:ln>
        </p:spPr>
        <p:txBody>
          <a:bodyPr lIns="0" tIns="0" rIns="0" bIns="0"/>
          <a:lstStyle/>
          <a:p>
            <a:pPr>
              <a:lnSpc>
                <a:spcPts val="2599"/>
              </a:lnSpc>
            </a:pPr>
            <a:r>
              <a:rPr lang="en-US" sz="2600" b="1" strike="noStrike" spc="-1">
                <a:solidFill>
                  <a:srgbClr val="0098DB"/>
                </a:solidFill>
                <a:latin typeface="Arial"/>
                <a:ea typeface="ＭＳ Ｐゴシック"/>
              </a:rPr>
              <a:t>Kernel image types – uImage</a:t>
            </a:r>
            <a:endParaRPr lang="en-US" sz="2600" b="0" strike="noStrike" spc="-1">
              <a:solidFill>
                <a:srgbClr val="37424A"/>
              </a:solidFill>
              <a:latin typeface="Arial"/>
            </a:endParaRPr>
          </a:p>
        </p:txBody>
      </p:sp>
      <p:sp>
        <p:nvSpPr>
          <p:cNvPr id="369" name="TextShape 2"/>
          <p:cNvSpPr txBox="1"/>
          <p:nvPr/>
        </p:nvSpPr>
        <p:spPr>
          <a:xfrm>
            <a:off x="419760" y="787680"/>
            <a:ext cx="8251200" cy="5247360"/>
          </a:xfrm>
          <a:prstGeom prst="rect">
            <a:avLst/>
          </a:prstGeom>
          <a:noFill/>
          <a:ln>
            <a:noFill/>
          </a:ln>
        </p:spPr>
        <p:txBody>
          <a:bodyPr lIns="0" tIns="0" rIns="0" bIns="0"/>
          <a:lstStyle/>
          <a:p>
            <a:pPr marL="432000" indent="-323640">
              <a:lnSpc>
                <a:spcPct val="100000"/>
              </a:lnSpc>
              <a:spcBef>
                <a:spcPts val="1417"/>
              </a:spcBef>
              <a:buClr>
                <a:srgbClr val="0098DB"/>
              </a:buClr>
              <a:buSzPct val="45000"/>
              <a:buFont typeface="Wingdings" charset="2"/>
              <a:buChar char=""/>
            </a:pPr>
            <a:r>
              <a:rPr lang="en-US" sz="2400" b="1" strike="noStrike" spc="-1">
                <a:solidFill>
                  <a:srgbClr val="414141"/>
                </a:solidFill>
                <a:latin typeface="Arial"/>
                <a:ea typeface="ＭＳ Ｐゴシック"/>
              </a:rPr>
              <a:t>zImage and Image</a:t>
            </a:r>
            <a:endParaRPr lang="en-US" sz="2400" b="1" strike="noStrike" spc="-1">
              <a:solidFill>
                <a:srgbClr val="414141"/>
              </a:solidFill>
              <a:latin typeface="Arial"/>
            </a:endParaRPr>
          </a:p>
          <a:p>
            <a:pPr marL="432000" indent="-323640">
              <a:lnSpc>
                <a:spcPct val="100000"/>
              </a:lnSpc>
              <a:spcBef>
                <a:spcPts val="1417"/>
              </a:spcBef>
              <a:buClr>
                <a:srgbClr val="0098DB"/>
              </a:buClr>
              <a:buSzPct val="45000"/>
              <a:buFont typeface="Wingdings" charset="2"/>
              <a:buChar char=""/>
            </a:pPr>
            <a:r>
              <a:rPr lang="en-US" sz="2400" b="1" strike="noStrike" spc="-1">
                <a:solidFill>
                  <a:srgbClr val="414141"/>
                </a:solidFill>
                <a:latin typeface="Arial"/>
                <a:ea typeface="ＭＳ Ｐゴシック"/>
              </a:rPr>
              <a:t>uImage</a:t>
            </a:r>
            <a:endParaRPr lang="en-US" sz="2400" b="1" strike="noStrike" spc="-1">
              <a:solidFill>
                <a:srgbClr val="414141"/>
              </a:solidFill>
              <a:latin typeface="Arial"/>
            </a:endParaRPr>
          </a:p>
          <a:p>
            <a:pPr marL="864000" lvl="1" indent="-324000">
              <a:spcBef>
                <a:spcPts val="1134"/>
              </a:spcBef>
              <a:buClr>
                <a:srgbClr val="000000"/>
              </a:buClr>
              <a:buSzPct val="75000"/>
              <a:buFont typeface="Symbol" charset="2"/>
              <a:buChar char=""/>
            </a:pPr>
            <a:r>
              <a:rPr lang="en-US" sz="2400" b="1" strike="noStrike" spc="-1">
                <a:solidFill>
                  <a:srgbClr val="414141"/>
                </a:solidFill>
                <a:latin typeface="Arial"/>
                <a:ea typeface="ＭＳ Ｐゴシック"/>
              </a:rPr>
              <a:t>Envelope around arbitrary file</a:t>
            </a:r>
            <a:endParaRPr lang="en-US" sz="2400" b="0" strike="noStrike" spc="-1">
              <a:solidFill>
                <a:srgbClr val="414141"/>
              </a:solidFill>
              <a:latin typeface="Arial"/>
            </a:endParaRPr>
          </a:p>
          <a:p>
            <a:pPr marL="864000" lvl="1" indent="-324000">
              <a:spcBef>
                <a:spcPts val="1134"/>
              </a:spcBef>
              <a:buClr>
                <a:srgbClr val="000000"/>
              </a:buClr>
              <a:buSzPct val="75000"/>
              <a:buFont typeface="Symbol" charset="2"/>
              <a:buChar char=""/>
            </a:pPr>
            <a:r>
              <a:rPr lang="en-US" sz="2400" b="1" strike="noStrike" spc="-1">
                <a:solidFill>
                  <a:srgbClr val="414141"/>
                </a:solidFill>
                <a:latin typeface="Arial"/>
                <a:ea typeface="ＭＳ Ｐゴシック"/>
              </a:rPr>
              <a:t>Legacy since forever</a:t>
            </a:r>
            <a:endParaRPr lang="en-US" sz="2400" b="0" strike="noStrike" spc="-1">
              <a:solidFill>
                <a:srgbClr val="414141"/>
              </a:solidFill>
              <a:latin typeface="Arial"/>
            </a:endParaRPr>
          </a:p>
          <a:p>
            <a:pPr marL="864000" lvl="1" indent="-324000">
              <a:spcBef>
                <a:spcPts val="1134"/>
              </a:spcBef>
              <a:buClr>
                <a:srgbClr val="000000"/>
              </a:buClr>
              <a:buSzPct val="75000"/>
              <a:buFont typeface="Symbol" charset="2"/>
              <a:buChar char=""/>
            </a:pPr>
            <a:r>
              <a:rPr lang="en-US" sz="2400" b="1" strike="noStrike" spc="-1">
                <a:solidFill>
                  <a:srgbClr val="414141"/>
                </a:solidFill>
                <a:latin typeface="Arial"/>
                <a:ea typeface="ＭＳ Ｐゴシック"/>
              </a:rPr>
              <a:t>Small header with CRC32 and metadata</a:t>
            </a:r>
            <a:endParaRPr lang="en-US" sz="2400" b="0" strike="noStrike" spc="-1">
              <a:solidFill>
                <a:srgbClr val="414141"/>
              </a:solidFill>
              <a:latin typeface="Arial"/>
            </a:endParaRPr>
          </a:p>
          <a:p>
            <a:pPr marL="1296000" lvl="2" indent="-288000">
              <a:spcBef>
                <a:spcPts val="850"/>
              </a:spcBef>
              <a:buClr>
                <a:srgbClr val="000000"/>
              </a:buClr>
              <a:buSzPct val="45000"/>
              <a:buFont typeface="Wingdings" charset="2"/>
              <a:buChar char=""/>
            </a:pPr>
            <a:r>
              <a:rPr lang="en-US" sz="2400" b="1" strike="noStrike" spc="-1">
                <a:solidFill>
                  <a:srgbClr val="414141"/>
                </a:solidFill>
                <a:latin typeface="Arial"/>
                <a:ea typeface="ＭＳ Ｐゴシック"/>
              </a:rPr>
              <a:t>Note that CRC32 is weak</a:t>
            </a:r>
            <a:endParaRPr lang="en-US" sz="2400" b="0" strike="noStrike" spc="-1">
              <a:solidFill>
                <a:srgbClr val="414141"/>
              </a:solidFill>
              <a:latin typeface="Arial"/>
            </a:endParaRPr>
          </a:p>
          <a:p>
            <a:pPr marL="1296000" lvl="2" indent="-288000">
              <a:spcBef>
                <a:spcPts val="850"/>
              </a:spcBef>
              <a:buClr>
                <a:srgbClr val="000000"/>
              </a:buClr>
              <a:buSzPct val="45000"/>
              <a:buFont typeface="Wingdings" charset="2"/>
              <a:buChar char=""/>
            </a:pPr>
            <a:r>
              <a:rPr lang="en-US" sz="2400" b="1" strike="noStrike" spc="-1">
                <a:solidFill>
                  <a:srgbClr val="414141"/>
                </a:solidFill>
                <a:latin typeface="Arial"/>
                <a:ea typeface="ＭＳ Ｐゴシック"/>
              </a:rPr>
              <a:t>Metadata contain payload type, load address...</a:t>
            </a:r>
            <a:endParaRPr lang="en-US" sz="2400" b="0" strike="noStrike" spc="-1">
              <a:solidFill>
                <a:srgbClr val="414141"/>
              </a:solidFill>
              <a:latin typeface="Arial"/>
            </a:endParaRPr>
          </a:p>
          <a:p>
            <a:pPr marL="864000" lvl="1" indent="-324000">
              <a:spcBef>
                <a:spcPts val="1134"/>
              </a:spcBef>
              <a:buClr>
                <a:srgbClr val="000000"/>
              </a:buClr>
              <a:buSzPct val="75000"/>
              <a:buFont typeface="Symbol" charset="2"/>
              <a:buChar char=""/>
            </a:pPr>
            <a:r>
              <a:rPr lang="en-US" sz="2400" b="1" strike="noStrike" spc="-1">
                <a:solidFill>
                  <a:srgbClr val="414141"/>
                </a:solidFill>
                <a:latin typeface="Arial"/>
                <a:ea typeface="ＭＳ Ｐゴシック"/>
              </a:rPr>
              <a:t>Wraps only one single file</a:t>
            </a:r>
            <a:endParaRPr lang="en-US" sz="2400" b="0" strike="noStrike" spc="-1">
              <a:solidFill>
                <a:srgbClr val="414141"/>
              </a:solidFill>
              <a:latin typeface="Arial"/>
            </a:endParaRPr>
          </a:p>
          <a:p>
            <a:pPr marL="864000" lvl="1" indent="-324000">
              <a:spcBef>
                <a:spcPts val="1134"/>
              </a:spcBef>
              <a:buClr>
                <a:srgbClr val="000000"/>
              </a:buClr>
              <a:buSzPct val="75000"/>
              <a:buFont typeface="Symbol" charset="2"/>
              <a:buChar char=""/>
            </a:pPr>
            <a:r>
              <a:rPr lang="en-US" sz="2400" b="1" strike="noStrike" spc="-1">
                <a:solidFill>
                  <a:srgbClr val="414141"/>
                </a:solidFill>
                <a:latin typeface="Arial"/>
                <a:ea typeface="ＭＳ Ｐゴシック"/>
              </a:rPr>
              <a:t>Boot with “bootm” command</a:t>
            </a:r>
            <a:endParaRPr lang="en-US" sz="2400" b="0" strike="noStrike" spc="-1">
              <a:solidFill>
                <a:srgbClr val="414141"/>
              </a:solidFill>
              <a:latin typeface="Arial"/>
            </a:endParaRPr>
          </a:p>
          <a:p>
            <a:pPr marL="432000" indent="-323640">
              <a:lnSpc>
                <a:spcPct val="100000"/>
              </a:lnSpc>
              <a:spcBef>
                <a:spcPts val="1417"/>
              </a:spcBef>
              <a:buClr>
                <a:srgbClr val="0098DB"/>
              </a:buClr>
              <a:buSzPct val="45000"/>
              <a:buFont typeface="Wingdings" charset="2"/>
              <a:buChar char=""/>
            </a:pPr>
            <a:r>
              <a:rPr lang="en-US" sz="2400" b="1" strike="noStrike" spc="-1">
                <a:solidFill>
                  <a:srgbClr val="414141"/>
                </a:solidFill>
                <a:latin typeface="Arial"/>
                <a:ea typeface="ＭＳ Ｐゴシック"/>
              </a:rPr>
              <a:t>fitImage</a:t>
            </a:r>
            <a:endParaRPr lang="en-US" sz="2400" b="1" strike="noStrike" spc="-1">
              <a:solidFill>
                <a:srgbClr val="414141"/>
              </a:solidFill>
              <a:latin typeface="Arial"/>
            </a:endParaRPr>
          </a:p>
        </p:txBody>
      </p:sp>
    </p:spTree>
    <p:extLst>
      <p:ext uri="{BB962C8B-B14F-4D97-AF65-F5344CB8AC3E}">
        <p14:creationId xmlns:p14="http://schemas.microsoft.com/office/powerpoint/2010/main" val="1420135025"/>
      </p:ext>
    </p:extLst>
  </p:cSld>
  <p:clrMapOvr>
    <a:masterClrMapping/>
  </p:clrMapOvr>
  <p:transition>
    <p:fade/>
  </p:transition>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36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 name="TextShape 1"/>
          <p:cNvSpPr txBox="1"/>
          <p:nvPr/>
        </p:nvSpPr>
        <p:spPr>
          <a:xfrm>
            <a:off x="453960" y="408600"/>
            <a:ext cx="8226720" cy="888120"/>
          </a:xfrm>
          <a:prstGeom prst="rect">
            <a:avLst/>
          </a:prstGeom>
          <a:noFill/>
          <a:ln>
            <a:noFill/>
          </a:ln>
        </p:spPr>
        <p:txBody>
          <a:bodyPr lIns="0" tIns="0" rIns="0" bIns="0"/>
          <a:lstStyle/>
          <a:p>
            <a:pPr>
              <a:lnSpc>
                <a:spcPts val="2599"/>
              </a:lnSpc>
            </a:pPr>
            <a:r>
              <a:rPr lang="en-US" sz="2600" b="1" strike="noStrike" spc="-1">
                <a:solidFill>
                  <a:srgbClr val="0098DB"/>
                </a:solidFill>
                <a:latin typeface="Arial"/>
                <a:ea typeface="ＭＳ Ｐゴシック"/>
              </a:rPr>
              <a:t>Kernel image types – fitImage</a:t>
            </a:r>
            <a:endParaRPr lang="en-US" sz="2600" b="0" strike="noStrike" spc="-1">
              <a:solidFill>
                <a:srgbClr val="37424A"/>
              </a:solidFill>
              <a:latin typeface="Arial"/>
            </a:endParaRPr>
          </a:p>
        </p:txBody>
      </p:sp>
      <p:sp>
        <p:nvSpPr>
          <p:cNvPr id="371" name="TextShape 2"/>
          <p:cNvSpPr txBox="1"/>
          <p:nvPr/>
        </p:nvSpPr>
        <p:spPr>
          <a:xfrm>
            <a:off x="419760" y="787680"/>
            <a:ext cx="8251200" cy="5247360"/>
          </a:xfrm>
          <a:prstGeom prst="rect">
            <a:avLst/>
          </a:prstGeom>
          <a:noFill/>
          <a:ln>
            <a:noFill/>
          </a:ln>
        </p:spPr>
        <p:txBody>
          <a:bodyPr lIns="0" tIns="0" rIns="0" bIns="0"/>
          <a:lstStyle/>
          <a:p>
            <a:pPr marL="432000" indent="-323640">
              <a:lnSpc>
                <a:spcPct val="100000"/>
              </a:lnSpc>
              <a:spcBef>
                <a:spcPts val="1417"/>
              </a:spcBef>
              <a:buClr>
                <a:srgbClr val="0098DB"/>
              </a:buClr>
              <a:buSzPct val="45000"/>
              <a:buFont typeface="Wingdings" charset="2"/>
              <a:buChar char=""/>
            </a:pPr>
            <a:r>
              <a:rPr lang="en-US" sz="2400" b="1" strike="noStrike" spc="-1">
                <a:solidFill>
                  <a:srgbClr val="414141"/>
                </a:solidFill>
                <a:latin typeface="Arial"/>
                <a:ea typeface="ＭＳ Ｐゴシック"/>
              </a:rPr>
              <a:t>zImage and Image</a:t>
            </a:r>
            <a:endParaRPr lang="en-US" sz="2400" b="1" strike="noStrike" spc="-1">
              <a:solidFill>
                <a:srgbClr val="414141"/>
              </a:solidFill>
              <a:latin typeface="Arial"/>
            </a:endParaRPr>
          </a:p>
          <a:p>
            <a:pPr marL="432000" indent="-323640">
              <a:lnSpc>
                <a:spcPct val="100000"/>
              </a:lnSpc>
              <a:spcBef>
                <a:spcPts val="1417"/>
              </a:spcBef>
              <a:buClr>
                <a:srgbClr val="0098DB"/>
              </a:buClr>
              <a:buSzPct val="45000"/>
              <a:buFont typeface="Wingdings" charset="2"/>
              <a:buChar char=""/>
            </a:pPr>
            <a:r>
              <a:rPr lang="en-US" sz="2400" b="1" strike="noStrike" spc="-1">
                <a:solidFill>
                  <a:srgbClr val="414141"/>
                </a:solidFill>
                <a:latin typeface="Arial"/>
                <a:ea typeface="ＭＳ Ｐゴシック"/>
              </a:rPr>
              <a:t>uImage</a:t>
            </a:r>
            <a:endParaRPr lang="en-US" sz="2400" b="1" strike="noStrike" spc="-1">
              <a:solidFill>
                <a:srgbClr val="414141"/>
              </a:solidFill>
              <a:latin typeface="Arial"/>
            </a:endParaRPr>
          </a:p>
          <a:p>
            <a:pPr marL="432000" indent="-323640">
              <a:lnSpc>
                <a:spcPct val="100000"/>
              </a:lnSpc>
              <a:spcBef>
                <a:spcPts val="1417"/>
              </a:spcBef>
              <a:buClr>
                <a:srgbClr val="0098DB"/>
              </a:buClr>
              <a:buSzPct val="45000"/>
              <a:buFont typeface="Wingdings" charset="2"/>
              <a:buChar char=""/>
            </a:pPr>
            <a:r>
              <a:rPr lang="en-US" sz="2400" b="1" strike="noStrike" spc="-1">
                <a:solidFill>
                  <a:srgbClr val="414141"/>
                </a:solidFill>
                <a:latin typeface="Arial"/>
                <a:ea typeface="ＭＳ Ｐゴシック"/>
              </a:rPr>
              <a:t>FitImage</a:t>
            </a:r>
            <a:endParaRPr lang="en-US" sz="2400" b="1" strike="noStrike" spc="-1">
              <a:solidFill>
                <a:srgbClr val="414141"/>
              </a:solidFill>
              <a:latin typeface="Arial"/>
            </a:endParaRPr>
          </a:p>
          <a:p>
            <a:pPr marL="864000" lvl="1" indent="-324000">
              <a:spcBef>
                <a:spcPts val="1134"/>
              </a:spcBef>
              <a:buClr>
                <a:srgbClr val="000000"/>
              </a:buClr>
              <a:buSzPct val="75000"/>
              <a:buFont typeface="Symbol" charset="2"/>
              <a:buChar char=""/>
            </a:pPr>
            <a:r>
              <a:rPr lang="en-US" sz="2400" b="1" strike="noStrike" spc="-1">
                <a:solidFill>
                  <a:srgbClr val="414141"/>
                </a:solidFill>
                <a:latin typeface="Arial"/>
                <a:ea typeface="ＭＳ Ｐゴシック"/>
              </a:rPr>
              <a:t>Multi-component image</a:t>
            </a:r>
            <a:endParaRPr lang="en-US" sz="2400" b="0" strike="noStrike" spc="-1">
              <a:solidFill>
                <a:srgbClr val="414141"/>
              </a:solidFill>
              <a:latin typeface="Arial"/>
            </a:endParaRPr>
          </a:p>
          <a:p>
            <a:pPr marL="864000" lvl="1" indent="-324000">
              <a:spcBef>
                <a:spcPts val="1134"/>
              </a:spcBef>
              <a:buClr>
                <a:srgbClr val="000000"/>
              </a:buClr>
              <a:buSzPct val="75000"/>
              <a:buFont typeface="Symbol" charset="2"/>
              <a:buChar char=""/>
            </a:pPr>
            <a:r>
              <a:rPr lang="en-US" sz="2400" b="1" strike="noStrike" spc="-1">
                <a:solidFill>
                  <a:srgbClr val="414141"/>
                </a:solidFill>
                <a:latin typeface="Arial"/>
                <a:ea typeface="ＭＳ Ｐゴシック"/>
              </a:rPr>
              <a:t>Based on DT</a:t>
            </a:r>
            <a:endParaRPr lang="en-US" sz="2400" b="0" strike="noStrike" spc="-1">
              <a:solidFill>
                <a:srgbClr val="414141"/>
              </a:solidFill>
              <a:latin typeface="Arial"/>
            </a:endParaRPr>
          </a:p>
          <a:p>
            <a:pPr marL="864000" lvl="1" indent="-324000">
              <a:spcBef>
                <a:spcPts val="1134"/>
              </a:spcBef>
              <a:buClr>
                <a:srgbClr val="000000"/>
              </a:buClr>
              <a:buSzPct val="75000"/>
              <a:buFont typeface="Symbol" charset="2"/>
              <a:buChar char=""/>
            </a:pPr>
            <a:r>
              <a:rPr lang="en-US" sz="2400" b="1" strike="noStrike" spc="-1">
                <a:solidFill>
                  <a:srgbClr val="414141"/>
                </a:solidFill>
                <a:latin typeface="Arial"/>
                <a:ea typeface="ＭＳ Ｐゴシック"/>
              </a:rPr>
              <a:t>Can bundle multiple files with different properties</a:t>
            </a:r>
            <a:endParaRPr lang="en-US" sz="2400" b="0" strike="noStrike" spc="-1">
              <a:solidFill>
                <a:srgbClr val="414141"/>
              </a:solidFill>
              <a:latin typeface="Arial"/>
            </a:endParaRPr>
          </a:p>
          <a:p>
            <a:pPr marL="864000" lvl="1" indent="-324000">
              <a:spcBef>
                <a:spcPts val="1134"/>
              </a:spcBef>
              <a:buClr>
                <a:srgbClr val="000000"/>
              </a:buClr>
              <a:buSzPct val="75000"/>
              <a:buFont typeface="Symbol" charset="2"/>
              <a:buChar char=""/>
            </a:pPr>
            <a:r>
              <a:rPr lang="en-US" sz="2400" b="1" strike="noStrike" spc="-1">
                <a:solidFill>
                  <a:srgbClr val="414141"/>
                </a:solidFill>
                <a:latin typeface="Arial"/>
                <a:ea typeface="ＭＳ Ｐゴシック"/>
              </a:rPr>
              <a:t>Configurable checksum per-entry</a:t>
            </a:r>
            <a:endParaRPr lang="en-US" sz="2400" b="0" strike="noStrike" spc="-1">
              <a:solidFill>
                <a:srgbClr val="414141"/>
              </a:solidFill>
              <a:latin typeface="Arial"/>
            </a:endParaRPr>
          </a:p>
          <a:p>
            <a:pPr marL="1296000" lvl="2" indent="-288000">
              <a:spcBef>
                <a:spcPts val="850"/>
              </a:spcBef>
              <a:buClr>
                <a:srgbClr val="000000"/>
              </a:buClr>
              <a:buSzPct val="45000"/>
              <a:buFont typeface="Wingdings" charset="2"/>
              <a:buChar char=""/>
            </a:pPr>
            <a:r>
              <a:rPr lang="en-US" sz="2400" b="1" strike="noStrike" spc="-1">
                <a:solidFill>
                  <a:srgbClr val="414141"/>
                </a:solidFill>
                <a:latin typeface="Arial"/>
                <a:ea typeface="ＭＳ Ｐゴシック"/>
              </a:rPr>
              <a:t>CRC32, MD5, SHA1, SHA256...</a:t>
            </a:r>
            <a:endParaRPr lang="en-US" sz="2400" b="0" strike="noStrike" spc="-1">
              <a:solidFill>
                <a:srgbClr val="414141"/>
              </a:solidFill>
              <a:latin typeface="Arial"/>
            </a:endParaRPr>
          </a:p>
          <a:p>
            <a:pPr marL="864000" lvl="1" indent="-324000">
              <a:spcBef>
                <a:spcPts val="1134"/>
              </a:spcBef>
              <a:buClr>
                <a:srgbClr val="000000"/>
              </a:buClr>
              <a:buSzPct val="75000"/>
              <a:buFont typeface="Symbol" charset="2"/>
              <a:buChar char=""/>
            </a:pPr>
            <a:r>
              <a:rPr lang="en-US" sz="2400" b="1" strike="noStrike" spc="-1">
                <a:solidFill>
                  <a:srgbClr val="414141"/>
                </a:solidFill>
                <a:latin typeface="Arial"/>
                <a:ea typeface="ＭＳ Ｐゴシック"/>
              </a:rPr>
              <a:t>Supports digital signatures</a:t>
            </a:r>
            <a:endParaRPr lang="en-US" sz="2400" b="0" strike="noStrike" spc="-1">
              <a:solidFill>
                <a:srgbClr val="414141"/>
              </a:solidFill>
              <a:latin typeface="Arial"/>
            </a:endParaRPr>
          </a:p>
          <a:p>
            <a:pPr marL="1296000" lvl="2" indent="-288000">
              <a:spcBef>
                <a:spcPts val="850"/>
              </a:spcBef>
              <a:buClr>
                <a:srgbClr val="000000"/>
              </a:buClr>
              <a:buSzPct val="45000"/>
              <a:buFont typeface="Wingdings" charset="2"/>
              <a:buChar char=""/>
            </a:pPr>
            <a:r>
              <a:rPr lang="en-US" sz="2400" b="1" strike="noStrike" spc="-1">
                <a:solidFill>
                  <a:srgbClr val="414141"/>
                </a:solidFill>
                <a:latin typeface="Arial"/>
                <a:ea typeface="ＭＳ Ｐゴシック"/>
              </a:rPr>
              <a:t>RSA2048, RSA4096...</a:t>
            </a:r>
            <a:endParaRPr lang="en-US" sz="2400" b="0" strike="noStrike" spc="-1">
              <a:solidFill>
                <a:srgbClr val="414141"/>
              </a:solidFill>
              <a:latin typeface="Arial"/>
            </a:endParaRPr>
          </a:p>
        </p:txBody>
      </p:sp>
    </p:spTree>
    <p:extLst>
      <p:ext uri="{BB962C8B-B14F-4D97-AF65-F5344CB8AC3E}">
        <p14:creationId xmlns:p14="http://schemas.microsoft.com/office/powerpoint/2010/main" val="1202956492"/>
      </p:ext>
    </p:extLst>
  </p:cSld>
  <p:clrMapOvr>
    <a:masterClrMapping/>
  </p:clrMapOvr>
  <p:transition>
    <p:fade/>
  </p:transition>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37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 name="CustomShape 1"/>
          <p:cNvSpPr/>
          <p:nvPr/>
        </p:nvSpPr>
        <p:spPr>
          <a:xfrm>
            <a:off x="453960" y="408600"/>
            <a:ext cx="8225640" cy="88704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ts val="40"/>
              </a:lnSpc>
            </a:pPr>
            <a:r>
              <a:rPr lang="en-US" sz="2600" b="1" strike="noStrike" spc="-1">
                <a:solidFill>
                  <a:srgbClr val="0098DB"/>
                </a:solidFill>
                <a:latin typeface="Arial"/>
                <a:ea typeface="ＭＳ Ｐゴシック"/>
              </a:rPr>
              <a:t>DTO Hands-on 1/2</a:t>
            </a:r>
            <a:endParaRPr lang="en-US" sz="2600" b="0" strike="noStrike" spc="-1">
              <a:latin typeface="Arial"/>
            </a:endParaRPr>
          </a:p>
        </p:txBody>
      </p:sp>
      <p:sp>
        <p:nvSpPr>
          <p:cNvPr id="373" name="CustomShape 2"/>
          <p:cNvSpPr/>
          <p:nvPr/>
        </p:nvSpPr>
        <p:spPr>
          <a:xfrm>
            <a:off x="427680" y="255240"/>
            <a:ext cx="8231400" cy="550260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spcBef>
                <a:spcPts val="1500"/>
              </a:spcBef>
            </a:pPr>
            <a:endParaRPr lang="en-US" sz="1800" b="0" strike="noStrike" spc="-1">
              <a:latin typeface="Arial"/>
            </a:endParaRPr>
          </a:p>
          <a:p>
            <a:pPr marL="343080" indent="-341280">
              <a:lnSpc>
                <a:spcPct val="100000"/>
              </a:lnSpc>
              <a:spcBef>
                <a:spcPts val="1500"/>
              </a:spcBef>
              <a:buClr>
                <a:srgbClr val="0098DB"/>
              </a:buClr>
              <a:buFont typeface="Arial"/>
              <a:buChar char="•"/>
            </a:pPr>
            <a:r>
              <a:rPr lang="en-US" sz="2000" b="1" strike="noStrike" spc="-1">
                <a:solidFill>
                  <a:srgbClr val="414141"/>
                </a:solidFill>
                <a:latin typeface="Arial"/>
                <a:ea typeface="ＭＳ Ｐゴシック"/>
              </a:rPr>
              <a:t>QEMU specific step – dump the DTB</a:t>
            </a:r>
            <a:endParaRPr lang="en-US" sz="2000" b="0" strike="noStrike" spc="-1">
              <a:latin typeface="Arial"/>
            </a:endParaRPr>
          </a:p>
          <a:p>
            <a:pPr marL="343080" indent="-341280">
              <a:lnSpc>
                <a:spcPct val="100000"/>
              </a:lnSpc>
              <a:spcBef>
                <a:spcPts val="1500"/>
              </a:spcBef>
              <a:buClr>
                <a:srgbClr val="0098DB"/>
              </a:buClr>
              <a:buFont typeface="Arial"/>
              <a:buChar char="•"/>
            </a:pPr>
            <a:endParaRPr lang="en-US" sz="2000" b="0" strike="noStrike" spc="-1">
              <a:latin typeface="Arial"/>
            </a:endParaRPr>
          </a:p>
          <a:p>
            <a:pPr marL="343080" indent="-341280">
              <a:lnSpc>
                <a:spcPct val="100000"/>
              </a:lnSpc>
              <a:spcBef>
                <a:spcPts val="1500"/>
              </a:spcBef>
              <a:buClr>
                <a:srgbClr val="0098DB"/>
              </a:buClr>
              <a:buFont typeface="Arial"/>
              <a:buChar char="•"/>
            </a:pPr>
            <a:r>
              <a:rPr lang="en-US" sz="2000" b="1" strike="noStrike" spc="-1">
                <a:solidFill>
                  <a:srgbClr val="414141"/>
                </a:solidFill>
                <a:latin typeface="Arial"/>
                <a:ea typeface="ＭＳ Ｐゴシック"/>
              </a:rPr>
              <a:t>Copy over the fitImage source from the metalayer</a:t>
            </a:r>
            <a:endParaRPr lang="en-US" sz="2000" b="0" strike="noStrike" spc="-1">
              <a:latin typeface="Arial"/>
            </a:endParaRPr>
          </a:p>
          <a:p>
            <a:pPr marL="343080" indent="-341280">
              <a:lnSpc>
                <a:spcPct val="100000"/>
              </a:lnSpc>
              <a:spcBef>
                <a:spcPts val="1500"/>
              </a:spcBef>
              <a:buClr>
                <a:srgbClr val="0098DB"/>
              </a:buClr>
              <a:buFont typeface="Arial"/>
              <a:buChar char="•"/>
            </a:pPr>
            <a:endParaRPr lang="en-US" sz="2000" b="0" strike="noStrike" spc="-1">
              <a:latin typeface="Arial"/>
            </a:endParaRPr>
          </a:p>
          <a:p>
            <a:pPr marL="343080" indent="-341280">
              <a:lnSpc>
                <a:spcPct val="100000"/>
              </a:lnSpc>
              <a:spcBef>
                <a:spcPts val="1500"/>
              </a:spcBef>
              <a:buClr>
                <a:srgbClr val="0098DB"/>
              </a:buClr>
              <a:buFont typeface="Arial"/>
              <a:buChar char="•"/>
            </a:pPr>
            <a:r>
              <a:rPr lang="en-US" sz="2000" b="1" strike="noStrike" spc="-1">
                <a:solidFill>
                  <a:srgbClr val="414141"/>
                </a:solidFill>
                <a:latin typeface="Arial"/>
                <a:ea typeface="ＭＳ Ｐゴシック"/>
              </a:rPr>
              <a:t>Build the fitImage:</a:t>
            </a:r>
            <a:endParaRPr lang="en-US" sz="2000" b="0" strike="noStrike" spc="-1">
              <a:latin typeface="Arial"/>
            </a:endParaRPr>
          </a:p>
        </p:txBody>
      </p:sp>
      <p:sp>
        <p:nvSpPr>
          <p:cNvPr id="374" name="CustomShape 3"/>
          <p:cNvSpPr/>
          <p:nvPr/>
        </p:nvSpPr>
        <p:spPr>
          <a:xfrm>
            <a:off x="457200" y="1136520"/>
            <a:ext cx="8324280" cy="326520"/>
          </a:xfrm>
          <a:prstGeom prst="rect">
            <a:avLst/>
          </a:prstGeom>
          <a:solidFill>
            <a:srgbClr val="CCCCCC"/>
          </a:solidFill>
          <a:ln w="9360">
            <a:solidFill>
              <a:srgbClr val="0098DB"/>
            </a:solidFill>
            <a:round/>
          </a:ln>
          <a:effectLst>
            <a:outerShdw dist="20160" dir="5400000">
              <a:srgbClr val="000000">
                <a:alpha val="38000"/>
              </a:srgbClr>
            </a:outerShdw>
          </a:effectLst>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400" b="0" strike="noStrike" spc="-1">
                <a:solidFill>
                  <a:srgbClr val="37424A"/>
                </a:solidFill>
                <a:latin typeface="Courier New"/>
                <a:ea typeface="ＭＳ Ｐゴシック"/>
              </a:rPr>
              <a:t>=&gt; $ qemu-system-arm -machine virt -nographic -machine dumpdtb=qemu.dtb</a:t>
            </a:r>
            <a:endParaRPr lang="en-US" sz="1400" b="0" strike="noStrike" spc="-1">
              <a:latin typeface="Arial"/>
            </a:endParaRPr>
          </a:p>
        </p:txBody>
      </p:sp>
      <p:sp>
        <p:nvSpPr>
          <p:cNvPr id="375" name="TextShape 4"/>
          <p:cNvSpPr txBox="1"/>
          <p:nvPr/>
        </p:nvSpPr>
        <p:spPr>
          <a:xfrm>
            <a:off x="453960" y="408960"/>
            <a:ext cx="8226720" cy="888120"/>
          </a:xfrm>
          <a:prstGeom prst="rect">
            <a:avLst/>
          </a:prstGeom>
          <a:noFill/>
          <a:ln>
            <a:noFill/>
          </a:ln>
        </p:spPr>
        <p:txBody>
          <a:bodyPr lIns="0" tIns="0" rIns="0" bIns="0"/>
          <a:lstStyle/>
          <a:p>
            <a:pPr>
              <a:lnSpc>
                <a:spcPts val="2599"/>
              </a:lnSpc>
            </a:pPr>
            <a:r>
              <a:rPr lang="en-US" sz="2600" b="1" strike="noStrike" spc="-1">
                <a:solidFill>
                  <a:srgbClr val="0098DB"/>
                </a:solidFill>
                <a:latin typeface="Arial"/>
                <a:ea typeface="ＭＳ Ｐゴシック"/>
              </a:rPr>
              <a:t>Building the kernel fitImage</a:t>
            </a:r>
            <a:endParaRPr lang="en-US" sz="2600" b="0" strike="noStrike" spc="-1">
              <a:solidFill>
                <a:srgbClr val="37424A"/>
              </a:solidFill>
              <a:latin typeface="Arial"/>
            </a:endParaRPr>
          </a:p>
        </p:txBody>
      </p:sp>
      <p:sp>
        <p:nvSpPr>
          <p:cNvPr id="376" name="CustomShape 5"/>
          <p:cNvSpPr/>
          <p:nvPr/>
        </p:nvSpPr>
        <p:spPr>
          <a:xfrm>
            <a:off x="457200" y="2118600"/>
            <a:ext cx="8324280" cy="533160"/>
          </a:xfrm>
          <a:prstGeom prst="rect">
            <a:avLst/>
          </a:prstGeom>
          <a:solidFill>
            <a:srgbClr val="CCCCCC"/>
          </a:solidFill>
          <a:ln w="9360">
            <a:solidFill>
              <a:srgbClr val="0098DB"/>
            </a:solidFill>
            <a:round/>
          </a:ln>
          <a:effectLst>
            <a:outerShdw dist="20160" dir="5400000">
              <a:srgbClr val="000000">
                <a:alpha val="38000"/>
              </a:srgbClr>
            </a:outerShdw>
          </a:effectLst>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500" b="0" strike="noStrike" spc="-1">
                <a:solidFill>
                  <a:srgbClr val="37424A"/>
                </a:solidFill>
                <a:latin typeface="Courier New"/>
                <a:ea typeface="ＭＳ Ｐゴシック"/>
              </a:rPr>
              <a:t>$ cp /scratch/src/dto/meta-dto-microdemo/recipes-kernel/\</a:t>
            </a:r>
            <a:endParaRPr lang="en-US" sz="1500" b="0" strike="noStrike" spc="-1">
              <a:latin typeface="Arial"/>
            </a:endParaRPr>
          </a:p>
          <a:p>
            <a:pPr>
              <a:lnSpc>
                <a:spcPct val="100000"/>
              </a:lnSpc>
            </a:pPr>
            <a:r>
              <a:rPr lang="en-US" sz="1500" b="0" strike="noStrike" spc="-1">
                <a:solidFill>
                  <a:srgbClr val="37424A"/>
                </a:solidFill>
                <a:latin typeface="Courier New"/>
                <a:ea typeface="ＭＳ Ｐゴシック"/>
              </a:rPr>
              <a:t>	linux/files/fit-image.its .</a:t>
            </a:r>
            <a:endParaRPr lang="en-US" sz="1500" b="0" strike="noStrike" spc="-1">
              <a:latin typeface="Arial"/>
            </a:endParaRPr>
          </a:p>
        </p:txBody>
      </p:sp>
      <p:sp>
        <p:nvSpPr>
          <p:cNvPr id="377" name="CustomShape 6"/>
          <p:cNvSpPr/>
          <p:nvPr/>
        </p:nvSpPr>
        <p:spPr>
          <a:xfrm>
            <a:off x="457200" y="3100680"/>
            <a:ext cx="8324280" cy="3025800"/>
          </a:xfrm>
          <a:prstGeom prst="rect">
            <a:avLst/>
          </a:prstGeom>
          <a:solidFill>
            <a:srgbClr val="CCCCCC"/>
          </a:solidFill>
          <a:ln w="9360">
            <a:solidFill>
              <a:srgbClr val="0098DB"/>
            </a:solidFill>
            <a:round/>
          </a:ln>
          <a:effectLst>
            <a:outerShdw dist="20160" dir="5400000">
              <a:srgbClr val="000000">
                <a:alpha val="38000"/>
              </a:srgbClr>
            </a:outerShdw>
          </a:effectLst>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200" b="0" strike="noStrike" spc="-1">
                <a:solidFill>
                  <a:srgbClr val="37424A"/>
                </a:solidFill>
                <a:latin typeface="Courier New"/>
                <a:ea typeface="ＭＳ Ｐゴシック"/>
              </a:rPr>
              <a:t>$ export PATH=$PATH:tmp/work/x86_64-linux/dtc-native/\</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1.4.5-r0/image/scratch/poky/build/tmp/work/x86_64-linux/\</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dtc-native/1.4.5-r0/recipe-sysroot-native/usr/bin/</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./tmp/work/x86_64-linux/u-boot-mkimage-native/\</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1_2018.01-r0/git/tools/mkimage -f ./fit-image.its /tmp/fitImage</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FIT description: Linux kernel and FDT blob</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Created:         Sun Oct 14 12:57:59 2018</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Image 0 (kernel-1)</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Description:  Linux kernel</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Created:      Sun Oct 14 12:57:59 2018</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Type:         Kernel Image</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Compression:  uncompressed</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Data Size:    5393824 Bytes = 5267.41 KiB = 5.14 MiB</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Architecture: ARM</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OS:           Linux</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a:t>
            </a:r>
            <a:endParaRPr lang="en-US" sz="1200" b="0" strike="noStrike" spc="-1">
              <a:latin typeface="Arial"/>
            </a:endParaRPr>
          </a:p>
          <a:p>
            <a:pPr>
              <a:lnSpc>
                <a:spcPct val="100000"/>
              </a:lnSpc>
            </a:pPr>
            <a:endParaRPr lang="en-US" sz="1200" b="0" strike="noStrike" spc="-1">
              <a:latin typeface="Arial"/>
            </a:endParaRPr>
          </a:p>
        </p:txBody>
      </p:sp>
    </p:spTree>
    <p:extLst>
      <p:ext uri="{BB962C8B-B14F-4D97-AF65-F5344CB8AC3E}">
        <p14:creationId xmlns:p14="http://schemas.microsoft.com/office/powerpoint/2010/main" val="4084779909"/>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 name="CustomShape 1"/>
          <p:cNvSpPr/>
          <p:nvPr/>
        </p:nvSpPr>
        <p:spPr>
          <a:xfrm>
            <a:off x="453960" y="408600"/>
            <a:ext cx="8225640" cy="88704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ts val="40"/>
              </a:lnSpc>
            </a:pPr>
            <a:r>
              <a:rPr lang="en-US" sz="2600" b="1" strike="noStrike" spc="-1">
                <a:solidFill>
                  <a:srgbClr val="0098DB"/>
                </a:solidFill>
                <a:latin typeface="Arial"/>
                <a:ea typeface="ＭＳ Ｐゴシック"/>
              </a:rPr>
              <a:t>DTO Hands-on 1/2</a:t>
            </a:r>
            <a:endParaRPr lang="en-US" sz="2600" b="0" strike="noStrike" spc="-1">
              <a:latin typeface="Arial"/>
            </a:endParaRPr>
          </a:p>
        </p:txBody>
      </p:sp>
      <p:sp>
        <p:nvSpPr>
          <p:cNvPr id="379" name="CustomShape 2"/>
          <p:cNvSpPr/>
          <p:nvPr/>
        </p:nvSpPr>
        <p:spPr>
          <a:xfrm>
            <a:off x="427680" y="255240"/>
            <a:ext cx="8231400" cy="550260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spcBef>
                <a:spcPts val="1500"/>
              </a:spcBef>
            </a:pPr>
            <a:endParaRPr lang="en-US" sz="1800" b="0" strike="noStrike" spc="-1">
              <a:latin typeface="Arial"/>
            </a:endParaRPr>
          </a:p>
          <a:p>
            <a:pPr marL="343080" indent="-341280">
              <a:lnSpc>
                <a:spcPct val="100000"/>
              </a:lnSpc>
              <a:spcBef>
                <a:spcPts val="1500"/>
              </a:spcBef>
              <a:buClr>
                <a:srgbClr val="0098DB"/>
              </a:buClr>
              <a:buFont typeface="Arial"/>
              <a:buChar char="•"/>
            </a:pPr>
            <a:r>
              <a:rPr lang="en-US" sz="2000" b="1" strike="noStrike" spc="-1">
                <a:solidFill>
                  <a:srgbClr val="37424A"/>
                </a:solidFill>
                <a:latin typeface="Arial"/>
                <a:ea typeface="ＭＳ Ｐゴシック"/>
              </a:rPr>
              <a:t>Generate suitable NOR flash image</a:t>
            </a:r>
            <a:endParaRPr lang="en-US" sz="2000" b="0" strike="noStrike" spc="-1">
              <a:latin typeface="Arial"/>
            </a:endParaRPr>
          </a:p>
          <a:p>
            <a:pPr>
              <a:lnSpc>
                <a:spcPct val="100000"/>
              </a:lnSpc>
              <a:spcBef>
                <a:spcPts val="1500"/>
              </a:spcBef>
            </a:pPr>
            <a:endParaRPr lang="en-US" sz="2000" b="0" strike="noStrike" spc="-1">
              <a:latin typeface="Arial"/>
            </a:endParaRPr>
          </a:p>
          <a:p>
            <a:pPr>
              <a:lnSpc>
                <a:spcPct val="100000"/>
              </a:lnSpc>
              <a:spcBef>
                <a:spcPts val="1500"/>
              </a:spcBef>
            </a:pPr>
            <a:endParaRPr lang="en-US" sz="2000" b="0" strike="noStrike" spc="-1">
              <a:latin typeface="Arial"/>
            </a:endParaRPr>
          </a:p>
          <a:p>
            <a:pPr>
              <a:lnSpc>
                <a:spcPct val="100000"/>
              </a:lnSpc>
              <a:spcBef>
                <a:spcPts val="1500"/>
              </a:spcBef>
            </a:pPr>
            <a:endParaRPr lang="en-US" sz="2000" b="0" strike="noStrike" spc="-1">
              <a:latin typeface="Arial"/>
            </a:endParaRPr>
          </a:p>
          <a:p>
            <a:pPr marL="343080" indent="-341280">
              <a:lnSpc>
                <a:spcPct val="100000"/>
              </a:lnSpc>
              <a:spcBef>
                <a:spcPts val="1500"/>
              </a:spcBef>
              <a:buClr>
                <a:srgbClr val="0098DB"/>
              </a:buClr>
              <a:buFont typeface="Arial"/>
              <a:buChar char="•"/>
            </a:pPr>
            <a:r>
              <a:rPr lang="en-US" sz="2000" b="1" strike="noStrike" spc="-1">
                <a:solidFill>
                  <a:srgbClr val="414141"/>
                </a:solidFill>
                <a:latin typeface="Arial"/>
                <a:ea typeface="ＭＳ Ｐゴシック"/>
              </a:rPr>
              <a:t>Start U-Boot with this NOR flash image</a:t>
            </a:r>
            <a:endParaRPr lang="en-US" sz="2000" b="0" strike="noStrike" spc="-1">
              <a:latin typeface="Arial"/>
            </a:endParaRPr>
          </a:p>
          <a:p>
            <a:pPr>
              <a:lnSpc>
                <a:spcPct val="100000"/>
              </a:lnSpc>
              <a:spcBef>
                <a:spcPts val="1500"/>
              </a:spcBef>
            </a:pPr>
            <a:endParaRPr lang="en-US" sz="2000" b="0" strike="noStrike" spc="-1">
              <a:latin typeface="Arial"/>
            </a:endParaRPr>
          </a:p>
          <a:p>
            <a:pPr>
              <a:lnSpc>
                <a:spcPct val="100000"/>
              </a:lnSpc>
              <a:spcBef>
                <a:spcPts val="1500"/>
              </a:spcBef>
            </a:pPr>
            <a:endParaRPr lang="en-US" sz="2000" b="0" strike="noStrike" spc="-1">
              <a:latin typeface="Arial"/>
            </a:endParaRPr>
          </a:p>
        </p:txBody>
      </p:sp>
      <p:sp>
        <p:nvSpPr>
          <p:cNvPr id="380" name="CustomShape 3"/>
          <p:cNvSpPr/>
          <p:nvPr/>
        </p:nvSpPr>
        <p:spPr>
          <a:xfrm>
            <a:off x="453960" y="1086840"/>
            <a:ext cx="8415720" cy="1382040"/>
          </a:xfrm>
          <a:prstGeom prst="rect">
            <a:avLst/>
          </a:prstGeom>
          <a:solidFill>
            <a:srgbClr val="CCCCCC"/>
          </a:solidFill>
          <a:ln w="9360">
            <a:solidFill>
              <a:srgbClr val="0098DB"/>
            </a:solidFill>
            <a:round/>
          </a:ln>
          <a:effectLst>
            <a:outerShdw dist="20160" dir="5400000">
              <a:srgbClr val="000000">
                <a:alpha val="38000"/>
              </a:srgbClr>
            </a:outerShdw>
          </a:effectLst>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600" b="0" strike="noStrike" spc="-1">
                <a:solidFill>
                  <a:srgbClr val="37424A"/>
                </a:solidFill>
                <a:latin typeface="Courier New"/>
                <a:ea typeface="ＭＳ Ｐゴシック"/>
              </a:rPr>
              <a:t>$ dd if=/dev/zero of=/tmp/test.bin bs=16M count=0 seek=1</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dd if=tmp/deploy/images/qemuarm/u-boot.bin \</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of=/tmp/test.bin conv=notrunc</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dd if=/tmp/fitImage \</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of=/tmp/test.bin bs=1M seek=1 conv=notrunc</a:t>
            </a:r>
            <a:endParaRPr lang="en-US" sz="1600" b="0" strike="noStrike" spc="-1">
              <a:latin typeface="Arial"/>
            </a:endParaRPr>
          </a:p>
        </p:txBody>
      </p:sp>
      <p:sp>
        <p:nvSpPr>
          <p:cNvPr id="381" name="CustomShape 4"/>
          <p:cNvSpPr/>
          <p:nvPr/>
        </p:nvSpPr>
        <p:spPr>
          <a:xfrm>
            <a:off x="453960" y="3025800"/>
            <a:ext cx="8324280" cy="3100680"/>
          </a:xfrm>
          <a:prstGeom prst="rect">
            <a:avLst/>
          </a:prstGeom>
          <a:solidFill>
            <a:srgbClr val="CCCCCC"/>
          </a:solidFill>
          <a:ln w="9360">
            <a:solidFill>
              <a:srgbClr val="0098DB"/>
            </a:solidFill>
            <a:round/>
          </a:ln>
          <a:effectLst>
            <a:outerShdw dist="20160" dir="5400000">
              <a:srgbClr val="000000">
                <a:alpha val="38000"/>
              </a:srgbClr>
            </a:outerShdw>
          </a:effectLst>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600" b="0" strike="noStrike" spc="-1">
                <a:solidFill>
                  <a:srgbClr val="37424A"/>
                </a:solidFill>
                <a:latin typeface="Courier New"/>
                <a:ea typeface="ＭＳ Ｐゴシック"/>
              </a:rPr>
              <a:t>$ ./tmp/work/x86_64-linux/qemu-native/2.11.1-r0/\</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build/arm-softmmu/qemu-system-arm \</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-machine virt -bios /tmp/test.bin -nographic</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=&gt; setenv fdt_high 0x48000000</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=&gt; bootm 0x100000</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Loading kernel from FIT Image at 00100000 ...</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Using 'conf-1' configuration</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Trying 'kernel-1' kernel subimage</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Loading Device Tree to 46f49000, end 46f5bfff ... OK</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Starting kernel ...</a:t>
            </a:r>
            <a:endParaRPr lang="en-US" sz="1600" b="0" strike="noStrike" spc="-1">
              <a:latin typeface="Arial"/>
            </a:endParaRPr>
          </a:p>
        </p:txBody>
      </p:sp>
      <p:sp>
        <p:nvSpPr>
          <p:cNvPr id="382" name="TextShape 5"/>
          <p:cNvSpPr txBox="1"/>
          <p:nvPr/>
        </p:nvSpPr>
        <p:spPr>
          <a:xfrm>
            <a:off x="453960" y="408960"/>
            <a:ext cx="8226720" cy="888120"/>
          </a:xfrm>
          <a:prstGeom prst="rect">
            <a:avLst/>
          </a:prstGeom>
          <a:noFill/>
          <a:ln>
            <a:noFill/>
          </a:ln>
        </p:spPr>
        <p:txBody>
          <a:bodyPr lIns="0" tIns="0" rIns="0" bIns="0"/>
          <a:lstStyle/>
          <a:p>
            <a:pPr>
              <a:lnSpc>
                <a:spcPts val="2599"/>
              </a:lnSpc>
            </a:pPr>
            <a:r>
              <a:rPr lang="en-US" sz="2600" b="1" strike="noStrike" spc="-1">
                <a:solidFill>
                  <a:srgbClr val="0098DB"/>
                </a:solidFill>
                <a:latin typeface="Arial"/>
                <a:ea typeface="ＭＳ Ｐゴシック"/>
              </a:rPr>
              <a:t>Booting the kernel fitImage</a:t>
            </a:r>
            <a:endParaRPr lang="en-US" sz="2600" b="0" strike="noStrike" spc="-1">
              <a:solidFill>
                <a:srgbClr val="37424A"/>
              </a:solidFill>
              <a:latin typeface="Arial"/>
            </a:endParaRPr>
          </a:p>
        </p:txBody>
      </p:sp>
    </p:spTree>
    <p:extLst>
      <p:ext uri="{BB962C8B-B14F-4D97-AF65-F5344CB8AC3E}">
        <p14:creationId xmlns:p14="http://schemas.microsoft.com/office/powerpoint/2010/main" val="2744163146"/>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3" name="CustomShape 1"/>
          <p:cNvSpPr/>
          <p:nvPr/>
        </p:nvSpPr>
        <p:spPr>
          <a:xfrm>
            <a:off x="453960" y="408600"/>
            <a:ext cx="8225640" cy="88704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ts val="40"/>
              </a:lnSpc>
            </a:pPr>
            <a:r>
              <a:rPr lang="en-US" sz="2600" b="1" strike="noStrike" spc="-1">
                <a:solidFill>
                  <a:srgbClr val="0098DB"/>
                </a:solidFill>
                <a:latin typeface="Arial"/>
                <a:ea typeface="ＭＳ Ｐゴシック"/>
              </a:rPr>
              <a:t>DTO Hands-on 1/2</a:t>
            </a:r>
            <a:endParaRPr lang="en-US" sz="2600" b="0" strike="noStrike" spc="-1">
              <a:latin typeface="Arial"/>
            </a:endParaRPr>
          </a:p>
        </p:txBody>
      </p:sp>
      <p:sp>
        <p:nvSpPr>
          <p:cNvPr id="384" name="CustomShape 2"/>
          <p:cNvSpPr/>
          <p:nvPr/>
        </p:nvSpPr>
        <p:spPr>
          <a:xfrm>
            <a:off x="427680" y="255240"/>
            <a:ext cx="8231400" cy="5502600"/>
          </a:xfrm>
          <a:prstGeom prst="rect">
            <a:avLst/>
          </a:prstGeom>
          <a:noFill/>
          <a:ln>
            <a:noFill/>
          </a:ln>
        </p:spPr>
        <p:style>
          <a:lnRef idx="0">
            <a:scrgbClr r="0" g="0" b="0"/>
          </a:lnRef>
          <a:fillRef idx="0">
            <a:scrgbClr r="0" g="0" b="0"/>
          </a:fillRef>
          <a:effectRef idx="0">
            <a:scrgbClr r="0" g="0" b="0"/>
          </a:effectRef>
          <a:fontRef idx="minor"/>
        </p:style>
      </p:sp>
      <p:sp>
        <p:nvSpPr>
          <p:cNvPr id="385" name="CustomShape 3"/>
          <p:cNvSpPr/>
          <p:nvPr/>
        </p:nvSpPr>
        <p:spPr>
          <a:xfrm>
            <a:off x="453960" y="731520"/>
            <a:ext cx="8324280" cy="5394960"/>
          </a:xfrm>
          <a:prstGeom prst="rect">
            <a:avLst/>
          </a:prstGeom>
          <a:solidFill>
            <a:srgbClr val="CCCCCC"/>
          </a:solidFill>
          <a:ln w="9360">
            <a:solidFill>
              <a:srgbClr val="0098DB"/>
            </a:solidFill>
            <a:round/>
          </a:ln>
          <a:effectLst>
            <a:outerShdw dist="20160" dir="5400000">
              <a:srgbClr val="000000">
                <a:alpha val="38000"/>
              </a:srgbClr>
            </a:outerShdw>
          </a:effectLst>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200" b="0" strike="noStrike" spc="-1">
                <a:solidFill>
                  <a:srgbClr val="37424A"/>
                </a:solidFill>
                <a:latin typeface="Courier New"/>
                <a:ea typeface="ＭＳ Ｐゴシック"/>
              </a:rPr>
              <a:t>$ cat fit-image.its </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/dts-v1/;</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description = "Linux kernel and FDT blob";</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images {</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kernel-1 {</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description = "Linux kernel";</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data = /incbin/("./tmp/deploy/images/qemuarm/zImage");</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type = "kernel";</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arch = "arm";</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os = "linux";</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compression = "none";</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load = &lt;0x40008000&gt;;</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entry = &lt;0x40008000&gt;;</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hash-1 {</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algo = "crc32";</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fdt-1 {</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description = "Flattened Device Tree blob";</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data = /incbin/("./qemu.dtb");</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type = "flat_dt";</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arch = "arm";</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compression = "none";</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hash-1 {</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algo = "md5";</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a:t>
            </a:r>
            <a:endParaRPr lang="en-US" sz="1200" b="0" strike="noStrike" spc="-1">
              <a:latin typeface="Arial"/>
            </a:endParaRPr>
          </a:p>
        </p:txBody>
      </p:sp>
      <p:sp>
        <p:nvSpPr>
          <p:cNvPr id="386" name="TextShape 4"/>
          <p:cNvSpPr txBox="1"/>
          <p:nvPr/>
        </p:nvSpPr>
        <p:spPr>
          <a:xfrm>
            <a:off x="453960" y="408960"/>
            <a:ext cx="8226720" cy="888120"/>
          </a:xfrm>
          <a:prstGeom prst="rect">
            <a:avLst/>
          </a:prstGeom>
          <a:noFill/>
          <a:ln>
            <a:noFill/>
          </a:ln>
        </p:spPr>
        <p:txBody>
          <a:bodyPr lIns="0" tIns="0" rIns="0" bIns="0"/>
          <a:lstStyle/>
          <a:p>
            <a:pPr>
              <a:lnSpc>
                <a:spcPts val="2599"/>
              </a:lnSpc>
            </a:pPr>
            <a:r>
              <a:rPr lang="en-US" sz="2600" b="1" strike="noStrike" spc="-1">
                <a:solidFill>
                  <a:srgbClr val="0098DB"/>
                </a:solidFill>
                <a:latin typeface="Arial"/>
                <a:ea typeface="ＭＳ Ｐゴシック"/>
              </a:rPr>
              <a:t>fitImage source format</a:t>
            </a:r>
            <a:endParaRPr lang="en-US" sz="2600" b="0" strike="noStrike" spc="-1">
              <a:solidFill>
                <a:srgbClr val="37424A"/>
              </a:solidFill>
              <a:latin typeface="Arial"/>
            </a:endParaRPr>
          </a:p>
        </p:txBody>
      </p:sp>
    </p:spTree>
    <p:extLst>
      <p:ext uri="{BB962C8B-B14F-4D97-AF65-F5344CB8AC3E}">
        <p14:creationId xmlns:p14="http://schemas.microsoft.com/office/powerpoint/2010/main" val="4205476436"/>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 name="CustomShape 1"/>
          <p:cNvSpPr/>
          <p:nvPr/>
        </p:nvSpPr>
        <p:spPr>
          <a:xfrm>
            <a:off x="453960" y="408600"/>
            <a:ext cx="8225640" cy="88704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ts val="40"/>
              </a:lnSpc>
            </a:pPr>
            <a:r>
              <a:rPr lang="en-US" sz="2600" b="1" strike="noStrike" spc="-1">
                <a:solidFill>
                  <a:srgbClr val="0098DB"/>
                </a:solidFill>
                <a:latin typeface="Arial"/>
                <a:ea typeface="ＭＳ Ｐゴシック"/>
              </a:rPr>
              <a:t>DTO Hands-on 1/2</a:t>
            </a:r>
            <a:endParaRPr lang="en-US" sz="2600" b="0" strike="noStrike" spc="-1">
              <a:latin typeface="Arial"/>
            </a:endParaRPr>
          </a:p>
        </p:txBody>
      </p:sp>
      <p:sp>
        <p:nvSpPr>
          <p:cNvPr id="388" name="CustomShape 2"/>
          <p:cNvSpPr/>
          <p:nvPr/>
        </p:nvSpPr>
        <p:spPr>
          <a:xfrm>
            <a:off x="427680" y="255240"/>
            <a:ext cx="8231400" cy="5502600"/>
          </a:xfrm>
          <a:prstGeom prst="rect">
            <a:avLst/>
          </a:prstGeom>
          <a:noFill/>
          <a:ln>
            <a:noFill/>
          </a:ln>
        </p:spPr>
        <p:style>
          <a:lnRef idx="0">
            <a:scrgbClr r="0" g="0" b="0"/>
          </a:lnRef>
          <a:fillRef idx="0">
            <a:scrgbClr r="0" g="0" b="0"/>
          </a:fillRef>
          <a:effectRef idx="0">
            <a:scrgbClr r="0" g="0" b="0"/>
          </a:effectRef>
          <a:fontRef idx="minor"/>
        </p:style>
      </p:sp>
      <p:sp>
        <p:nvSpPr>
          <p:cNvPr id="389" name="CustomShape 3"/>
          <p:cNvSpPr/>
          <p:nvPr/>
        </p:nvSpPr>
        <p:spPr>
          <a:xfrm>
            <a:off x="453960" y="1127520"/>
            <a:ext cx="8324280" cy="4519440"/>
          </a:xfrm>
          <a:prstGeom prst="rect">
            <a:avLst/>
          </a:prstGeom>
          <a:solidFill>
            <a:srgbClr val="CCCCCC"/>
          </a:solidFill>
          <a:ln w="9360">
            <a:solidFill>
              <a:srgbClr val="0098DB"/>
            </a:solidFill>
            <a:round/>
          </a:ln>
          <a:effectLst>
            <a:outerShdw dist="20160" dir="5400000">
              <a:srgbClr val="000000">
                <a:alpha val="38000"/>
              </a:srgbClr>
            </a:outerShdw>
          </a:effectLst>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200" b="0" strike="noStrike" spc="-1">
                <a:solidFill>
                  <a:srgbClr val="37424A"/>
                </a:solidFill>
                <a:latin typeface="Courier New"/>
                <a:ea typeface="ＭＳ Ｐゴシック"/>
              </a:rPr>
              <a:t>/ {</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description = "Linux kernel and FDT blob";</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images {</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Kernel-1 {</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Fdt-1 {</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a:t>
            </a:r>
            <a:endParaRPr lang="en-US" sz="1200" b="0" strike="noStrike" spc="-1">
              <a:latin typeface="Arial"/>
            </a:endParaRPr>
          </a:p>
          <a:p>
            <a:pPr>
              <a:lnSpc>
                <a:spcPct val="100000"/>
              </a:lnSpc>
            </a:pP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configurations {</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default = "conf-1";</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conf-1 {</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description = "Boot Linux kernel with FDT blob";</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kernel = "kernel-1";</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fdt = "fdt-1";</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hash-1 {</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algo = "sha1";</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a:t>
            </a:r>
            <a:endParaRPr lang="en-US" sz="1200" b="0" strike="noStrike" spc="-1">
              <a:latin typeface="Arial"/>
            </a:endParaRPr>
          </a:p>
        </p:txBody>
      </p:sp>
      <p:sp>
        <p:nvSpPr>
          <p:cNvPr id="390" name="TextShape 4"/>
          <p:cNvSpPr txBox="1"/>
          <p:nvPr/>
        </p:nvSpPr>
        <p:spPr>
          <a:xfrm>
            <a:off x="453960" y="408960"/>
            <a:ext cx="8226720" cy="888120"/>
          </a:xfrm>
          <a:prstGeom prst="rect">
            <a:avLst/>
          </a:prstGeom>
          <a:noFill/>
          <a:ln>
            <a:noFill/>
          </a:ln>
        </p:spPr>
        <p:txBody>
          <a:bodyPr lIns="0" tIns="0" rIns="0" bIns="0"/>
          <a:lstStyle/>
          <a:p>
            <a:pPr>
              <a:lnSpc>
                <a:spcPts val="2599"/>
              </a:lnSpc>
            </a:pPr>
            <a:r>
              <a:rPr lang="en-US" sz="2600" b="1" strike="noStrike" spc="-1">
                <a:solidFill>
                  <a:srgbClr val="0098DB"/>
                </a:solidFill>
                <a:latin typeface="Arial"/>
                <a:ea typeface="ＭＳ Ｐゴシック"/>
              </a:rPr>
              <a:t>fitImage source format</a:t>
            </a:r>
            <a:endParaRPr lang="en-US" sz="2600" b="0" strike="noStrike" spc="-1">
              <a:solidFill>
                <a:srgbClr val="37424A"/>
              </a:solidFill>
              <a:latin typeface="Arial"/>
            </a:endParaRPr>
          </a:p>
        </p:txBody>
      </p:sp>
    </p:spTree>
    <p:extLst>
      <p:ext uri="{BB962C8B-B14F-4D97-AF65-F5344CB8AC3E}">
        <p14:creationId xmlns:p14="http://schemas.microsoft.com/office/powerpoint/2010/main" val="395594303"/>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 name="CustomShape 1"/>
          <p:cNvSpPr/>
          <p:nvPr/>
        </p:nvSpPr>
        <p:spPr>
          <a:xfrm>
            <a:off x="453960" y="408600"/>
            <a:ext cx="8225640" cy="88704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ts val="40"/>
              </a:lnSpc>
            </a:pPr>
            <a:r>
              <a:rPr lang="en-US" sz="2600" b="1" strike="noStrike" spc="-1">
                <a:solidFill>
                  <a:srgbClr val="0098DB"/>
                </a:solidFill>
                <a:latin typeface="Arial"/>
                <a:ea typeface="ＭＳ Ｐゴシック"/>
              </a:rPr>
              <a:t>DTO Hands-on 1/2</a:t>
            </a:r>
            <a:endParaRPr lang="en-US" sz="2600" b="0" strike="noStrike" spc="-1">
              <a:latin typeface="Arial"/>
            </a:endParaRPr>
          </a:p>
        </p:txBody>
      </p:sp>
      <p:sp>
        <p:nvSpPr>
          <p:cNvPr id="392" name="CustomShape 2"/>
          <p:cNvSpPr/>
          <p:nvPr/>
        </p:nvSpPr>
        <p:spPr>
          <a:xfrm>
            <a:off x="427680" y="471240"/>
            <a:ext cx="8231400" cy="550260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spcBef>
                <a:spcPts val="1500"/>
              </a:spcBef>
            </a:pPr>
            <a:endParaRPr lang="en-US" sz="1800" b="0" strike="noStrike" spc="-1">
              <a:latin typeface="Arial"/>
            </a:endParaRPr>
          </a:p>
          <a:p>
            <a:pPr marL="343080" indent="-341280">
              <a:lnSpc>
                <a:spcPct val="100000"/>
              </a:lnSpc>
              <a:spcBef>
                <a:spcPts val="1500"/>
              </a:spcBef>
              <a:buClr>
                <a:srgbClr val="0098DB"/>
              </a:buClr>
              <a:buFont typeface="Arial"/>
              <a:buChar char="•"/>
            </a:pPr>
            <a:r>
              <a:rPr lang="en-US" sz="2000" b="1" strike="noStrike" spc="-1">
                <a:solidFill>
                  <a:srgbClr val="414141"/>
                </a:solidFill>
                <a:latin typeface="Arial"/>
                <a:ea typeface="ＭＳ Ｐゴシック"/>
              </a:rPr>
              <a:t>It is possible to bundle multiple</a:t>
            </a:r>
            <a:endParaRPr lang="en-US" sz="2000" b="0" strike="noStrike" spc="-1">
              <a:latin typeface="Arial"/>
            </a:endParaRPr>
          </a:p>
          <a:p>
            <a:pPr marL="432000" lvl="1" indent="-216000">
              <a:lnSpc>
                <a:spcPct val="100000"/>
              </a:lnSpc>
              <a:spcBef>
                <a:spcPts val="1500"/>
              </a:spcBef>
              <a:buClr>
                <a:srgbClr val="000000"/>
              </a:buClr>
              <a:buSzPct val="45000"/>
              <a:buFont typeface="Wingdings" charset="2"/>
              <a:buChar char=""/>
            </a:pPr>
            <a:r>
              <a:rPr lang="en-US" sz="2000" b="1" strike="noStrike" spc="-1">
                <a:solidFill>
                  <a:srgbClr val="414141"/>
                </a:solidFill>
                <a:latin typeface="Arial"/>
                <a:ea typeface="ＭＳ Ｐゴシック"/>
              </a:rPr>
              <a:t>Kernel images, FDTs, firmwares, bitstreams</a:t>
            </a:r>
            <a:endParaRPr lang="en-US" sz="2000" b="0" strike="noStrike" spc="-1">
              <a:latin typeface="Arial"/>
            </a:endParaRPr>
          </a:p>
          <a:p>
            <a:pPr marL="432000" lvl="1" indent="-216000">
              <a:lnSpc>
                <a:spcPct val="100000"/>
              </a:lnSpc>
              <a:spcBef>
                <a:spcPts val="1500"/>
              </a:spcBef>
              <a:buClr>
                <a:srgbClr val="000000"/>
              </a:buClr>
              <a:buSzPct val="45000"/>
              <a:buFont typeface="Wingdings" charset="2"/>
              <a:buChar char=""/>
            </a:pPr>
            <a:r>
              <a:rPr lang="en-US" sz="2000" b="1" strike="noStrike" spc="-1">
                <a:solidFill>
                  <a:srgbClr val="414141"/>
                </a:solidFill>
                <a:latin typeface="Arial"/>
                <a:ea typeface="ＭＳ Ｐゴシック"/>
              </a:rPr>
              <a:t>Have multiple configurations</a:t>
            </a:r>
            <a:endParaRPr lang="en-US" sz="2000" b="0" strike="noStrike" spc="-1">
              <a:latin typeface="Arial"/>
            </a:endParaRPr>
          </a:p>
          <a:p>
            <a:pPr marL="343080" indent="-341280">
              <a:lnSpc>
                <a:spcPct val="100000"/>
              </a:lnSpc>
              <a:spcBef>
                <a:spcPts val="1500"/>
              </a:spcBef>
              <a:buClr>
                <a:srgbClr val="0098DB"/>
              </a:buClr>
              <a:buFont typeface="Arial"/>
              <a:buChar char="•"/>
            </a:pPr>
            <a:r>
              <a:rPr lang="en-US" sz="2000" b="1" strike="noStrike" spc="-1">
                <a:solidFill>
                  <a:srgbClr val="414141"/>
                </a:solidFill>
                <a:latin typeface="Arial"/>
                <a:ea typeface="ＭＳ Ｐゴシック"/>
              </a:rPr>
              <a:t>The $fdt_high variable</a:t>
            </a:r>
            <a:endParaRPr lang="en-US" sz="2000" b="0" strike="noStrike" spc="-1">
              <a:latin typeface="Arial"/>
            </a:endParaRPr>
          </a:p>
          <a:p>
            <a:pPr marL="432000" lvl="1" indent="-216000">
              <a:lnSpc>
                <a:spcPct val="100000"/>
              </a:lnSpc>
              <a:spcBef>
                <a:spcPts val="1500"/>
              </a:spcBef>
              <a:buClr>
                <a:srgbClr val="000000"/>
              </a:buClr>
              <a:buSzPct val="45000"/>
              <a:buFont typeface="Wingdings" charset="2"/>
              <a:buChar char=""/>
            </a:pPr>
            <a:r>
              <a:rPr lang="en-US" sz="2000" b="1" strike="noStrike" spc="-1">
                <a:solidFill>
                  <a:srgbClr val="414141"/>
                </a:solidFill>
                <a:latin typeface="Arial"/>
                <a:ea typeface="ＭＳ Ｐゴシック"/>
              </a:rPr>
              <a:t>Sets the upper bound memory address for FDT relocation</a:t>
            </a:r>
            <a:endParaRPr lang="en-US" sz="2000" b="0" strike="noStrike" spc="-1">
              <a:latin typeface="Arial"/>
            </a:endParaRPr>
          </a:p>
          <a:p>
            <a:pPr marL="432000" lvl="1" indent="-216000">
              <a:lnSpc>
                <a:spcPct val="100000"/>
              </a:lnSpc>
              <a:spcBef>
                <a:spcPts val="1500"/>
              </a:spcBef>
              <a:buClr>
                <a:srgbClr val="000000"/>
              </a:buClr>
              <a:buSzPct val="45000"/>
              <a:buFont typeface="Wingdings" charset="2"/>
              <a:buChar char=""/>
            </a:pPr>
            <a:r>
              <a:rPr lang="en-US" sz="2000" b="1" strike="noStrike" spc="-1">
                <a:solidFill>
                  <a:srgbClr val="414141"/>
                </a:solidFill>
                <a:latin typeface="Arial"/>
                <a:ea typeface="ＭＳ Ｐゴシック"/>
              </a:rPr>
              <a:t>Special value 0xffffffff = -1 means do not relocate FDT</a:t>
            </a:r>
            <a:endParaRPr lang="en-US" sz="2000" b="0" strike="noStrike" spc="-1">
              <a:latin typeface="Arial"/>
            </a:endParaRPr>
          </a:p>
          <a:p>
            <a:pPr marL="432000" lvl="1" indent="-216000">
              <a:lnSpc>
                <a:spcPct val="100000"/>
              </a:lnSpc>
              <a:spcBef>
                <a:spcPts val="1500"/>
              </a:spcBef>
              <a:buClr>
                <a:srgbClr val="000000"/>
              </a:buClr>
              <a:buSzPct val="45000"/>
              <a:buFont typeface="Wingdings" charset="2"/>
              <a:buChar char=""/>
            </a:pPr>
            <a:r>
              <a:rPr lang="en-US" sz="2000" b="1" strike="noStrike" spc="-1">
                <a:solidFill>
                  <a:srgbClr val="414141"/>
                </a:solidFill>
                <a:latin typeface="Arial"/>
                <a:ea typeface="ＭＳ Ｐゴシック"/>
              </a:rPr>
              <a:t>Some platforms need FDT close to the kernel binary</a:t>
            </a:r>
            <a:endParaRPr lang="en-US" sz="2000" b="0" strike="noStrike" spc="-1">
              <a:latin typeface="Arial"/>
            </a:endParaRPr>
          </a:p>
          <a:p>
            <a:pPr marL="343080" indent="-341280">
              <a:lnSpc>
                <a:spcPct val="100000"/>
              </a:lnSpc>
              <a:spcBef>
                <a:spcPts val="1500"/>
              </a:spcBef>
              <a:buClr>
                <a:srgbClr val="0098DB"/>
              </a:buClr>
              <a:buFont typeface="Arial"/>
              <a:buChar char="•"/>
            </a:pPr>
            <a:r>
              <a:rPr lang="en-US" sz="2000" b="1" strike="noStrike" spc="-1">
                <a:solidFill>
                  <a:srgbClr val="414141"/>
                </a:solidFill>
                <a:latin typeface="Arial"/>
                <a:ea typeface="ＭＳ Ｐゴシック"/>
              </a:rPr>
              <a:t>Information about uImage and fitImage, “iminfo”</a:t>
            </a:r>
            <a:endParaRPr lang="en-US" sz="2000" b="0" strike="noStrike" spc="-1">
              <a:latin typeface="Arial"/>
            </a:endParaRPr>
          </a:p>
          <a:p>
            <a:pPr marL="343080" indent="-341280">
              <a:lnSpc>
                <a:spcPct val="100000"/>
              </a:lnSpc>
              <a:spcBef>
                <a:spcPts val="1500"/>
              </a:spcBef>
              <a:buClr>
                <a:srgbClr val="0098DB"/>
              </a:buClr>
              <a:buFont typeface="Arial"/>
              <a:buChar char="•"/>
            </a:pPr>
            <a:r>
              <a:rPr lang="en-US" sz="2000" b="1" strike="noStrike" spc="-1">
                <a:solidFill>
                  <a:srgbClr val="414141"/>
                </a:solidFill>
                <a:latin typeface="Arial"/>
                <a:ea typeface="ＭＳ Ｐゴシック"/>
              </a:rPr>
              <a:t>Extracting data from fitImage – “imxtract”</a:t>
            </a:r>
            <a:endParaRPr lang="en-US" sz="2000" b="0" strike="noStrike" spc="-1">
              <a:latin typeface="Arial"/>
            </a:endParaRPr>
          </a:p>
          <a:p>
            <a:pPr>
              <a:lnSpc>
                <a:spcPct val="100000"/>
              </a:lnSpc>
              <a:spcBef>
                <a:spcPts val="1500"/>
              </a:spcBef>
            </a:pPr>
            <a:endParaRPr lang="en-US" sz="2000" b="0" strike="noStrike" spc="-1">
              <a:latin typeface="Arial"/>
            </a:endParaRPr>
          </a:p>
        </p:txBody>
      </p:sp>
      <p:sp>
        <p:nvSpPr>
          <p:cNvPr id="393" name="TextShape 3"/>
          <p:cNvSpPr txBox="1"/>
          <p:nvPr/>
        </p:nvSpPr>
        <p:spPr>
          <a:xfrm>
            <a:off x="453960" y="408960"/>
            <a:ext cx="8226720" cy="888120"/>
          </a:xfrm>
          <a:prstGeom prst="rect">
            <a:avLst/>
          </a:prstGeom>
          <a:noFill/>
          <a:ln>
            <a:noFill/>
          </a:ln>
        </p:spPr>
        <p:txBody>
          <a:bodyPr lIns="0" tIns="0" rIns="0" bIns="0"/>
          <a:lstStyle/>
          <a:p>
            <a:pPr>
              <a:lnSpc>
                <a:spcPts val="2599"/>
              </a:lnSpc>
            </a:pPr>
            <a:r>
              <a:rPr lang="en-US" sz="2600" b="1" strike="noStrike" spc="-1">
                <a:solidFill>
                  <a:srgbClr val="0098DB"/>
                </a:solidFill>
                <a:latin typeface="Arial"/>
                <a:ea typeface="ＭＳ Ｐゴシック"/>
              </a:rPr>
              <a:t>Notes on fitImage</a:t>
            </a:r>
            <a:endParaRPr lang="en-US" sz="2600" b="0" strike="noStrike" spc="-1">
              <a:solidFill>
                <a:srgbClr val="37424A"/>
              </a:solidFill>
              <a:latin typeface="Arial"/>
            </a:endParaRPr>
          </a:p>
        </p:txBody>
      </p:sp>
    </p:spTree>
    <p:extLst>
      <p:ext uri="{BB962C8B-B14F-4D97-AF65-F5344CB8AC3E}">
        <p14:creationId xmlns:p14="http://schemas.microsoft.com/office/powerpoint/2010/main" val="1984199140"/>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 name="CustomShape 1"/>
          <p:cNvSpPr/>
          <p:nvPr/>
        </p:nvSpPr>
        <p:spPr>
          <a:xfrm>
            <a:off x="453960" y="408600"/>
            <a:ext cx="8225640" cy="88704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ts val="40"/>
              </a:lnSpc>
            </a:pPr>
            <a:r>
              <a:rPr lang="en-US" sz="2600" b="1" strike="noStrike" spc="-1">
                <a:solidFill>
                  <a:srgbClr val="0098DB"/>
                </a:solidFill>
                <a:latin typeface="Arial"/>
                <a:ea typeface="ＭＳ Ｐゴシック"/>
              </a:rPr>
              <a:t>DTO Hands-on 1/2</a:t>
            </a:r>
            <a:endParaRPr lang="en-US" sz="2600" b="0" strike="noStrike" spc="-1">
              <a:latin typeface="Arial"/>
            </a:endParaRPr>
          </a:p>
        </p:txBody>
      </p:sp>
      <p:sp>
        <p:nvSpPr>
          <p:cNvPr id="395" name="CustomShape 2"/>
          <p:cNvSpPr/>
          <p:nvPr/>
        </p:nvSpPr>
        <p:spPr>
          <a:xfrm>
            <a:off x="427680" y="255240"/>
            <a:ext cx="8231400" cy="5502600"/>
          </a:xfrm>
          <a:prstGeom prst="rect">
            <a:avLst/>
          </a:prstGeom>
          <a:noFill/>
          <a:ln>
            <a:noFill/>
          </a:ln>
        </p:spPr>
        <p:style>
          <a:lnRef idx="0">
            <a:scrgbClr r="0" g="0" b="0"/>
          </a:lnRef>
          <a:fillRef idx="0">
            <a:scrgbClr r="0" g="0" b="0"/>
          </a:fillRef>
          <a:effectRef idx="0">
            <a:scrgbClr r="0" g="0" b="0"/>
          </a:effectRef>
          <a:fontRef idx="minor"/>
        </p:style>
      </p:sp>
      <p:sp>
        <p:nvSpPr>
          <p:cNvPr id="396" name="CustomShape 3"/>
          <p:cNvSpPr/>
          <p:nvPr/>
        </p:nvSpPr>
        <p:spPr>
          <a:xfrm>
            <a:off x="457200" y="770760"/>
            <a:ext cx="8324280" cy="5081400"/>
          </a:xfrm>
          <a:prstGeom prst="rect">
            <a:avLst/>
          </a:prstGeom>
          <a:solidFill>
            <a:srgbClr val="CCCCCC"/>
          </a:solidFill>
          <a:ln w="9360">
            <a:solidFill>
              <a:srgbClr val="0098DB"/>
            </a:solidFill>
            <a:round/>
          </a:ln>
          <a:effectLst>
            <a:outerShdw dist="20160" dir="5400000">
              <a:srgbClr val="000000">
                <a:alpha val="38000"/>
              </a:srgbClr>
            </a:outerShdw>
          </a:effectLst>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200" b="0" strike="noStrike" spc="-1">
                <a:solidFill>
                  <a:srgbClr val="37424A"/>
                </a:solidFill>
                <a:latin typeface="Courier New"/>
                <a:ea typeface="ＭＳ Ｐゴシック"/>
              </a:rPr>
              <a:t>=&gt; iminfo 0x100000</a:t>
            </a:r>
            <a:endParaRPr lang="en-US" sz="1200" b="0" strike="noStrike" spc="-1">
              <a:latin typeface="Arial"/>
            </a:endParaRPr>
          </a:p>
          <a:p>
            <a:pPr>
              <a:lnSpc>
                <a:spcPct val="100000"/>
              </a:lnSpc>
            </a:pP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Checking Image at 00100000 ...</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FIT image found</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FIT description: Linux kernel and FDT blob</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Image 0 (kernel-1)</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Description:  Linux kernel</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Type:         Kernel Image</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Compression:  uncompressed</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Data Start:   0x001000ec</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Data Size:    5393824 Bytes = 5.1 MiB</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Architecture: ARM</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OS:           Linux</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Load Address: 0x40008000</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Entry Point:  0x40008000</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Hash algo:    crc32</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Hash value:   bf5547fe</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Image 1 (fdt-1)</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Default Configuration: 'conf-1'</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Configuration 0 (conf-1)</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Description:  Boot Linux kernel with FDT blob</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Kernel:       kernel-1</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FDT:          fdt-1</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Checking hash(es) for FIT Image at 00100000 ...</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Hash(es) for Image 0 (kernel-1): crc32+</a:t>
            </a:r>
            <a:endParaRPr lang="en-US" sz="1200" b="0" strike="noStrike" spc="-1">
              <a:latin typeface="Arial"/>
            </a:endParaRPr>
          </a:p>
        </p:txBody>
      </p:sp>
      <p:sp>
        <p:nvSpPr>
          <p:cNvPr id="397" name="TextShape 4"/>
          <p:cNvSpPr txBox="1"/>
          <p:nvPr/>
        </p:nvSpPr>
        <p:spPr>
          <a:xfrm>
            <a:off x="453960" y="408960"/>
            <a:ext cx="8226720" cy="888120"/>
          </a:xfrm>
          <a:prstGeom prst="rect">
            <a:avLst/>
          </a:prstGeom>
          <a:noFill/>
          <a:ln>
            <a:noFill/>
          </a:ln>
        </p:spPr>
        <p:txBody>
          <a:bodyPr lIns="0" tIns="0" rIns="0" bIns="0"/>
          <a:lstStyle/>
          <a:p>
            <a:pPr>
              <a:lnSpc>
                <a:spcPts val="2599"/>
              </a:lnSpc>
            </a:pPr>
            <a:r>
              <a:rPr lang="en-US" sz="2600" b="1" strike="noStrike" spc="-1">
                <a:solidFill>
                  <a:srgbClr val="0098DB"/>
                </a:solidFill>
                <a:latin typeface="Arial"/>
                <a:ea typeface="ＭＳ Ｐゴシック"/>
              </a:rPr>
              <a:t>Notes on fitImage iminfo</a:t>
            </a:r>
            <a:endParaRPr lang="en-US" sz="2600" b="0" strike="noStrike" spc="-1">
              <a:solidFill>
                <a:srgbClr val="37424A"/>
              </a:solidFill>
              <a:latin typeface="Arial"/>
            </a:endParaRPr>
          </a:p>
        </p:txBody>
      </p:sp>
    </p:spTree>
    <p:extLst>
      <p:ext uri="{BB962C8B-B14F-4D97-AF65-F5344CB8AC3E}">
        <p14:creationId xmlns:p14="http://schemas.microsoft.com/office/powerpoint/2010/main" val="4069497844"/>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 name="CustomShape 1"/>
          <p:cNvSpPr/>
          <p:nvPr/>
        </p:nvSpPr>
        <p:spPr>
          <a:xfrm>
            <a:off x="453960" y="408600"/>
            <a:ext cx="8225640" cy="88704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ts val="40"/>
              </a:lnSpc>
            </a:pPr>
            <a:r>
              <a:rPr lang="en-US" sz="2600" b="1" strike="noStrike" spc="-1">
                <a:solidFill>
                  <a:srgbClr val="0098DB"/>
                </a:solidFill>
                <a:latin typeface="Arial"/>
                <a:ea typeface="ＭＳ Ｐゴシック"/>
              </a:rPr>
              <a:t>DTO Hands-on 1/2</a:t>
            </a:r>
            <a:endParaRPr lang="en-US" sz="2600" b="0" strike="noStrike" spc="-1">
              <a:latin typeface="Arial"/>
            </a:endParaRPr>
          </a:p>
        </p:txBody>
      </p:sp>
      <p:sp>
        <p:nvSpPr>
          <p:cNvPr id="399" name="CustomShape 2"/>
          <p:cNvSpPr/>
          <p:nvPr/>
        </p:nvSpPr>
        <p:spPr>
          <a:xfrm>
            <a:off x="427680" y="255240"/>
            <a:ext cx="8231400" cy="5502600"/>
          </a:xfrm>
          <a:prstGeom prst="rect">
            <a:avLst/>
          </a:prstGeom>
          <a:noFill/>
          <a:ln>
            <a:noFill/>
          </a:ln>
        </p:spPr>
        <p:style>
          <a:lnRef idx="0">
            <a:scrgbClr r="0" g="0" b="0"/>
          </a:lnRef>
          <a:fillRef idx="0">
            <a:scrgbClr r="0" g="0" b="0"/>
          </a:fillRef>
          <a:effectRef idx="0">
            <a:scrgbClr r="0" g="0" b="0"/>
          </a:effectRef>
          <a:fontRef idx="minor"/>
        </p:style>
      </p:sp>
      <p:sp>
        <p:nvSpPr>
          <p:cNvPr id="400" name="CustomShape 3"/>
          <p:cNvSpPr/>
          <p:nvPr/>
        </p:nvSpPr>
        <p:spPr>
          <a:xfrm>
            <a:off x="457200" y="878760"/>
            <a:ext cx="8324280" cy="5156280"/>
          </a:xfrm>
          <a:prstGeom prst="rect">
            <a:avLst/>
          </a:prstGeom>
          <a:solidFill>
            <a:srgbClr val="CCCCCC"/>
          </a:solidFill>
          <a:ln w="9360">
            <a:solidFill>
              <a:srgbClr val="0098DB"/>
            </a:solidFill>
            <a:round/>
          </a:ln>
          <a:effectLst>
            <a:outerShdw dist="20160" dir="5400000">
              <a:srgbClr val="000000">
                <a:alpha val="38000"/>
              </a:srgbClr>
            </a:outerShdw>
          </a:effectLst>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200" b="0" strike="noStrike" spc="-1">
                <a:solidFill>
                  <a:srgbClr val="37424A"/>
                </a:solidFill>
                <a:latin typeface="Courier New"/>
                <a:ea typeface="ＭＳ Ｐゴシック"/>
              </a:rPr>
              <a:t>=&gt; iminfo 0x100000</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Checking Image at 00100000 ...</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FIT image found</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FIT description: Linux kernel and FDT blob</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Image 0 (</a:t>
            </a:r>
            <a:r>
              <a:rPr lang="en-US" sz="1200" b="1" strike="noStrike" spc="-1">
                <a:solidFill>
                  <a:srgbClr val="37424A"/>
                </a:solidFill>
                <a:latin typeface="Courier New"/>
                <a:ea typeface="ＭＳ Ｐゴシック"/>
              </a:rPr>
              <a:t>kernel-1</a:t>
            </a:r>
            <a:r>
              <a:rPr lang="en-US" sz="1200" b="0" strike="noStrike" spc="-1">
                <a:solidFill>
                  <a:srgbClr val="37424A"/>
                </a:solidFill>
                <a:latin typeface="Courier New"/>
                <a:ea typeface="ＭＳ Ｐゴシック"/>
              </a:rPr>
              <a:t>)</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Description:  Linux kernel</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Type:         Kernel Image</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Image 1 (fdt-1)</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Default Configuration: '</a:t>
            </a:r>
            <a:r>
              <a:rPr lang="en-US" sz="1200" b="1" strike="noStrike" spc="-1">
                <a:solidFill>
                  <a:srgbClr val="37424A"/>
                </a:solidFill>
                <a:latin typeface="Courier New"/>
                <a:ea typeface="ＭＳ Ｐゴシック"/>
              </a:rPr>
              <a:t>conf-1</a:t>
            </a:r>
            <a:r>
              <a:rPr lang="en-US" sz="1200" b="0" strike="noStrike" spc="-1">
                <a:solidFill>
                  <a:srgbClr val="37424A"/>
                </a:solidFill>
                <a:latin typeface="Courier New"/>
                <a:ea typeface="ＭＳ Ｐゴシック"/>
              </a:rPr>
              <a:t>'</a:t>
            </a:r>
            <a:endParaRPr lang="en-US" sz="1200" b="0" strike="noStrike" spc="-1">
              <a:latin typeface="Arial"/>
            </a:endParaRPr>
          </a:p>
          <a:p>
            <a:pPr>
              <a:lnSpc>
                <a:spcPct val="100000"/>
              </a:lnSpc>
            </a:pPr>
            <a:r>
              <a:rPr lang="en-US" sz="1200" b="0" strike="noStrike" spc="-1">
                <a:solidFill>
                  <a:srgbClr val="37424A"/>
                </a:solidFill>
                <a:latin typeface="Courier New"/>
                <a:ea typeface="ＭＳ Ｐゴシック"/>
              </a:rPr>
              <a:t>    Configuration 0 (conf-1)</a:t>
            </a:r>
            <a:endParaRPr lang="en-US" sz="1200" b="0" strike="noStrike" spc="-1">
              <a:latin typeface="Arial"/>
            </a:endParaRPr>
          </a:p>
          <a:p>
            <a:pPr>
              <a:lnSpc>
                <a:spcPct val="100000"/>
              </a:lnSpc>
            </a:pPr>
            <a:endParaRPr lang="en-US" sz="1200" b="0" strike="noStrike" spc="-1">
              <a:latin typeface="Arial"/>
            </a:endParaRPr>
          </a:p>
          <a:p>
            <a:pPr>
              <a:lnSpc>
                <a:spcPct val="100000"/>
              </a:lnSpc>
            </a:pPr>
            <a:r>
              <a:rPr lang="en-US" sz="1300" b="0" strike="noStrike" spc="-1">
                <a:solidFill>
                  <a:srgbClr val="37424A"/>
                </a:solidFill>
                <a:latin typeface="Courier New"/>
                <a:ea typeface="ＭＳ Ｐゴシック"/>
              </a:rPr>
              <a:t>=&gt; help bootm</a:t>
            </a:r>
            <a:endParaRPr lang="en-US" sz="1300" b="0" strike="noStrike" spc="-1">
              <a:latin typeface="Arial"/>
            </a:endParaRPr>
          </a:p>
          <a:p>
            <a:pPr>
              <a:lnSpc>
                <a:spcPct val="100000"/>
              </a:lnSpc>
            </a:pPr>
            <a:r>
              <a:rPr lang="en-US" sz="1300" b="0" strike="noStrike" spc="-1">
                <a:solidFill>
                  <a:srgbClr val="37424A"/>
                </a:solidFill>
                <a:latin typeface="Courier New"/>
                <a:ea typeface="ＭＳ Ｐゴシック"/>
              </a:rPr>
              <a:t>bootm - boot application image from memory</a:t>
            </a:r>
            <a:endParaRPr lang="en-US" sz="1300" b="0" strike="noStrike" spc="-1">
              <a:latin typeface="Arial"/>
            </a:endParaRPr>
          </a:p>
          <a:p>
            <a:pPr>
              <a:lnSpc>
                <a:spcPct val="100000"/>
              </a:lnSpc>
            </a:pPr>
            <a:endParaRPr lang="en-US" sz="1300" b="0" strike="noStrike" spc="-1">
              <a:latin typeface="Arial"/>
            </a:endParaRPr>
          </a:p>
          <a:p>
            <a:pPr>
              <a:lnSpc>
                <a:spcPct val="100000"/>
              </a:lnSpc>
            </a:pPr>
            <a:r>
              <a:rPr lang="en-US" sz="1300" b="0" strike="noStrike" spc="-1">
                <a:solidFill>
                  <a:srgbClr val="37424A"/>
                </a:solidFill>
                <a:latin typeface="Courier New"/>
                <a:ea typeface="ＭＳ Ｐゴシック"/>
              </a:rPr>
              <a:t>Usage:</a:t>
            </a:r>
            <a:endParaRPr lang="en-US" sz="1300" b="0" strike="noStrike" spc="-1">
              <a:latin typeface="Arial"/>
            </a:endParaRPr>
          </a:p>
          <a:p>
            <a:pPr>
              <a:lnSpc>
                <a:spcPct val="100000"/>
              </a:lnSpc>
            </a:pPr>
            <a:r>
              <a:rPr lang="en-US" sz="1300" b="0" strike="noStrike" spc="-1">
                <a:solidFill>
                  <a:srgbClr val="37424A"/>
                </a:solidFill>
                <a:latin typeface="Courier New"/>
                <a:ea typeface="ＭＳ Ｐゴシック"/>
              </a:rPr>
              <a:t>bootm [addr [arg ...]]</a:t>
            </a:r>
            <a:endParaRPr lang="en-US" sz="1300" b="0" strike="noStrike" spc="-1">
              <a:latin typeface="Arial"/>
            </a:endParaRPr>
          </a:p>
          <a:p>
            <a:pPr>
              <a:lnSpc>
                <a:spcPct val="100000"/>
              </a:lnSpc>
            </a:pPr>
            <a:r>
              <a:rPr lang="en-US" sz="1300" b="0" strike="noStrike" spc="-1">
                <a:solidFill>
                  <a:srgbClr val="37424A"/>
                </a:solidFill>
                <a:latin typeface="Courier New"/>
                <a:ea typeface="ＭＳ Ｐゴシック"/>
              </a:rPr>
              <a:t>    - boot application image stored in memory</a:t>
            </a:r>
            <a:endParaRPr lang="en-US" sz="1300" b="0" strike="noStrike" spc="-1">
              <a:latin typeface="Arial"/>
            </a:endParaRPr>
          </a:p>
          <a:p>
            <a:pPr>
              <a:lnSpc>
                <a:spcPct val="100000"/>
              </a:lnSpc>
            </a:pPr>
            <a:r>
              <a:rPr lang="en-US" sz="1300" b="0" strike="noStrike" spc="-1">
                <a:solidFill>
                  <a:srgbClr val="37424A"/>
                </a:solidFill>
                <a:latin typeface="Courier New"/>
                <a:ea typeface="ＭＳ Ｐゴシック"/>
              </a:rPr>
              <a:t>...</a:t>
            </a:r>
            <a:endParaRPr lang="en-US" sz="1300" b="0" strike="noStrike" spc="-1">
              <a:latin typeface="Arial"/>
            </a:endParaRPr>
          </a:p>
          <a:p>
            <a:pPr>
              <a:lnSpc>
                <a:spcPct val="100000"/>
              </a:lnSpc>
            </a:pPr>
            <a:r>
              <a:rPr lang="en-US" sz="1300" b="0" strike="noStrike" spc="-1">
                <a:solidFill>
                  <a:srgbClr val="37424A"/>
                </a:solidFill>
                <a:latin typeface="Courier New"/>
                <a:ea typeface="ＭＳ Ｐゴシック"/>
              </a:rPr>
              <a:t>For the new multi component uImage format (FIT) addresses</a:t>
            </a:r>
            <a:endParaRPr lang="en-US" sz="1300" b="0" strike="noStrike" spc="-1">
              <a:latin typeface="Arial"/>
            </a:endParaRPr>
          </a:p>
          <a:p>
            <a:pPr>
              <a:lnSpc>
                <a:spcPct val="100000"/>
              </a:lnSpc>
            </a:pPr>
            <a:r>
              <a:rPr lang="en-US" sz="1300" b="0" strike="noStrike" spc="-1">
                <a:solidFill>
                  <a:srgbClr val="37424A"/>
                </a:solidFill>
                <a:latin typeface="Courier New"/>
                <a:ea typeface="ＭＳ Ｐゴシック"/>
              </a:rPr>
              <a:t>        must be extended to include component or configuration unit name:</a:t>
            </a:r>
            <a:endParaRPr lang="en-US" sz="1300" b="0" strike="noStrike" spc="-1">
              <a:latin typeface="Arial"/>
            </a:endParaRPr>
          </a:p>
          <a:p>
            <a:pPr>
              <a:lnSpc>
                <a:spcPct val="100000"/>
              </a:lnSpc>
            </a:pPr>
            <a:r>
              <a:rPr lang="en-US" sz="1300" b="0" strike="noStrike" spc="-1">
                <a:solidFill>
                  <a:srgbClr val="37424A"/>
                </a:solidFill>
                <a:latin typeface="Courier New"/>
                <a:ea typeface="ＭＳ Ｐゴシック"/>
              </a:rPr>
              <a:t>        </a:t>
            </a:r>
            <a:r>
              <a:rPr lang="en-US" sz="1300" b="1" strike="noStrike" spc="-1">
                <a:solidFill>
                  <a:srgbClr val="37424A"/>
                </a:solidFill>
                <a:latin typeface="Courier New"/>
                <a:ea typeface="ＭＳ Ｐゴシック"/>
              </a:rPr>
              <a:t>addr:&lt;subimg_uname&gt;</a:t>
            </a:r>
            <a:r>
              <a:rPr lang="en-US" sz="1300" b="0" strike="noStrike" spc="-1">
                <a:solidFill>
                  <a:srgbClr val="37424A"/>
                </a:solidFill>
                <a:latin typeface="Courier New"/>
                <a:ea typeface="ＭＳ Ｐゴシック"/>
              </a:rPr>
              <a:t> - direct component image specification</a:t>
            </a:r>
            <a:endParaRPr lang="en-US" sz="1300" b="0" strike="noStrike" spc="-1">
              <a:latin typeface="Arial"/>
            </a:endParaRPr>
          </a:p>
          <a:p>
            <a:pPr>
              <a:lnSpc>
                <a:spcPct val="100000"/>
              </a:lnSpc>
            </a:pPr>
            <a:r>
              <a:rPr lang="en-US" sz="1300" b="0" strike="noStrike" spc="-1">
                <a:solidFill>
                  <a:srgbClr val="37424A"/>
                </a:solidFill>
                <a:latin typeface="Courier New"/>
                <a:ea typeface="ＭＳ Ｐゴシック"/>
              </a:rPr>
              <a:t>        </a:t>
            </a:r>
            <a:r>
              <a:rPr lang="en-US" sz="1300" b="1" strike="noStrike" spc="-1">
                <a:solidFill>
                  <a:srgbClr val="37424A"/>
                </a:solidFill>
                <a:latin typeface="Courier New"/>
                <a:ea typeface="ＭＳ Ｐゴシック"/>
              </a:rPr>
              <a:t>addr#&lt;conf_uname&gt;</a:t>
            </a:r>
            <a:r>
              <a:rPr lang="en-US" sz="1300" b="0" strike="noStrike" spc="-1">
                <a:solidFill>
                  <a:srgbClr val="37424A"/>
                </a:solidFill>
                <a:latin typeface="Courier New"/>
                <a:ea typeface="ＭＳ Ｐゴシック"/>
              </a:rPr>
              <a:t>   - configuration specification</a:t>
            </a:r>
            <a:endParaRPr lang="en-US" sz="1300" b="0" strike="noStrike" spc="-1">
              <a:latin typeface="Arial"/>
            </a:endParaRPr>
          </a:p>
          <a:p>
            <a:pPr>
              <a:lnSpc>
                <a:spcPct val="100000"/>
              </a:lnSpc>
            </a:pPr>
            <a:r>
              <a:rPr lang="en-US" sz="1300" b="0" strike="noStrike" spc="-1">
                <a:solidFill>
                  <a:srgbClr val="37424A"/>
                </a:solidFill>
                <a:latin typeface="Courier New"/>
                <a:ea typeface="ＭＳ Ｐゴシック"/>
              </a:rPr>
              <a:t>        Use iminfo command to get the list of existing component</a:t>
            </a:r>
            <a:endParaRPr lang="en-US" sz="1300" b="0" strike="noStrike" spc="-1">
              <a:latin typeface="Arial"/>
            </a:endParaRPr>
          </a:p>
          <a:p>
            <a:pPr>
              <a:lnSpc>
                <a:spcPct val="100000"/>
              </a:lnSpc>
            </a:pPr>
            <a:r>
              <a:rPr lang="en-US" sz="1300" b="0" strike="noStrike" spc="-1">
                <a:solidFill>
                  <a:srgbClr val="37424A"/>
                </a:solidFill>
                <a:latin typeface="Courier New"/>
                <a:ea typeface="ＭＳ Ｐゴシック"/>
              </a:rPr>
              <a:t>        images and configurations.</a:t>
            </a:r>
            <a:endParaRPr lang="en-US" sz="1300" b="0" strike="noStrike" spc="-1">
              <a:latin typeface="Arial"/>
            </a:endParaRPr>
          </a:p>
        </p:txBody>
      </p:sp>
      <p:sp>
        <p:nvSpPr>
          <p:cNvPr id="401" name="TextShape 4"/>
          <p:cNvSpPr txBox="1"/>
          <p:nvPr/>
        </p:nvSpPr>
        <p:spPr>
          <a:xfrm>
            <a:off x="453960" y="408960"/>
            <a:ext cx="8226720" cy="888120"/>
          </a:xfrm>
          <a:prstGeom prst="rect">
            <a:avLst/>
          </a:prstGeom>
          <a:noFill/>
          <a:ln>
            <a:noFill/>
          </a:ln>
        </p:spPr>
        <p:txBody>
          <a:bodyPr lIns="0" tIns="0" rIns="0" bIns="0"/>
          <a:lstStyle/>
          <a:p>
            <a:pPr>
              <a:lnSpc>
                <a:spcPts val="2599"/>
              </a:lnSpc>
            </a:pPr>
            <a:r>
              <a:rPr lang="en-US" sz="2600" b="1" strike="noStrike" spc="-1">
                <a:solidFill>
                  <a:srgbClr val="0098DB"/>
                </a:solidFill>
                <a:latin typeface="Arial"/>
                <a:ea typeface="ＭＳ Ｐゴシック"/>
              </a:rPr>
              <a:t>Notes on fitImage configurations</a:t>
            </a:r>
            <a:endParaRPr lang="en-US" sz="2600" b="0" strike="noStrike" spc="-1">
              <a:solidFill>
                <a:srgbClr val="37424A"/>
              </a:solidFill>
              <a:latin typeface="Arial"/>
            </a:endParaRPr>
          </a:p>
        </p:txBody>
      </p:sp>
    </p:spTree>
    <p:extLst>
      <p:ext uri="{BB962C8B-B14F-4D97-AF65-F5344CB8AC3E}">
        <p14:creationId xmlns:p14="http://schemas.microsoft.com/office/powerpoint/2010/main" val="2109072632"/>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1"/>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Traditional Runqueue Execution</a:t>
            </a:r>
            <a:endParaRPr/>
          </a:p>
        </p:txBody>
      </p:sp>
      <p:cxnSp>
        <p:nvCxnSpPr>
          <p:cNvPr id="130" name="Google Shape;130;p21"/>
          <p:cNvCxnSpPr>
            <a:stCxn id="131" idx="2"/>
            <a:endCxn id="132" idx="3"/>
          </p:cNvCxnSpPr>
          <p:nvPr/>
        </p:nvCxnSpPr>
        <p:spPr>
          <a:xfrm flipH="1">
            <a:off x="5515938" y="2257817"/>
            <a:ext cx="221100" cy="353400"/>
          </a:xfrm>
          <a:prstGeom prst="straightConnector1">
            <a:avLst/>
          </a:prstGeom>
          <a:noFill/>
          <a:ln w="9525" cap="flat" cmpd="sng">
            <a:solidFill>
              <a:srgbClr val="FF0000"/>
            </a:solidFill>
            <a:prstDash val="solid"/>
            <a:round/>
            <a:headEnd type="none" w="med" len="med"/>
            <a:tailEnd type="triangle" w="med" len="med"/>
          </a:ln>
        </p:spPr>
      </p:cxnSp>
      <p:sp>
        <p:nvSpPr>
          <p:cNvPr id="131" name="Google Shape;131;p21"/>
          <p:cNvSpPr/>
          <p:nvPr/>
        </p:nvSpPr>
        <p:spPr>
          <a:xfrm>
            <a:off x="5737038" y="2004017"/>
            <a:ext cx="2247900" cy="507600"/>
          </a:xfrm>
          <a:prstGeom prst="snip1Rect">
            <a:avLst>
              <a:gd name="adj" fmla="val 1666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t>A:do_populate_sysroot:222</a:t>
            </a:r>
            <a:endParaRPr sz="1200"/>
          </a:p>
        </p:txBody>
      </p:sp>
      <p:cxnSp>
        <p:nvCxnSpPr>
          <p:cNvPr id="133" name="Google Shape;133;p21"/>
          <p:cNvCxnSpPr>
            <a:stCxn id="134" idx="0"/>
            <a:endCxn id="132" idx="2"/>
          </p:cNvCxnSpPr>
          <p:nvPr/>
        </p:nvCxnSpPr>
        <p:spPr>
          <a:xfrm rot="-5400000">
            <a:off x="2111550" y="2622450"/>
            <a:ext cx="1556700" cy="2748600"/>
          </a:xfrm>
          <a:prstGeom prst="bentConnector3">
            <a:avLst>
              <a:gd name="adj1" fmla="val 49996"/>
            </a:avLst>
          </a:prstGeom>
          <a:noFill/>
          <a:ln w="9525" cap="flat" cmpd="sng">
            <a:solidFill>
              <a:srgbClr val="4A86E8"/>
            </a:solidFill>
            <a:prstDash val="solid"/>
            <a:round/>
            <a:headEnd type="none" w="med" len="med"/>
            <a:tailEnd type="triangle" w="med" len="med"/>
          </a:ln>
        </p:spPr>
      </p:cxnSp>
      <p:cxnSp>
        <p:nvCxnSpPr>
          <p:cNvPr id="135" name="Google Shape;135;p21"/>
          <p:cNvCxnSpPr/>
          <p:nvPr/>
        </p:nvCxnSpPr>
        <p:spPr>
          <a:xfrm rot="10800000">
            <a:off x="3316770" y="5382283"/>
            <a:ext cx="220500" cy="0"/>
          </a:xfrm>
          <a:prstGeom prst="straightConnector1">
            <a:avLst/>
          </a:prstGeom>
          <a:noFill/>
          <a:ln w="9525" cap="flat" cmpd="sng">
            <a:solidFill>
              <a:srgbClr val="4A86E8"/>
            </a:solidFill>
            <a:prstDash val="solid"/>
            <a:round/>
            <a:headEnd type="none" w="med" len="med"/>
            <a:tailEnd type="triangle" w="med" len="med"/>
          </a:ln>
        </p:spPr>
      </p:cxnSp>
      <p:sp>
        <p:nvSpPr>
          <p:cNvPr id="132" name="Google Shape;132;p21"/>
          <p:cNvSpPr/>
          <p:nvPr/>
        </p:nvSpPr>
        <p:spPr>
          <a:xfrm>
            <a:off x="3012694" y="2004017"/>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A:do_populate_sysroot_setscene</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222</a:t>
            </a:r>
            <a:endParaRPr sz="1200"/>
          </a:p>
          <a:p>
            <a:pPr marL="0" lvl="0" indent="0" algn="l" rtl="0">
              <a:spcBef>
                <a:spcPts val="0"/>
              </a:spcBef>
              <a:spcAft>
                <a:spcPts val="0"/>
              </a:spcAft>
              <a:buNone/>
            </a:pPr>
            <a:endParaRPr sz="1200"/>
          </a:p>
        </p:txBody>
      </p:sp>
      <p:sp>
        <p:nvSpPr>
          <p:cNvPr id="134" name="Google Shape;134;p21"/>
          <p:cNvSpPr/>
          <p:nvPr/>
        </p:nvSpPr>
        <p:spPr>
          <a:xfrm>
            <a:off x="264000" y="4775100"/>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B:do_configure</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333</a:t>
            </a:r>
            <a:endParaRPr sz="1200"/>
          </a:p>
          <a:p>
            <a:pPr marL="0" lvl="0" indent="0" algn="l" rtl="0">
              <a:spcBef>
                <a:spcPts val="0"/>
              </a:spcBef>
              <a:spcAft>
                <a:spcPts val="0"/>
              </a:spcAft>
              <a:buNone/>
            </a:pPr>
            <a:endParaRPr sz="1200"/>
          </a:p>
        </p:txBody>
      </p:sp>
      <p:sp>
        <p:nvSpPr>
          <p:cNvPr id="136" name="Google Shape;136;p21"/>
          <p:cNvSpPr/>
          <p:nvPr/>
        </p:nvSpPr>
        <p:spPr>
          <a:xfrm>
            <a:off x="3012694" y="4775100"/>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B:do_populate_sysroot</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444</a:t>
            </a:r>
            <a:endParaRPr sz="1200"/>
          </a:p>
          <a:p>
            <a:pPr marL="0" lvl="0" indent="0" algn="l" rtl="0">
              <a:spcBef>
                <a:spcPts val="0"/>
              </a:spcBef>
              <a:spcAft>
                <a:spcPts val="0"/>
              </a:spcAft>
              <a:buNone/>
            </a:pPr>
            <a:endParaRPr sz="1200"/>
          </a:p>
        </p:txBody>
      </p:sp>
      <p:cxnSp>
        <p:nvCxnSpPr>
          <p:cNvPr id="137" name="Google Shape;137;p21"/>
          <p:cNvCxnSpPr>
            <a:stCxn id="136" idx="1"/>
            <a:endCxn id="134" idx="3"/>
          </p:cNvCxnSpPr>
          <p:nvPr/>
        </p:nvCxnSpPr>
        <p:spPr>
          <a:xfrm rot="10800000">
            <a:off x="2767294" y="5382300"/>
            <a:ext cx="245400" cy="0"/>
          </a:xfrm>
          <a:prstGeom prst="straightConnector1">
            <a:avLst/>
          </a:prstGeom>
          <a:noFill/>
          <a:ln w="9525" cap="flat" cmpd="sng">
            <a:solidFill>
              <a:srgbClr val="4A86E8"/>
            </a:solidFill>
            <a:prstDash val="solid"/>
            <a:round/>
            <a:headEnd type="none" w="med" len="med"/>
            <a:tailEnd type="triangle" w="med" len="med"/>
          </a:ln>
        </p:spPr>
      </p:cxnSp>
    </p:spTree>
    <p:extLst>
      <p:ext uri="{BB962C8B-B14F-4D97-AF65-F5344CB8AC3E}">
        <p14:creationId xmlns:p14="http://schemas.microsoft.com/office/powerpoint/2010/main" val="173142197"/>
      </p:ext>
    </p:extLst>
  </p:cSld>
  <p:clrMapOvr>
    <a:masterClrMapping/>
  </p:clrMapOvr>
  <p:timing>
    <p:tnLst>
      <p:par>
        <p:cTn id="1" dur="indefinite" restart="never" nodeType="tmRoot"/>
      </p:par>
    </p:tnLst>
  </p:timing>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 name="CustomShape 1"/>
          <p:cNvSpPr/>
          <p:nvPr/>
        </p:nvSpPr>
        <p:spPr>
          <a:xfrm>
            <a:off x="453960" y="408600"/>
            <a:ext cx="8225640" cy="88704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ts val="40"/>
              </a:lnSpc>
            </a:pPr>
            <a:r>
              <a:rPr lang="en-US" sz="2600" b="1" strike="noStrike" spc="-1">
                <a:solidFill>
                  <a:srgbClr val="0098DB"/>
                </a:solidFill>
                <a:latin typeface="Arial"/>
                <a:ea typeface="ＭＳ Ｐゴシック"/>
              </a:rPr>
              <a:t>DTO Hands-on 1/2</a:t>
            </a:r>
            <a:endParaRPr lang="en-US" sz="2600" b="0" strike="noStrike" spc="-1">
              <a:latin typeface="Arial"/>
            </a:endParaRPr>
          </a:p>
        </p:txBody>
      </p:sp>
      <p:sp>
        <p:nvSpPr>
          <p:cNvPr id="403" name="CustomShape 2"/>
          <p:cNvSpPr/>
          <p:nvPr/>
        </p:nvSpPr>
        <p:spPr>
          <a:xfrm>
            <a:off x="427680" y="471240"/>
            <a:ext cx="8231400" cy="550260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spcBef>
                <a:spcPts val="1500"/>
              </a:spcBef>
            </a:pPr>
            <a:endParaRPr lang="en-US" sz="1800" b="0" strike="noStrike" spc="-1">
              <a:latin typeface="Arial"/>
            </a:endParaRPr>
          </a:p>
          <a:p>
            <a:pPr marL="343080" indent="-341280">
              <a:lnSpc>
                <a:spcPct val="100000"/>
              </a:lnSpc>
              <a:spcBef>
                <a:spcPts val="1500"/>
              </a:spcBef>
              <a:buClr>
                <a:srgbClr val="0098DB"/>
              </a:buClr>
              <a:buFont typeface="Arial"/>
              <a:buChar char="•"/>
            </a:pPr>
            <a:r>
              <a:rPr lang="en-US" sz="2000" b="1" strike="noStrike" spc="-1">
                <a:solidFill>
                  <a:srgbClr val="414141"/>
                </a:solidFill>
                <a:latin typeface="Arial"/>
                <a:ea typeface="ＭＳ Ｐゴシック"/>
              </a:rPr>
              <a:t>OE can generate fitImage using the kernel-bbclass</a:t>
            </a:r>
            <a:endParaRPr lang="en-US" sz="2000" b="0" strike="noStrike" spc="-1">
              <a:latin typeface="Arial"/>
            </a:endParaRPr>
          </a:p>
          <a:p>
            <a:pPr marL="343080" indent="-341280">
              <a:lnSpc>
                <a:spcPct val="100000"/>
              </a:lnSpc>
              <a:spcBef>
                <a:spcPts val="1500"/>
              </a:spcBef>
              <a:buClr>
                <a:srgbClr val="0098DB"/>
              </a:buClr>
              <a:buFont typeface="Arial"/>
              <a:buChar char="•"/>
            </a:pPr>
            <a:r>
              <a:rPr lang="en-US" sz="2000" b="1" strike="noStrike" spc="-1">
                <a:solidFill>
                  <a:srgbClr val="414141"/>
                </a:solidFill>
                <a:latin typeface="Arial"/>
                <a:ea typeface="ＭＳ Ｐゴシック"/>
              </a:rPr>
              <a:t>Add the following entries to your machine config:</a:t>
            </a:r>
            <a:endParaRPr lang="en-US" sz="2000" b="0" strike="noStrike" spc="-1">
              <a:latin typeface="Arial"/>
            </a:endParaRPr>
          </a:p>
          <a:p>
            <a:pPr marL="343080" indent="-341280">
              <a:lnSpc>
                <a:spcPct val="100000"/>
              </a:lnSpc>
              <a:spcBef>
                <a:spcPts val="1500"/>
              </a:spcBef>
              <a:buClr>
                <a:srgbClr val="0098DB"/>
              </a:buClr>
              <a:buFont typeface="Arial"/>
              <a:buChar char="•"/>
            </a:pPr>
            <a:endParaRPr lang="en-US" sz="2000" b="0" strike="noStrike" spc="-1">
              <a:latin typeface="Arial"/>
            </a:endParaRPr>
          </a:p>
          <a:p>
            <a:pPr marL="343080" indent="-341280">
              <a:lnSpc>
                <a:spcPct val="100000"/>
              </a:lnSpc>
              <a:spcBef>
                <a:spcPts val="1500"/>
              </a:spcBef>
              <a:buClr>
                <a:srgbClr val="0098DB"/>
              </a:buClr>
              <a:buFont typeface="Arial"/>
              <a:buChar char="•"/>
            </a:pPr>
            <a:endParaRPr lang="en-US" sz="2000" b="0" strike="noStrike" spc="-1">
              <a:latin typeface="Arial"/>
            </a:endParaRPr>
          </a:p>
          <a:p>
            <a:pPr marL="343080" indent="-341280">
              <a:lnSpc>
                <a:spcPct val="100000"/>
              </a:lnSpc>
              <a:spcBef>
                <a:spcPts val="1500"/>
              </a:spcBef>
              <a:buClr>
                <a:srgbClr val="0098DB"/>
              </a:buClr>
              <a:buFont typeface="Arial"/>
              <a:buChar char="•"/>
            </a:pPr>
            <a:r>
              <a:rPr lang="en-US" sz="2000" b="1" strike="noStrike" spc="-1">
                <a:solidFill>
                  <a:srgbClr val="414141"/>
                </a:solidFill>
                <a:latin typeface="Arial"/>
                <a:ea typeface="ＭＳ Ｐゴシック"/>
              </a:rPr>
              <a:t>Note that it is possible to use multiple DTs</a:t>
            </a:r>
            <a:endParaRPr lang="en-US" sz="2000" b="0" strike="noStrike" spc="-1">
              <a:latin typeface="Arial"/>
            </a:endParaRPr>
          </a:p>
          <a:p>
            <a:pPr marL="648000" lvl="2" indent="-216000">
              <a:lnSpc>
                <a:spcPct val="100000"/>
              </a:lnSpc>
              <a:spcBef>
                <a:spcPts val="1500"/>
              </a:spcBef>
              <a:buClr>
                <a:srgbClr val="000000"/>
              </a:buClr>
              <a:buSzPct val="45000"/>
              <a:buFont typeface="Wingdings" charset="2"/>
              <a:buChar char=""/>
            </a:pPr>
            <a:r>
              <a:rPr lang="en-US" sz="2000" b="1" strike="noStrike" spc="-1">
                <a:solidFill>
                  <a:srgbClr val="414141"/>
                </a:solidFill>
                <a:latin typeface="Arial"/>
                <a:ea typeface="ＭＳ Ｐゴシック"/>
              </a:rPr>
              <a:t>The fitImage bbclass will generate one fitImage configuration per DT entry</a:t>
            </a:r>
            <a:endParaRPr lang="en-US" sz="2000" b="0" strike="noStrike" spc="-1">
              <a:latin typeface="Arial"/>
            </a:endParaRPr>
          </a:p>
        </p:txBody>
      </p:sp>
      <p:sp>
        <p:nvSpPr>
          <p:cNvPr id="404" name="TextShape 3"/>
          <p:cNvSpPr txBox="1"/>
          <p:nvPr/>
        </p:nvSpPr>
        <p:spPr>
          <a:xfrm>
            <a:off x="453960" y="408960"/>
            <a:ext cx="8226720" cy="888120"/>
          </a:xfrm>
          <a:prstGeom prst="rect">
            <a:avLst/>
          </a:prstGeom>
          <a:noFill/>
          <a:ln>
            <a:noFill/>
          </a:ln>
        </p:spPr>
        <p:txBody>
          <a:bodyPr lIns="0" tIns="0" rIns="0" bIns="0"/>
          <a:lstStyle/>
          <a:p>
            <a:pPr>
              <a:lnSpc>
                <a:spcPts val="2599"/>
              </a:lnSpc>
            </a:pPr>
            <a:r>
              <a:rPr lang="en-US" sz="2600" b="1" strike="noStrike" spc="-1">
                <a:solidFill>
                  <a:srgbClr val="0098DB"/>
                </a:solidFill>
                <a:latin typeface="Arial"/>
                <a:ea typeface="ＭＳ Ｐゴシック"/>
              </a:rPr>
              <a:t>OE kernel-fitimage bbclass</a:t>
            </a:r>
            <a:endParaRPr lang="en-US" sz="2600" b="0" strike="noStrike" spc="-1">
              <a:solidFill>
                <a:srgbClr val="37424A"/>
              </a:solidFill>
              <a:latin typeface="Arial"/>
            </a:endParaRPr>
          </a:p>
        </p:txBody>
      </p:sp>
      <p:sp>
        <p:nvSpPr>
          <p:cNvPr id="405" name="CustomShape 4"/>
          <p:cNvSpPr/>
          <p:nvPr/>
        </p:nvSpPr>
        <p:spPr>
          <a:xfrm>
            <a:off x="457200" y="1828800"/>
            <a:ext cx="8321040" cy="797400"/>
          </a:xfrm>
          <a:prstGeom prst="rect">
            <a:avLst/>
          </a:prstGeom>
          <a:solidFill>
            <a:srgbClr val="CCCCCC"/>
          </a:solidFill>
          <a:ln w="9360">
            <a:solidFill>
              <a:srgbClr val="0098DB"/>
            </a:solidFill>
            <a:round/>
          </a:ln>
          <a:effectLst>
            <a:outerShdw dist="20160" dir="5400000">
              <a:srgbClr val="000000">
                <a:alpha val="38000"/>
              </a:srgbClr>
            </a:outerShdw>
          </a:effectLst>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500" b="0" strike="noStrike" spc="-1">
                <a:solidFill>
                  <a:srgbClr val="37424A"/>
                </a:solidFill>
                <a:latin typeface="Courier New"/>
                <a:ea typeface="ＭＳ Ｐゴシック"/>
              </a:rPr>
              <a:t>KERNEL_IMAGETYPE = “fitImage”</a:t>
            </a:r>
            <a:endParaRPr lang="en-US" sz="1500" b="0" strike="noStrike" spc="-1">
              <a:latin typeface="Arial"/>
            </a:endParaRPr>
          </a:p>
          <a:p>
            <a:pPr>
              <a:lnSpc>
                <a:spcPct val="100000"/>
              </a:lnSpc>
            </a:pPr>
            <a:r>
              <a:rPr lang="en-US" sz="1500" b="0" strike="noStrike" spc="-1">
                <a:solidFill>
                  <a:srgbClr val="37424A"/>
                </a:solidFill>
                <a:latin typeface="Courier New"/>
                <a:ea typeface="ＭＳ Ｐゴシック"/>
              </a:rPr>
              <a:t>KERNEL_CLASSES += “kernel-fitimage”</a:t>
            </a:r>
            <a:endParaRPr lang="en-US" sz="1500" b="0" strike="noStrike" spc="-1">
              <a:latin typeface="Arial"/>
            </a:endParaRPr>
          </a:p>
          <a:p>
            <a:pPr>
              <a:lnSpc>
                <a:spcPct val="100000"/>
              </a:lnSpc>
            </a:pPr>
            <a:r>
              <a:rPr lang="en-US" sz="1500" b="0" strike="noStrike" spc="-1">
                <a:solidFill>
                  <a:srgbClr val="37424A"/>
                </a:solidFill>
                <a:latin typeface="Courier New"/>
                <a:ea typeface="ＭＳ Ｐゴシック"/>
              </a:rPr>
              <a:t>KERNEL_DEVICETREE = “your-machine.dtb”</a:t>
            </a:r>
            <a:endParaRPr lang="en-US" sz="1500" b="0" strike="noStrike" spc="-1">
              <a:latin typeface="Arial"/>
            </a:endParaRPr>
          </a:p>
        </p:txBody>
      </p:sp>
    </p:spTree>
    <p:extLst>
      <p:ext uri="{BB962C8B-B14F-4D97-AF65-F5344CB8AC3E}">
        <p14:creationId xmlns:p14="http://schemas.microsoft.com/office/powerpoint/2010/main" val="3260065726"/>
      </p:ext>
    </p:extLst>
  </p:cSld>
  <p:clrMapOvr>
    <a:masterClrMapping/>
  </p:clrMapOvr>
  <p:transition>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2"/>
          <p:cNvSpPr/>
          <p:nvPr/>
        </p:nvSpPr>
        <p:spPr>
          <a:xfrm>
            <a:off x="264000" y="2004017"/>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A:do_configure</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a:t>
            </a:r>
            <a:r>
              <a:rPr lang="en" sz="1200">
                <a:solidFill>
                  <a:srgbClr val="FF0000"/>
                </a:solidFill>
              </a:rPr>
              <a:t>aaa</a:t>
            </a:r>
            <a:endParaRPr sz="1200">
              <a:solidFill>
                <a:srgbClr val="FF0000"/>
              </a:solidFill>
            </a:endParaRPr>
          </a:p>
          <a:p>
            <a:pPr marL="0" lvl="0" indent="0" algn="l" rtl="0">
              <a:spcBef>
                <a:spcPts val="0"/>
              </a:spcBef>
              <a:spcAft>
                <a:spcPts val="0"/>
              </a:spcAft>
              <a:buNone/>
            </a:pPr>
            <a:endParaRPr sz="1200"/>
          </a:p>
        </p:txBody>
      </p:sp>
      <p:sp>
        <p:nvSpPr>
          <p:cNvPr id="143" name="Google Shape;143;p22"/>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Traditional Runqueue Execution</a:t>
            </a:r>
            <a:endParaRPr/>
          </a:p>
        </p:txBody>
      </p:sp>
      <p:cxnSp>
        <p:nvCxnSpPr>
          <p:cNvPr id="144" name="Google Shape;144;p22"/>
          <p:cNvCxnSpPr>
            <a:stCxn id="145" idx="1"/>
            <a:endCxn id="142" idx="3"/>
          </p:cNvCxnSpPr>
          <p:nvPr/>
        </p:nvCxnSpPr>
        <p:spPr>
          <a:xfrm rot="10800000">
            <a:off x="2767294" y="2611217"/>
            <a:ext cx="245400" cy="0"/>
          </a:xfrm>
          <a:prstGeom prst="straightConnector1">
            <a:avLst/>
          </a:prstGeom>
          <a:noFill/>
          <a:ln w="9525" cap="flat" cmpd="sng">
            <a:solidFill>
              <a:srgbClr val="4A86E8"/>
            </a:solidFill>
            <a:prstDash val="solid"/>
            <a:round/>
            <a:headEnd type="none" w="med" len="med"/>
            <a:tailEnd type="triangle" w="med" len="med"/>
          </a:ln>
        </p:spPr>
      </p:cxnSp>
      <p:sp>
        <p:nvSpPr>
          <p:cNvPr id="146" name="Google Shape;146;p22"/>
          <p:cNvSpPr/>
          <p:nvPr/>
        </p:nvSpPr>
        <p:spPr>
          <a:xfrm>
            <a:off x="5737038" y="2004017"/>
            <a:ext cx="2247900" cy="507600"/>
          </a:xfrm>
          <a:prstGeom prst="snip1Rect">
            <a:avLst>
              <a:gd name="adj" fmla="val 1666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t>A:do_populate_sysroot:222</a:t>
            </a:r>
            <a:endParaRPr sz="1200"/>
          </a:p>
        </p:txBody>
      </p:sp>
      <p:cxnSp>
        <p:nvCxnSpPr>
          <p:cNvPr id="147" name="Google Shape;147;p22"/>
          <p:cNvCxnSpPr>
            <a:stCxn id="148" idx="0"/>
            <a:endCxn id="145" idx="2"/>
          </p:cNvCxnSpPr>
          <p:nvPr/>
        </p:nvCxnSpPr>
        <p:spPr>
          <a:xfrm rot="-5400000">
            <a:off x="2111550" y="2622450"/>
            <a:ext cx="1556700" cy="2748600"/>
          </a:xfrm>
          <a:prstGeom prst="bentConnector3">
            <a:avLst>
              <a:gd name="adj1" fmla="val 49996"/>
            </a:avLst>
          </a:prstGeom>
          <a:noFill/>
          <a:ln w="9525" cap="flat" cmpd="sng">
            <a:solidFill>
              <a:srgbClr val="4A86E8"/>
            </a:solidFill>
            <a:prstDash val="solid"/>
            <a:round/>
            <a:headEnd type="none" w="med" len="med"/>
            <a:tailEnd type="triangle" w="med" len="med"/>
          </a:ln>
        </p:spPr>
      </p:cxnSp>
      <p:cxnSp>
        <p:nvCxnSpPr>
          <p:cNvPr id="149" name="Google Shape;149;p22"/>
          <p:cNvCxnSpPr/>
          <p:nvPr/>
        </p:nvCxnSpPr>
        <p:spPr>
          <a:xfrm rot="10800000">
            <a:off x="3316770" y="5382283"/>
            <a:ext cx="220500" cy="0"/>
          </a:xfrm>
          <a:prstGeom prst="straightConnector1">
            <a:avLst/>
          </a:prstGeom>
          <a:noFill/>
          <a:ln w="9525" cap="flat" cmpd="sng">
            <a:solidFill>
              <a:srgbClr val="4A86E8"/>
            </a:solidFill>
            <a:prstDash val="solid"/>
            <a:round/>
            <a:headEnd type="none" w="med" len="med"/>
            <a:tailEnd type="triangle" w="med" len="med"/>
          </a:ln>
        </p:spPr>
      </p:cxnSp>
      <p:sp>
        <p:nvSpPr>
          <p:cNvPr id="150" name="Google Shape;150;p22"/>
          <p:cNvSpPr/>
          <p:nvPr/>
        </p:nvSpPr>
        <p:spPr>
          <a:xfrm>
            <a:off x="5737038" y="4775100"/>
            <a:ext cx="2247900" cy="507600"/>
          </a:xfrm>
          <a:prstGeom prst="snip1Rect">
            <a:avLst>
              <a:gd name="adj" fmla="val 1666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t>B:do_populate_sysroot:444</a:t>
            </a:r>
            <a:endParaRPr sz="1200"/>
          </a:p>
        </p:txBody>
      </p:sp>
      <p:sp>
        <p:nvSpPr>
          <p:cNvPr id="145" name="Google Shape;145;p22"/>
          <p:cNvSpPr/>
          <p:nvPr/>
        </p:nvSpPr>
        <p:spPr>
          <a:xfrm>
            <a:off x="3012694" y="2004017"/>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A:do_populate_sysroot</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a:t>
            </a:r>
            <a:r>
              <a:rPr lang="en" sz="1200">
                <a:solidFill>
                  <a:srgbClr val="FF0000"/>
                </a:solidFill>
              </a:rPr>
              <a:t>bbb</a:t>
            </a:r>
            <a:endParaRPr sz="1200">
              <a:solidFill>
                <a:srgbClr val="FF0000"/>
              </a:solidFill>
            </a:endParaRPr>
          </a:p>
          <a:p>
            <a:pPr marL="0" lvl="0" indent="0" algn="l" rtl="0">
              <a:spcBef>
                <a:spcPts val="0"/>
              </a:spcBef>
              <a:spcAft>
                <a:spcPts val="0"/>
              </a:spcAft>
              <a:buNone/>
            </a:pPr>
            <a:endParaRPr sz="1200"/>
          </a:p>
        </p:txBody>
      </p:sp>
      <p:sp>
        <p:nvSpPr>
          <p:cNvPr id="148" name="Google Shape;148;p22"/>
          <p:cNvSpPr/>
          <p:nvPr/>
        </p:nvSpPr>
        <p:spPr>
          <a:xfrm>
            <a:off x="264000" y="4775100"/>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B:do_configure</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a:t>
            </a:r>
            <a:r>
              <a:rPr lang="en" sz="1200">
                <a:solidFill>
                  <a:srgbClr val="FF0000"/>
                </a:solidFill>
              </a:rPr>
              <a:t>ccc</a:t>
            </a:r>
            <a:endParaRPr sz="1200">
              <a:solidFill>
                <a:srgbClr val="FF0000"/>
              </a:solidFill>
            </a:endParaRPr>
          </a:p>
          <a:p>
            <a:pPr marL="0" lvl="0" indent="0" algn="l" rtl="0">
              <a:spcBef>
                <a:spcPts val="0"/>
              </a:spcBef>
              <a:spcAft>
                <a:spcPts val="0"/>
              </a:spcAft>
              <a:buNone/>
            </a:pPr>
            <a:endParaRPr sz="1200"/>
          </a:p>
        </p:txBody>
      </p:sp>
      <p:sp>
        <p:nvSpPr>
          <p:cNvPr id="151" name="Google Shape;151;p22"/>
          <p:cNvSpPr/>
          <p:nvPr/>
        </p:nvSpPr>
        <p:spPr>
          <a:xfrm>
            <a:off x="3012694" y="4775100"/>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B:do_populate_sysroot</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a:t>
            </a:r>
            <a:r>
              <a:rPr lang="en" sz="1200">
                <a:solidFill>
                  <a:srgbClr val="FF0000"/>
                </a:solidFill>
              </a:rPr>
              <a:t>ddd</a:t>
            </a:r>
            <a:endParaRPr sz="1200">
              <a:solidFill>
                <a:srgbClr val="FF0000"/>
              </a:solidFill>
            </a:endParaRPr>
          </a:p>
          <a:p>
            <a:pPr marL="0" lvl="0" indent="0" algn="l" rtl="0">
              <a:spcBef>
                <a:spcPts val="0"/>
              </a:spcBef>
              <a:spcAft>
                <a:spcPts val="0"/>
              </a:spcAft>
              <a:buNone/>
            </a:pPr>
            <a:endParaRPr sz="1200"/>
          </a:p>
        </p:txBody>
      </p:sp>
      <p:cxnSp>
        <p:nvCxnSpPr>
          <p:cNvPr id="152" name="Google Shape;152;p22"/>
          <p:cNvCxnSpPr>
            <a:stCxn id="151" idx="1"/>
            <a:endCxn id="148" idx="3"/>
          </p:cNvCxnSpPr>
          <p:nvPr/>
        </p:nvCxnSpPr>
        <p:spPr>
          <a:xfrm rot="10800000">
            <a:off x="2767294" y="5382300"/>
            <a:ext cx="245400" cy="0"/>
          </a:xfrm>
          <a:prstGeom prst="straightConnector1">
            <a:avLst/>
          </a:prstGeom>
          <a:noFill/>
          <a:ln w="9525" cap="flat" cmpd="sng">
            <a:solidFill>
              <a:srgbClr val="4A86E8"/>
            </a:solidFill>
            <a:prstDash val="solid"/>
            <a:round/>
            <a:headEnd type="none" w="med" len="med"/>
            <a:tailEnd type="triangle" w="med" len="med"/>
          </a:ln>
        </p:spPr>
      </p:cxnSp>
    </p:spTree>
    <p:extLst>
      <p:ext uri="{BB962C8B-B14F-4D97-AF65-F5344CB8AC3E}">
        <p14:creationId xmlns:p14="http://schemas.microsoft.com/office/powerpoint/2010/main" val="36549255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3"/>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is the purpose of Hash Equivalence?</a:t>
            </a:r>
            <a:endParaRPr/>
          </a:p>
        </p:txBody>
      </p:sp>
      <p:sp>
        <p:nvSpPr>
          <p:cNvPr id="158" name="Google Shape;158;p23"/>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Improve the reuse of sstate</a:t>
            </a:r>
            <a:endParaRPr/>
          </a:p>
          <a:p>
            <a:pPr marL="457200" lvl="0" indent="-342900" algn="l" rtl="0">
              <a:spcBef>
                <a:spcPts val="0"/>
              </a:spcBef>
              <a:spcAft>
                <a:spcPts val="0"/>
              </a:spcAft>
              <a:buSzPts val="1800"/>
              <a:buChar char="●"/>
            </a:pPr>
            <a:r>
              <a:rPr lang="en"/>
              <a:t>Reduce unnecessary rebuilds of recipes</a:t>
            </a:r>
            <a:endParaRPr/>
          </a:p>
          <a:p>
            <a:pPr marL="457200" lvl="0" indent="-342900" algn="l" rtl="0">
              <a:spcBef>
                <a:spcPts val="0"/>
              </a:spcBef>
              <a:spcAft>
                <a:spcPts val="0"/>
              </a:spcAft>
              <a:buSzPts val="1800"/>
              <a:buChar char="●"/>
            </a:pPr>
            <a:r>
              <a:rPr lang="en"/>
              <a:t>Reduce build times</a:t>
            </a:r>
            <a:endParaRPr/>
          </a:p>
        </p:txBody>
      </p:sp>
    </p:spTree>
    <p:extLst>
      <p:ext uri="{BB962C8B-B14F-4D97-AF65-F5344CB8AC3E}">
        <p14:creationId xmlns:p14="http://schemas.microsoft.com/office/powerpoint/2010/main" val="2453860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p:txBody>
          <a:bodyPr/>
          <a:lstStyle/>
          <a:p>
            <a:r>
              <a:rPr lang="en-US" dirty="0" smtClean="0">
                <a:latin typeface="Arial" charset="0"/>
              </a:rPr>
              <a:t>Agenda – The Developer Day Class</a:t>
            </a:r>
            <a:endParaRPr lang="en-US" dirty="0">
              <a:latin typeface="Arial" charset="0"/>
            </a:endParaRPr>
          </a:p>
        </p:txBody>
      </p:sp>
      <p:sp>
        <p:nvSpPr>
          <p:cNvPr id="13314" name="Content Placeholder 2"/>
          <p:cNvSpPr>
            <a:spLocks noGrp="1"/>
          </p:cNvSpPr>
          <p:nvPr>
            <p:ph sz="quarter" idx="13"/>
          </p:nvPr>
        </p:nvSpPr>
        <p:spPr>
          <a:xfrm>
            <a:off x="448469" y="873024"/>
            <a:ext cx="8233186" cy="5401652"/>
          </a:xfrm>
        </p:spPr>
        <p:txBody>
          <a:bodyPr/>
          <a:lstStyle/>
          <a:p>
            <a:pPr marL="0" indent="0" eaLnBrk="1" hangingPunct="1">
              <a:spcBef>
                <a:spcPts val="600"/>
              </a:spcBef>
              <a:buNone/>
            </a:pPr>
            <a:r>
              <a:rPr lang="en-US" sz="2000" dirty="0">
                <a:latin typeface="Arial" charset="0"/>
              </a:rPr>
              <a:t>9:00- </a:t>
            </a:r>
            <a:r>
              <a:rPr lang="en-US" sz="2000" dirty="0" smtClean="0">
                <a:latin typeface="Arial" charset="0"/>
              </a:rPr>
              <a:t>9:10</a:t>
            </a:r>
            <a:r>
              <a:rPr lang="en-US" sz="2000" dirty="0">
                <a:latin typeface="Arial" charset="0"/>
              </a:rPr>
              <a:t>	</a:t>
            </a:r>
            <a:r>
              <a:rPr lang="en-US" sz="2000" dirty="0" smtClean="0">
                <a:latin typeface="Arial" charset="0"/>
              </a:rPr>
              <a:t>Keynote</a:t>
            </a:r>
          </a:p>
          <a:p>
            <a:pPr marL="0" indent="0" eaLnBrk="1" hangingPunct="1">
              <a:spcBef>
                <a:spcPts val="600"/>
              </a:spcBef>
              <a:buNone/>
            </a:pPr>
            <a:r>
              <a:rPr lang="en-US" sz="2000" dirty="0" smtClean="0">
                <a:latin typeface="Arial" charset="0"/>
              </a:rPr>
              <a:t>9:10- </a:t>
            </a:r>
            <a:r>
              <a:rPr lang="en-US" sz="2000" dirty="0" smtClean="0">
                <a:latin typeface="Arial" charset="0"/>
              </a:rPr>
              <a:t>9:15</a:t>
            </a:r>
            <a:r>
              <a:rPr lang="en-US" sz="2000" dirty="0">
                <a:latin typeface="Arial" charset="0"/>
              </a:rPr>
              <a:t>	</a:t>
            </a:r>
            <a:r>
              <a:rPr lang="en-US" sz="2000" dirty="0" smtClean="0">
                <a:latin typeface="Arial" charset="0"/>
              </a:rPr>
              <a:t>Lab account setup</a:t>
            </a:r>
          </a:p>
          <a:p>
            <a:pPr marL="0" indent="0" eaLnBrk="1" hangingPunct="1">
              <a:spcBef>
                <a:spcPts val="600"/>
              </a:spcBef>
              <a:buNone/>
            </a:pPr>
            <a:r>
              <a:rPr lang="en-US" sz="2000" dirty="0" smtClean="0">
                <a:latin typeface="Arial" charset="0"/>
              </a:rPr>
              <a:t>9:15-10:15</a:t>
            </a:r>
            <a:r>
              <a:rPr lang="en-US" sz="2000" dirty="0">
                <a:latin typeface="Arial" charset="0"/>
              </a:rPr>
              <a:t>	Hash Equivalency/</a:t>
            </a:r>
            <a:r>
              <a:rPr lang="en-US" sz="2000" dirty="0" err="1">
                <a:latin typeface="Arial" charset="0"/>
              </a:rPr>
              <a:t>Runqueue</a:t>
            </a:r>
            <a:endParaRPr lang="en-US" sz="2000" dirty="0">
              <a:latin typeface="Arial" charset="0"/>
            </a:endParaRPr>
          </a:p>
          <a:p>
            <a:pPr marL="0" indent="0" eaLnBrk="1" hangingPunct="1">
              <a:spcBef>
                <a:spcPts val="600"/>
              </a:spcBef>
              <a:buNone/>
            </a:pPr>
            <a:r>
              <a:rPr lang="en-US" sz="2000" dirty="0">
                <a:solidFill>
                  <a:schemeClr val="accent1"/>
                </a:solidFill>
                <a:latin typeface="Arial" charset="0"/>
              </a:rPr>
              <a:t>10:15-10:30	Morning Break</a:t>
            </a:r>
          </a:p>
          <a:p>
            <a:pPr marL="0" indent="0" eaLnBrk="1" hangingPunct="1">
              <a:spcBef>
                <a:spcPts val="600"/>
              </a:spcBef>
              <a:buNone/>
            </a:pPr>
            <a:r>
              <a:rPr lang="en-US" sz="2000" dirty="0" smtClean="0">
                <a:latin typeface="Arial" charset="0"/>
              </a:rPr>
              <a:t>10:30-12:00</a:t>
            </a:r>
            <a:r>
              <a:rPr lang="en-US" sz="2000" dirty="0">
                <a:latin typeface="Arial" charset="0"/>
              </a:rPr>
              <a:t>	User Space </a:t>
            </a:r>
            <a:r>
              <a:rPr lang="en-US" sz="2000" dirty="0" smtClean="0">
                <a:latin typeface="Arial" charset="0"/>
              </a:rPr>
              <a:t>Topics</a:t>
            </a:r>
          </a:p>
          <a:p>
            <a:pPr marL="0" indent="0" eaLnBrk="1" hangingPunct="1">
              <a:spcBef>
                <a:spcPts val="600"/>
              </a:spcBef>
              <a:buNone/>
            </a:pPr>
            <a:r>
              <a:rPr lang="en-US" sz="2000" dirty="0" smtClean="0">
                <a:solidFill>
                  <a:schemeClr val="accent1"/>
                </a:solidFill>
                <a:latin typeface="Arial" charset="0"/>
              </a:rPr>
              <a:t>12:00-12:30</a:t>
            </a:r>
            <a:r>
              <a:rPr lang="en-US" sz="2000" dirty="0">
                <a:solidFill>
                  <a:schemeClr val="accent1"/>
                </a:solidFill>
                <a:latin typeface="Arial" charset="0"/>
              </a:rPr>
              <a:t>	Lunch</a:t>
            </a:r>
          </a:p>
          <a:p>
            <a:pPr marL="0" indent="0" eaLnBrk="1" hangingPunct="1">
              <a:spcBef>
                <a:spcPts val="600"/>
              </a:spcBef>
              <a:buNone/>
            </a:pPr>
            <a:r>
              <a:rPr lang="en-US" sz="2000" dirty="0" smtClean="0">
                <a:latin typeface="Arial" charset="0"/>
              </a:rPr>
              <a:t>12:30- 1:10</a:t>
            </a:r>
            <a:r>
              <a:rPr lang="en-US" sz="2000" dirty="0">
                <a:latin typeface="Arial" charset="0"/>
              </a:rPr>
              <a:t>	Package </a:t>
            </a:r>
            <a:r>
              <a:rPr lang="en-US" sz="2000" dirty="0" smtClean="0">
                <a:latin typeface="Arial" charset="0"/>
              </a:rPr>
              <a:t>Feeds</a:t>
            </a:r>
            <a:endParaRPr lang="en-US" sz="2000" dirty="0">
              <a:latin typeface="Arial" charset="0"/>
            </a:endParaRPr>
          </a:p>
          <a:p>
            <a:pPr marL="0" indent="0" eaLnBrk="1" hangingPunct="1">
              <a:spcBef>
                <a:spcPts val="900"/>
              </a:spcBef>
              <a:buNone/>
            </a:pPr>
            <a:r>
              <a:rPr lang="en-US" sz="2000" dirty="0" smtClean="0">
                <a:latin typeface="Arial" charset="0"/>
              </a:rPr>
              <a:t>1:10- 1:40</a:t>
            </a:r>
            <a:r>
              <a:rPr lang="en-US" sz="2000" dirty="0">
                <a:latin typeface="Arial" charset="0"/>
              </a:rPr>
              <a:t>	</a:t>
            </a:r>
            <a:r>
              <a:rPr lang="en-US" sz="2000" dirty="0">
                <a:latin typeface="Arial" charset="0"/>
              </a:rPr>
              <a:t>Mirrors and </a:t>
            </a:r>
            <a:r>
              <a:rPr lang="en-US" sz="2000" dirty="0" err="1">
                <a:latin typeface="Arial" charset="0"/>
              </a:rPr>
              <a:t>SState</a:t>
            </a:r>
            <a:endParaRPr lang="en-US" sz="2000" dirty="0">
              <a:latin typeface="Arial" charset="0"/>
            </a:endParaRPr>
          </a:p>
          <a:p>
            <a:pPr marL="0" indent="0" eaLnBrk="1" hangingPunct="1">
              <a:spcBef>
                <a:spcPts val="600"/>
              </a:spcBef>
              <a:buNone/>
            </a:pPr>
            <a:r>
              <a:rPr lang="en-US" sz="2000" dirty="0" smtClean="0">
                <a:latin typeface="Arial" charset="0"/>
              </a:rPr>
              <a:t>1:40- 2:40</a:t>
            </a:r>
            <a:r>
              <a:rPr lang="en-US" sz="2000" dirty="0">
                <a:latin typeface="Arial" charset="0"/>
              </a:rPr>
              <a:t>	</a:t>
            </a:r>
            <a:r>
              <a:rPr lang="en-US" sz="2000" dirty="0" smtClean="0">
                <a:latin typeface="Arial" charset="0"/>
              </a:rPr>
              <a:t>WIC</a:t>
            </a:r>
            <a:endParaRPr lang="en-US" sz="2000" dirty="0">
              <a:latin typeface="Arial" charset="0"/>
            </a:endParaRPr>
          </a:p>
          <a:p>
            <a:pPr marL="0" indent="0" eaLnBrk="1" hangingPunct="1">
              <a:spcBef>
                <a:spcPts val="600"/>
              </a:spcBef>
              <a:buNone/>
            </a:pPr>
            <a:r>
              <a:rPr lang="en-US" sz="2000" dirty="0" smtClean="0">
                <a:solidFill>
                  <a:schemeClr val="accent1"/>
                </a:solidFill>
                <a:latin typeface="Arial" charset="0"/>
              </a:rPr>
              <a:t>2:10- </a:t>
            </a:r>
            <a:r>
              <a:rPr lang="en-US" sz="2000" dirty="0" smtClean="0">
                <a:solidFill>
                  <a:schemeClr val="accent1"/>
                </a:solidFill>
                <a:latin typeface="Arial" charset="0"/>
              </a:rPr>
              <a:t>2:30</a:t>
            </a:r>
            <a:r>
              <a:rPr lang="en-US" sz="2000" dirty="0">
                <a:solidFill>
                  <a:schemeClr val="accent1"/>
                </a:solidFill>
                <a:latin typeface="Arial" charset="0"/>
              </a:rPr>
              <a:t>	Afternoon </a:t>
            </a:r>
            <a:r>
              <a:rPr lang="en-US" sz="2000" dirty="0" smtClean="0">
                <a:solidFill>
                  <a:schemeClr val="accent1"/>
                </a:solidFill>
                <a:latin typeface="Arial" charset="0"/>
              </a:rPr>
              <a:t>Break</a:t>
            </a:r>
          </a:p>
          <a:p>
            <a:pPr marL="0" indent="0" eaLnBrk="1" hangingPunct="1">
              <a:spcBef>
                <a:spcPts val="600"/>
              </a:spcBef>
              <a:buNone/>
            </a:pPr>
            <a:r>
              <a:rPr lang="en-US" sz="2000" dirty="0" smtClean="0">
                <a:latin typeface="Arial" charset="0"/>
              </a:rPr>
              <a:t>2:30- 3:30</a:t>
            </a:r>
            <a:r>
              <a:rPr lang="en-US" sz="2000" dirty="0">
                <a:latin typeface="Arial" charset="0"/>
              </a:rPr>
              <a:t>	Container </a:t>
            </a:r>
            <a:r>
              <a:rPr lang="en-US" sz="2000" dirty="0" smtClean="0">
                <a:latin typeface="Arial" charset="0"/>
              </a:rPr>
              <a:t>building/</a:t>
            </a:r>
            <a:r>
              <a:rPr lang="en-US" sz="2000" dirty="0" err="1" smtClean="0">
                <a:latin typeface="Arial" charset="0"/>
              </a:rPr>
              <a:t>Multiconfig</a:t>
            </a:r>
            <a:endParaRPr lang="en-US" sz="2000" dirty="0" smtClean="0">
              <a:latin typeface="Arial" charset="0"/>
            </a:endParaRPr>
          </a:p>
          <a:p>
            <a:pPr marL="0" indent="0" eaLnBrk="1" hangingPunct="1">
              <a:spcBef>
                <a:spcPts val="600"/>
              </a:spcBef>
              <a:buNone/>
            </a:pPr>
            <a:r>
              <a:rPr lang="en-US" sz="2000" dirty="0" smtClean="0">
                <a:latin typeface="Arial" charset="0"/>
              </a:rPr>
              <a:t>3:30- 4:30</a:t>
            </a:r>
            <a:r>
              <a:rPr lang="en-US" sz="2000" dirty="0">
                <a:latin typeface="Arial" charset="0"/>
              </a:rPr>
              <a:t>	</a:t>
            </a:r>
            <a:r>
              <a:rPr lang="en-US" sz="2000" dirty="0" err="1"/>
              <a:t>Devtool</a:t>
            </a:r>
            <a:endParaRPr lang="en-US" sz="2000" dirty="0">
              <a:latin typeface="Arial" charset="0"/>
            </a:endParaRPr>
          </a:p>
          <a:p>
            <a:pPr marL="0" indent="0" eaLnBrk="1" hangingPunct="1">
              <a:spcBef>
                <a:spcPts val="600"/>
              </a:spcBef>
              <a:buNone/>
            </a:pPr>
            <a:r>
              <a:rPr lang="en-US" sz="2000" dirty="0" smtClean="0">
                <a:latin typeface="Arial" charset="0"/>
              </a:rPr>
              <a:t>4:30- </a:t>
            </a:r>
            <a:r>
              <a:rPr lang="en-US" sz="2000" dirty="0">
                <a:latin typeface="Arial" charset="0"/>
              </a:rPr>
              <a:t>5:00	</a:t>
            </a:r>
            <a:r>
              <a:rPr lang="en-US" sz="2000" dirty="0" smtClean="0">
                <a:latin typeface="Arial" charset="0"/>
              </a:rPr>
              <a:t>Tools, Toaster, User Experience</a:t>
            </a:r>
            <a:endParaRPr lang="en-US" sz="2000" dirty="0">
              <a:latin typeface="Arial" charset="0"/>
            </a:endParaRPr>
          </a:p>
          <a:p>
            <a:pPr marL="0" indent="0" eaLnBrk="1" hangingPunct="1">
              <a:spcBef>
                <a:spcPts val="600"/>
              </a:spcBef>
              <a:buNone/>
            </a:pPr>
            <a:r>
              <a:rPr lang="en-US" sz="2000" dirty="0" smtClean="0">
                <a:latin typeface="Arial" charset="0"/>
              </a:rPr>
              <a:t>5:00- </a:t>
            </a:r>
            <a:r>
              <a:rPr lang="en-US" sz="2000" dirty="0">
                <a:latin typeface="Arial" charset="0"/>
              </a:rPr>
              <a:t>5:30	Forum, Q and A</a:t>
            </a:r>
          </a:p>
        </p:txBody>
      </p:sp>
    </p:spTree>
    <p:extLst>
      <p:ext uri="{BB962C8B-B14F-4D97-AF65-F5344CB8AC3E}">
        <p14:creationId xmlns:p14="http://schemas.microsoft.com/office/powerpoint/2010/main" val="373126169"/>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4"/>
          <p:cNvSpPr txBox="1">
            <a:spLocks noGrp="1"/>
          </p:cNvSpPr>
          <p:nvPr>
            <p:ph type="title"/>
          </p:nvPr>
        </p:nvSpPr>
        <p:spPr>
          <a:xfrm>
            <a:off x="311700" y="2867800"/>
            <a:ext cx="8520600" cy="1122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800"/>
              <a:t>Runqueue Execution with Hash Equivalence Server</a:t>
            </a:r>
            <a:endParaRPr/>
          </a:p>
        </p:txBody>
      </p:sp>
    </p:spTree>
    <p:extLst>
      <p:ext uri="{BB962C8B-B14F-4D97-AF65-F5344CB8AC3E}">
        <p14:creationId xmlns:p14="http://schemas.microsoft.com/office/powerpoint/2010/main" val="129782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6"/>
          <p:cNvSpPr/>
          <p:nvPr/>
        </p:nvSpPr>
        <p:spPr>
          <a:xfrm>
            <a:off x="264000" y="2004017"/>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A:do_configure</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111</a:t>
            </a:r>
            <a:endParaRPr sz="1200"/>
          </a:p>
          <a:p>
            <a:pPr marL="0" lvl="0" indent="0" algn="l" rtl="0">
              <a:spcBef>
                <a:spcPts val="0"/>
              </a:spcBef>
              <a:spcAft>
                <a:spcPts val="0"/>
              </a:spcAft>
              <a:buNone/>
            </a:pPr>
            <a:r>
              <a:rPr lang="en" sz="1200"/>
              <a:t>unihash: 111</a:t>
            </a:r>
            <a:endParaRPr sz="1200"/>
          </a:p>
        </p:txBody>
      </p:sp>
      <p:sp>
        <p:nvSpPr>
          <p:cNvPr id="192" name="Google Shape;192;p26"/>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Runqueue Execution with Hash Equivalence Server</a:t>
            </a:r>
            <a:endParaRPr/>
          </a:p>
        </p:txBody>
      </p:sp>
      <p:cxnSp>
        <p:nvCxnSpPr>
          <p:cNvPr id="193" name="Google Shape;193;p26"/>
          <p:cNvCxnSpPr>
            <a:stCxn id="194" idx="1"/>
            <a:endCxn id="191" idx="3"/>
          </p:cNvCxnSpPr>
          <p:nvPr/>
        </p:nvCxnSpPr>
        <p:spPr>
          <a:xfrm rot="10800000">
            <a:off x="2767294" y="2611217"/>
            <a:ext cx="245400" cy="0"/>
          </a:xfrm>
          <a:prstGeom prst="straightConnector1">
            <a:avLst/>
          </a:prstGeom>
          <a:noFill/>
          <a:ln w="9525" cap="flat" cmpd="sng">
            <a:solidFill>
              <a:srgbClr val="4A86E8"/>
            </a:solidFill>
            <a:prstDash val="solid"/>
            <a:round/>
            <a:headEnd type="none" w="med" len="med"/>
            <a:tailEnd type="triangle" w="med" len="med"/>
          </a:ln>
        </p:spPr>
      </p:cxnSp>
      <p:cxnSp>
        <p:nvCxnSpPr>
          <p:cNvPr id="195" name="Google Shape;195;p26"/>
          <p:cNvCxnSpPr>
            <a:stCxn id="194" idx="3"/>
            <a:endCxn id="196" idx="2"/>
          </p:cNvCxnSpPr>
          <p:nvPr/>
        </p:nvCxnSpPr>
        <p:spPr>
          <a:xfrm rot="10800000" flipH="1">
            <a:off x="5515894" y="2257817"/>
            <a:ext cx="221100" cy="353400"/>
          </a:xfrm>
          <a:prstGeom prst="straightConnector1">
            <a:avLst/>
          </a:prstGeom>
          <a:noFill/>
          <a:ln w="9525" cap="flat" cmpd="sng">
            <a:solidFill>
              <a:srgbClr val="FF0000"/>
            </a:solidFill>
            <a:prstDash val="solid"/>
            <a:round/>
            <a:headEnd type="none" w="med" len="med"/>
            <a:tailEnd type="triangle" w="med" len="med"/>
          </a:ln>
        </p:spPr>
      </p:cxnSp>
      <p:sp>
        <p:nvSpPr>
          <p:cNvPr id="196" name="Google Shape;196;p26"/>
          <p:cNvSpPr/>
          <p:nvPr/>
        </p:nvSpPr>
        <p:spPr>
          <a:xfrm>
            <a:off x="5737038" y="2004017"/>
            <a:ext cx="2247900" cy="507600"/>
          </a:xfrm>
          <a:prstGeom prst="snip1Rect">
            <a:avLst>
              <a:gd name="adj" fmla="val 1666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t>A:do_populate_sysroot:222</a:t>
            </a:r>
            <a:endParaRPr sz="1200"/>
          </a:p>
        </p:txBody>
      </p:sp>
      <p:cxnSp>
        <p:nvCxnSpPr>
          <p:cNvPr id="197" name="Google Shape;197;p26"/>
          <p:cNvCxnSpPr>
            <a:stCxn id="198" idx="0"/>
            <a:endCxn id="194" idx="2"/>
          </p:cNvCxnSpPr>
          <p:nvPr/>
        </p:nvCxnSpPr>
        <p:spPr>
          <a:xfrm rot="-5400000">
            <a:off x="2111550" y="2622450"/>
            <a:ext cx="1556700" cy="2748600"/>
          </a:xfrm>
          <a:prstGeom prst="bentConnector3">
            <a:avLst>
              <a:gd name="adj1" fmla="val 49996"/>
            </a:avLst>
          </a:prstGeom>
          <a:noFill/>
          <a:ln w="9525" cap="flat" cmpd="sng">
            <a:solidFill>
              <a:srgbClr val="4A86E8"/>
            </a:solidFill>
            <a:prstDash val="solid"/>
            <a:round/>
            <a:headEnd type="none" w="med" len="med"/>
            <a:tailEnd type="triangle" w="med" len="med"/>
          </a:ln>
        </p:spPr>
      </p:cxnSp>
      <p:cxnSp>
        <p:nvCxnSpPr>
          <p:cNvPr id="199" name="Google Shape;199;p26"/>
          <p:cNvCxnSpPr/>
          <p:nvPr/>
        </p:nvCxnSpPr>
        <p:spPr>
          <a:xfrm rot="10800000">
            <a:off x="3316770" y="5382283"/>
            <a:ext cx="220500" cy="0"/>
          </a:xfrm>
          <a:prstGeom prst="straightConnector1">
            <a:avLst/>
          </a:prstGeom>
          <a:noFill/>
          <a:ln w="9525" cap="flat" cmpd="sng">
            <a:solidFill>
              <a:srgbClr val="4A86E8"/>
            </a:solidFill>
            <a:prstDash val="solid"/>
            <a:round/>
            <a:headEnd type="none" w="med" len="med"/>
            <a:tailEnd type="triangle" w="med" len="med"/>
          </a:ln>
        </p:spPr>
      </p:cxnSp>
      <p:sp>
        <p:nvSpPr>
          <p:cNvPr id="200" name="Google Shape;200;p26"/>
          <p:cNvSpPr/>
          <p:nvPr/>
        </p:nvSpPr>
        <p:spPr>
          <a:xfrm>
            <a:off x="5737038" y="4775100"/>
            <a:ext cx="2247900" cy="507600"/>
          </a:xfrm>
          <a:prstGeom prst="snip1Rect">
            <a:avLst>
              <a:gd name="adj" fmla="val 1666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t>B:do_populate_sysroot:444</a:t>
            </a:r>
            <a:endParaRPr sz="1200"/>
          </a:p>
        </p:txBody>
      </p:sp>
      <p:cxnSp>
        <p:nvCxnSpPr>
          <p:cNvPr id="201" name="Google Shape;201;p26"/>
          <p:cNvCxnSpPr>
            <a:stCxn id="202" idx="3"/>
            <a:endCxn id="200" idx="2"/>
          </p:cNvCxnSpPr>
          <p:nvPr/>
        </p:nvCxnSpPr>
        <p:spPr>
          <a:xfrm rot="10800000" flipH="1">
            <a:off x="5515894" y="5028900"/>
            <a:ext cx="221100" cy="353400"/>
          </a:xfrm>
          <a:prstGeom prst="straightConnector1">
            <a:avLst/>
          </a:prstGeom>
          <a:noFill/>
          <a:ln w="9525" cap="flat" cmpd="sng">
            <a:solidFill>
              <a:srgbClr val="FF0000"/>
            </a:solidFill>
            <a:prstDash val="solid"/>
            <a:round/>
            <a:headEnd type="none" w="med" len="med"/>
            <a:tailEnd type="triangle" w="med" len="med"/>
          </a:ln>
        </p:spPr>
      </p:cxnSp>
      <p:sp>
        <p:nvSpPr>
          <p:cNvPr id="203" name="Google Shape;203;p26"/>
          <p:cNvSpPr/>
          <p:nvPr/>
        </p:nvSpPr>
        <p:spPr>
          <a:xfrm>
            <a:off x="5761450" y="3149267"/>
            <a:ext cx="2247900" cy="1100400"/>
          </a:xfrm>
          <a:prstGeom prst="flowChartAlternateProcess">
            <a:avLst/>
          </a:prstGeom>
          <a:solidFill>
            <a:srgbClr val="6FA8DC"/>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Hash server</a:t>
            </a:r>
            <a:endParaRPr sz="1200"/>
          </a:p>
          <a:p>
            <a:pPr marL="0" lvl="0" indent="0" algn="l" rtl="0">
              <a:spcBef>
                <a:spcPts val="0"/>
              </a:spcBef>
              <a:spcAft>
                <a:spcPts val="0"/>
              </a:spcAft>
              <a:buNone/>
            </a:pPr>
            <a:endParaRPr sz="1200"/>
          </a:p>
        </p:txBody>
      </p:sp>
      <p:sp>
        <p:nvSpPr>
          <p:cNvPr id="194" name="Google Shape;194;p26"/>
          <p:cNvSpPr/>
          <p:nvPr/>
        </p:nvSpPr>
        <p:spPr>
          <a:xfrm>
            <a:off x="3012694" y="2004017"/>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A:do_populate_sysroot</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222</a:t>
            </a:r>
            <a:endParaRPr sz="1200"/>
          </a:p>
          <a:p>
            <a:pPr marL="0" lvl="0" indent="0" algn="l" rtl="0">
              <a:spcBef>
                <a:spcPts val="0"/>
              </a:spcBef>
              <a:spcAft>
                <a:spcPts val="0"/>
              </a:spcAft>
              <a:buNone/>
            </a:pPr>
            <a:r>
              <a:rPr lang="en" sz="1200"/>
              <a:t>unihash: 222</a:t>
            </a:r>
            <a:endParaRPr sz="1200"/>
          </a:p>
        </p:txBody>
      </p:sp>
      <p:sp>
        <p:nvSpPr>
          <p:cNvPr id="198" name="Google Shape;198;p26"/>
          <p:cNvSpPr/>
          <p:nvPr/>
        </p:nvSpPr>
        <p:spPr>
          <a:xfrm>
            <a:off x="264000" y="4775100"/>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B:do_configure</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333</a:t>
            </a:r>
            <a:endParaRPr sz="1200"/>
          </a:p>
          <a:p>
            <a:pPr marL="0" lvl="0" indent="0" algn="l" rtl="0">
              <a:spcBef>
                <a:spcPts val="0"/>
              </a:spcBef>
              <a:spcAft>
                <a:spcPts val="0"/>
              </a:spcAft>
              <a:buNone/>
            </a:pPr>
            <a:r>
              <a:rPr lang="en" sz="1200"/>
              <a:t>unihash: 333</a:t>
            </a:r>
            <a:endParaRPr sz="1200"/>
          </a:p>
        </p:txBody>
      </p:sp>
      <p:sp>
        <p:nvSpPr>
          <p:cNvPr id="202" name="Google Shape;202;p26"/>
          <p:cNvSpPr/>
          <p:nvPr/>
        </p:nvSpPr>
        <p:spPr>
          <a:xfrm>
            <a:off x="3012694" y="4775100"/>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B:do_populate_sysroot</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444</a:t>
            </a:r>
            <a:endParaRPr sz="1200"/>
          </a:p>
          <a:p>
            <a:pPr marL="0" lvl="0" indent="0" algn="l" rtl="0">
              <a:spcBef>
                <a:spcPts val="0"/>
              </a:spcBef>
              <a:spcAft>
                <a:spcPts val="0"/>
              </a:spcAft>
              <a:buNone/>
            </a:pPr>
            <a:r>
              <a:rPr lang="en" sz="1200"/>
              <a:t>unihash: 444</a:t>
            </a:r>
            <a:endParaRPr sz="1200"/>
          </a:p>
        </p:txBody>
      </p:sp>
      <p:cxnSp>
        <p:nvCxnSpPr>
          <p:cNvPr id="204" name="Google Shape;204;p26"/>
          <p:cNvCxnSpPr>
            <a:stCxn id="202" idx="1"/>
            <a:endCxn id="198" idx="3"/>
          </p:cNvCxnSpPr>
          <p:nvPr/>
        </p:nvCxnSpPr>
        <p:spPr>
          <a:xfrm rot="10800000">
            <a:off x="2767294" y="5382300"/>
            <a:ext cx="245400" cy="0"/>
          </a:xfrm>
          <a:prstGeom prst="straightConnector1">
            <a:avLst/>
          </a:prstGeom>
          <a:noFill/>
          <a:ln w="9525" cap="flat" cmpd="sng">
            <a:solidFill>
              <a:srgbClr val="4A86E8"/>
            </a:solidFill>
            <a:prstDash val="solid"/>
            <a:round/>
            <a:headEnd type="none" w="med" len="med"/>
            <a:tailEnd type="triangle" w="med" len="med"/>
          </a:ln>
        </p:spPr>
      </p:cxnSp>
    </p:spTree>
    <p:extLst>
      <p:ext uri="{BB962C8B-B14F-4D97-AF65-F5344CB8AC3E}">
        <p14:creationId xmlns:p14="http://schemas.microsoft.com/office/powerpoint/2010/main" val="296150623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27"/>
          <p:cNvSpPr/>
          <p:nvPr/>
        </p:nvSpPr>
        <p:spPr>
          <a:xfrm>
            <a:off x="264000" y="2004017"/>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A:do_configure</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111</a:t>
            </a:r>
            <a:endParaRPr sz="1200"/>
          </a:p>
          <a:p>
            <a:pPr marL="0" lvl="0" indent="0" algn="l" rtl="0">
              <a:spcBef>
                <a:spcPts val="0"/>
              </a:spcBef>
              <a:spcAft>
                <a:spcPts val="0"/>
              </a:spcAft>
              <a:buNone/>
            </a:pPr>
            <a:r>
              <a:rPr lang="en" sz="1200"/>
              <a:t>unihash: 111</a:t>
            </a:r>
            <a:endParaRPr sz="1200"/>
          </a:p>
        </p:txBody>
      </p:sp>
      <p:cxnSp>
        <p:nvCxnSpPr>
          <p:cNvPr id="210" name="Google Shape;210;p27"/>
          <p:cNvCxnSpPr>
            <a:stCxn id="211" idx="3"/>
            <a:endCxn id="212" idx="0"/>
          </p:cNvCxnSpPr>
          <p:nvPr/>
        </p:nvCxnSpPr>
        <p:spPr>
          <a:xfrm>
            <a:off x="5515894" y="2611217"/>
            <a:ext cx="1369500" cy="538200"/>
          </a:xfrm>
          <a:prstGeom prst="bentConnector2">
            <a:avLst/>
          </a:prstGeom>
          <a:noFill/>
          <a:ln w="9525" cap="flat" cmpd="sng">
            <a:solidFill>
              <a:srgbClr val="FF9900"/>
            </a:solidFill>
            <a:prstDash val="solid"/>
            <a:round/>
            <a:headEnd type="none" w="med" len="med"/>
            <a:tailEnd type="triangle" w="med" len="med"/>
          </a:ln>
        </p:spPr>
      </p:cxnSp>
      <p:sp>
        <p:nvSpPr>
          <p:cNvPr id="213" name="Google Shape;213;p27"/>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Runqueue Execution with Hash Equivalence Server</a:t>
            </a:r>
            <a:endParaRPr/>
          </a:p>
          <a:p>
            <a:pPr marL="0" lvl="0" indent="0" algn="l" rtl="0">
              <a:spcBef>
                <a:spcPts val="0"/>
              </a:spcBef>
              <a:spcAft>
                <a:spcPts val="0"/>
              </a:spcAft>
              <a:buNone/>
            </a:pPr>
            <a:endParaRPr/>
          </a:p>
        </p:txBody>
      </p:sp>
      <p:cxnSp>
        <p:nvCxnSpPr>
          <p:cNvPr id="214" name="Google Shape;214;p27"/>
          <p:cNvCxnSpPr>
            <a:stCxn id="211" idx="1"/>
            <a:endCxn id="209" idx="3"/>
          </p:cNvCxnSpPr>
          <p:nvPr/>
        </p:nvCxnSpPr>
        <p:spPr>
          <a:xfrm rot="10800000">
            <a:off x="2767294" y="2611217"/>
            <a:ext cx="245400" cy="0"/>
          </a:xfrm>
          <a:prstGeom prst="straightConnector1">
            <a:avLst/>
          </a:prstGeom>
          <a:noFill/>
          <a:ln w="9525" cap="flat" cmpd="sng">
            <a:solidFill>
              <a:srgbClr val="4A86E8"/>
            </a:solidFill>
            <a:prstDash val="solid"/>
            <a:round/>
            <a:headEnd type="none" w="med" len="med"/>
            <a:tailEnd type="triangle" w="med" len="med"/>
          </a:ln>
        </p:spPr>
      </p:cxnSp>
      <p:cxnSp>
        <p:nvCxnSpPr>
          <p:cNvPr id="215" name="Google Shape;215;p27"/>
          <p:cNvCxnSpPr>
            <a:stCxn id="211" idx="3"/>
            <a:endCxn id="216" idx="2"/>
          </p:cNvCxnSpPr>
          <p:nvPr/>
        </p:nvCxnSpPr>
        <p:spPr>
          <a:xfrm rot="10800000" flipH="1">
            <a:off x="5515894" y="2257817"/>
            <a:ext cx="221100" cy="353400"/>
          </a:xfrm>
          <a:prstGeom prst="straightConnector1">
            <a:avLst/>
          </a:prstGeom>
          <a:noFill/>
          <a:ln w="9525" cap="flat" cmpd="sng">
            <a:solidFill>
              <a:srgbClr val="FF0000"/>
            </a:solidFill>
            <a:prstDash val="solid"/>
            <a:round/>
            <a:headEnd type="none" w="med" len="med"/>
            <a:tailEnd type="triangle" w="med" len="med"/>
          </a:ln>
        </p:spPr>
      </p:cxnSp>
      <p:sp>
        <p:nvSpPr>
          <p:cNvPr id="216" name="Google Shape;216;p27"/>
          <p:cNvSpPr/>
          <p:nvPr/>
        </p:nvSpPr>
        <p:spPr>
          <a:xfrm>
            <a:off x="5737038" y="2004017"/>
            <a:ext cx="2247900" cy="507600"/>
          </a:xfrm>
          <a:prstGeom prst="snip1Rect">
            <a:avLst>
              <a:gd name="adj" fmla="val 1666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t>A:do_populate_sysroot:222</a:t>
            </a:r>
            <a:endParaRPr sz="1200"/>
          </a:p>
        </p:txBody>
      </p:sp>
      <p:cxnSp>
        <p:nvCxnSpPr>
          <p:cNvPr id="217" name="Google Shape;217;p27"/>
          <p:cNvCxnSpPr>
            <a:stCxn id="218" idx="0"/>
            <a:endCxn id="211" idx="2"/>
          </p:cNvCxnSpPr>
          <p:nvPr/>
        </p:nvCxnSpPr>
        <p:spPr>
          <a:xfrm rot="-5400000">
            <a:off x="2111550" y="2622450"/>
            <a:ext cx="1556700" cy="2748600"/>
          </a:xfrm>
          <a:prstGeom prst="bentConnector3">
            <a:avLst>
              <a:gd name="adj1" fmla="val 49996"/>
            </a:avLst>
          </a:prstGeom>
          <a:noFill/>
          <a:ln w="9525" cap="flat" cmpd="sng">
            <a:solidFill>
              <a:srgbClr val="4A86E8"/>
            </a:solidFill>
            <a:prstDash val="solid"/>
            <a:round/>
            <a:headEnd type="none" w="med" len="med"/>
            <a:tailEnd type="triangle" w="med" len="med"/>
          </a:ln>
        </p:spPr>
      </p:cxnSp>
      <p:cxnSp>
        <p:nvCxnSpPr>
          <p:cNvPr id="219" name="Google Shape;219;p27"/>
          <p:cNvCxnSpPr/>
          <p:nvPr/>
        </p:nvCxnSpPr>
        <p:spPr>
          <a:xfrm rot="10800000">
            <a:off x="3316770" y="5382283"/>
            <a:ext cx="220500" cy="0"/>
          </a:xfrm>
          <a:prstGeom prst="straightConnector1">
            <a:avLst/>
          </a:prstGeom>
          <a:noFill/>
          <a:ln w="9525" cap="flat" cmpd="sng">
            <a:solidFill>
              <a:srgbClr val="4A86E8"/>
            </a:solidFill>
            <a:prstDash val="solid"/>
            <a:round/>
            <a:headEnd type="none" w="med" len="med"/>
            <a:tailEnd type="triangle" w="med" len="med"/>
          </a:ln>
        </p:spPr>
      </p:cxnSp>
      <p:sp>
        <p:nvSpPr>
          <p:cNvPr id="220" name="Google Shape;220;p27"/>
          <p:cNvSpPr/>
          <p:nvPr/>
        </p:nvSpPr>
        <p:spPr>
          <a:xfrm>
            <a:off x="5737038" y="4775100"/>
            <a:ext cx="2247900" cy="507600"/>
          </a:xfrm>
          <a:prstGeom prst="snip1Rect">
            <a:avLst>
              <a:gd name="adj" fmla="val 1666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t>B:do_populate_sysroot:444</a:t>
            </a:r>
            <a:endParaRPr sz="1200"/>
          </a:p>
        </p:txBody>
      </p:sp>
      <p:cxnSp>
        <p:nvCxnSpPr>
          <p:cNvPr id="221" name="Google Shape;221;p27"/>
          <p:cNvCxnSpPr>
            <a:stCxn id="222" idx="3"/>
            <a:endCxn id="220" idx="2"/>
          </p:cNvCxnSpPr>
          <p:nvPr/>
        </p:nvCxnSpPr>
        <p:spPr>
          <a:xfrm rot="10800000" flipH="1">
            <a:off x="5515894" y="5028900"/>
            <a:ext cx="221100" cy="353400"/>
          </a:xfrm>
          <a:prstGeom prst="straightConnector1">
            <a:avLst/>
          </a:prstGeom>
          <a:noFill/>
          <a:ln w="9525" cap="flat" cmpd="sng">
            <a:solidFill>
              <a:srgbClr val="FF0000"/>
            </a:solidFill>
            <a:prstDash val="solid"/>
            <a:round/>
            <a:headEnd type="none" w="med" len="med"/>
            <a:tailEnd type="triangle" w="med" len="med"/>
          </a:ln>
        </p:spPr>
      </p:cxnSp>
      <p:sp>
        <p:nvSpPr>
          <p:cNvPr id="212" name="Google Shape;212;p27"/>
          <p:cNvSpPr/>
          <p:nvPr/>
        </p:nvSpPr>
        <p:spPr>
          <a:xfrm>
            <a:off x="5761450" y="3149267"/>
            <a:ext cx="2247900" cy="1100400"/>
          </a:xfrm>
          <a:prstGeom prst="flowChartAlternateProcess">
            <a:avLst/>
          </a:prstGeom>
          <a:solidFill>
            <a:srgbClr val="6FA8DC"/>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Hash server</a:t>
            </a:r>
            <a:endParaRPr sz="1200"/>
          </a:p>
          <a:p>
            <a:pPr marL="0" lvl="0" indent="0" algn="l" rtl="0">
              <a:spcBef>
                <a:spcPts val="0"/>
              </a:spcBef>
              <a:spcAft>
                <a:spcPts val="0"/>
              </a:spcAft>
              <a:buNone/>
            </a:pPr>
            <a:endParaRPr sz="1200"/>
          </a:p>
        </p:txBody>
      </p:sp>
      <p:sp>
        <p:nvSpPr>
          <p:cNvPr id="223" name="Google Shape;223;p27"/>
          <p:cNvSpPr txBox="1"/>
          <p:nvPr/>
        </p:nvSpPr>
        <p:spPr>
          <a:xfrm>
            <a:off x="5761638" y="3526967"/>
            <a:ext cx="2198700" cy="63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outhash 123 = taskhash 222</a:t>
            </a:r>
            <a:endParaRPr sz="1200"/>
          </a:p>
        </p:txBody>
      </p:sp>
      <p:sp>
        <p:nvSpPr>
          <p:cNvPr id="211" name="Google Shape;211;p27"/>
          <p:cNvSpPr/>
          <p:nvPr/>
        </p:nvSpPr>
        <p:spPr>
          <a:xfrm>
            <a:off x="3012694" y="2004017"/>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A:do_populate_sysroot</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222</a:t>
            </a:r>
            <a:endParaRPr sz="1200"/>
          </a:p>
          <a:p>
            <a:pPr marL="0" lvl="0" indent="0" algn="l" rtl="0">
              <a:spcBef>
                <a:spcPts val="0"/>
              </a:spcBef>
              <a:spcAft>
                <a:spcPts val="0"/>
              </a:spcAft>
              <a:buNone/>
            </a:pPr>
            <a:r>
              <a:rPr lang="en" sz="1200"/>
              <a:t>unihash: 222</a:t>
            </a:r>
            <a:endParaRPr sz="1200"/>
          </a:p>
          <a:p>
            <a:pPr marL="0" lvl="0" indent="0" algn="l" rtl="0">
              <a:spcBef>
                <a:spcPts val="0"/>
              </a:spcBef>
              <a:spcAft>
                <a:spcPts val="0"/>
              </a:spcAft>
              <a:buNone/>
            </a:pPr>
            <a:r>
              <a:rPr lang="en" sz="1200"/>
              <a:t>outhash: 123</a:t>
            </a:r>
            <a:endParaRPr sz="1200"/>
          </a:p>
        </p:txBody>
      </p:sp>
      <p:sp>
        <p:nvSpPr>
          <p:cNvPr id="218" name="Google Shape;218;p27"/>
          <p:cNvSpPr/>
          <p:nvPr/>
        </p:nvSpPr>
        <p:spPr>
          <a:xfrm>
            <a:off x="264000" y="4775100"/>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B:do_configure</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333</a:t>
            </a:r>
            <a:endParaRPr sz="1200"/>
          </a:p>
          <a:p>
            <a:pPr marL="0" lvl="0" indent="0" algn="l" rtl="0">
              <a:spcBef>
                <a:spcPts val="0"/>
              </a:spcBef>
              <a:spcAft>
                <a:spcPts val="0"/>
              </a:spcAft>
              <a:buNone/>
            </a:pPr>
            <a:r>
              <a:rPr lang="en" sz="1200"/>
              <a:t>unihash: 333</a:t>
            </a:r>
            <a:endParaRPr sz="1200"/>
          </a:p>
        </p:txBody>
      </p:sp>
      <p:sp>
        <p:nvSpPr>
          <p:cNvPr id="222" name="Google Shape;222;p27"/>
          <p:cNvSpPr/>
          <p:nvPr/>
        </p:nvSpPr>
        <p:spPr>
          <a:xfrm>
            <a:off x="3012694" y="4775100"/>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B:do_populate_sysroot</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444</a:t>
            </a:r>
            <a:endParaRPr sz="1200"/>
          </a:p>
          <a:p>
            <a:pPr marL="0" lvl="0" indent="0" algn="l" rtl="0">
              <a:spcBef>
                <a:spcPts val="0"/>
              </a:spcBef>
              <a:spcAft>
                <a:spcPts val="0"/>
              </a:spcAft>
              <a:buNone/>
            </a:pPr>
            <a:r>
              <a:rPr lang="en" sz="1200"/>
              <a:t>unihash: 444</a:t>
            </a:r>
            <a:endParaRPr sz="1200"/>
          </a:p>
        </p:txBody>
      </p:sp>
      <p:cxnSp>
        <p:nvCxnSpPr>
          <p:cNvPr id="224" name="Google Shape;224;p27"/>
          <p:cNvCxnSpPr>
            <a:stCxn id="222" idx="1"/>
            <a:endCxn id="218" idx="3"/>
          </p:cNvCxnSpPr>
          <p:nvPr/>
        </p:nvCxnSpPr>
        <p:spPr>
          <a:xfrm rot="10800000">
            <a:off x="2767294" y="5382300"/>
            <a:ext cx="245400" cy="0"/>
          </a:xfrm>
          <a:prstGeom prst="straightConnector1">
            <a:avLst/>
          </a:prstGeom>
          <a:noFill/>
          <a:ln w="9525" cap="flat" cmpd="sng">
            <a:solidFill>
              <a:srgbClr val="4A86E8"/>
            </a:solidFill>
            <a:prstDash val="solid"/>
            <a:round/>
            <a:headEnd type="none" w="med" len="med"/>
            <a:tailEnd type="triangle" w="med" len="med"/>
          </a:ln>
        </p:spPr>
      </p:cxnSp>
    </p:spTree>
    <p:extLst>
      <p:ext uri="{BB962C8B-B14F-4D97-AF65-F5344CB8AC3E}">
        <p14:creationId xmlns:p14="http://schemas.microsoft.com/office/powerpoint/2010/main" val="291744951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28"/>
          <p:cNvSpPr/>
          <p:nvPr/>
        </p:nvSpPr>
        <p:spPr>
          <a:xfrm>
            <a:off x="264000" y="2004017"/>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A:do_configure</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a:t>
            </a:r>
            <a:r>
              <a:rPr lang="en" sz="1200">
                <a:solidFill>
                  <a:srgbClr val="FF0000"/>
                </a:solidFill>
              </a:rPr>
              <a:t>aaa</a:t>
            </a:r>
            <a:endParaRPr sz="1200">
              <a:solidFill>
                <a:srgbClr val="FF0000"/>
              </a:solidFill>
            </a:endParaRPr>
          </a:p>
          <a:p>
            <a:pPr marL="0" lvl="0" indent="0" algn="l" rtl="0">
              <a:spcBef>
                <a:spcPts val="0"/>
              </a:spcBef>
              <a:spcAft>
                <a:spcPts val="0"/>
              </a:spcAft>
              <a:buNone/>
            </a:pPr>
            <a:r>
              <a:rPr lang="en" sz="1200"/>
              <a:t>unihash: aaa</a:t>
            </a:r>
            <a:endParaRPr sz="1200"/>
          </a:p>
          <a:p>
            <a:pPr marL="0" lvl="0" indent="0" algn="l" rtl="0">
              <a:spcBef>
                <a:spcPts val="0"/>
              </a:spcBef>
              <a:spcAft>
                <a:spcPts val="0"/>
              </a:spcAft>
              <a:buNone/>
            </a:pPr>
            <a:endParaRPr sz="1200"/>
          </a:p>
        </p:txBody>
      </p:sp>
      <p:sp>
        <p:nvSpPr>
          <p:cNvPr id="230" name="Google Shape;230;p28"/>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Runqueue Execution with Hash Equivalence Server</a:t>
            </a:r>
            <a:endParaRPr/>
          </a:p>
          <a:p>
            <a:pPr marL="0" lvl="0" indent="0" algn="l" rtl="0">
              <a:spcBef>
                <a:spcPts val="0"/>
              </a:spcBef>
              <a:spcAft>
                <a:spcPts val="0"/>
              </a:spcAft>
              <a:buNone/>
            </a:pPr>
            <a:endParaRPr/>
          </a:p>
        </p:txBody>
      </p:sp>
      <p:cxnSp>
        <p:nvCxnSpPr>
          <p:cNvPr id="231" name="Google Shape;231;p28"/>
          <p:cNvCxnSpPr>
            <a:stCxn id="232" idx="1"/>
            <a:endCxn id="229" idx="3"/>
          </p:cNvCxnSpPr>
          <p:nvPr/>
        </p:nvCxnSpPr>
        <p:spPr>
          <a:xfrm rot="10800000">
            <a:off x="2767294" y="2611217"/>
            <a:ext cx="245400" cy="0"/>
          </a:xfrm>
          <a:prstGeom prst="straightConnector1">
            <a:avLst/>
          </a:prstGeom>
          <a:noFill/>
          <a:ln w="9525" cap="flat" cmpd="sng">
            <a:solidFill>
              <a:srgbClr val="4A86E8"/>
            </a:solidFill>
            <a:prstDash val="solid"/>
            <a:round/>
            <a:headEnd type="none" w="med" len="med"/>
            <a:tailEnd type="triangle" w="med" len="med"/>
          </a:ln>
        </p:spPr>
      </p:cxnSp>
      <p:sp>
        <p:nvSpPr>
          <p:cNvPr id="233" name="Google Shape;233;p28"/>
          <p:cNvSpPr/>
          <p:nvPr/>
        </p:nvSpPr>
        <p:spPr>
          <a:xfrm>
            <a:off x="5737038" y="2004017"/>
            <a:ext cx="2247900" cy="507600"/>
          </a:xfrm>
          <a:prstGeom prst="snip1Rect">
            <a:avLst>
              <a:gd name="adj" fmla="val 1666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t>A:do_populate_sysroot:222</a:t>
            </a:r>
            <a:endParaRPr sz="1200"/>
          </a:p>
        </p:txBody>
      </p:sp>
      <p:cxnSp>
        <p:nvCxnSpPr>
          <p:cNvPr id="234" name="Google Shape;234;p28"/>
          <p:cNvCxnSpPr>
            <a:stCxn id="235" idx="0"/>
            <a:endCxn id="232" idx="2"/>
          </p:cNvCxnSpPr>
          <p:nvPr/>
        </p:nvCxnSpPr>
        <p:spPr>
          <a:xfrm rot="-5400000">
            <a:off x="2111550" y="2622450"/>
            <a:ext cx="1556700" cy="2748600"/>
          </a:xfrm>
          <a:prstGeom prst="bentConnector3">
            <a:avLst>
              <a:gd name="adj1" fmla="val 49996"/>
            </a:avLst>
          </a:prstGeom>
          <a:noFill/>
          <a:ln w="9525" cap="flat" cmpd="sng">
            <a:solidFill>
              <a:srgbClr val="4A86E8"/>
            </a:solidFill>
            <a:prstDash val="solid"/>
            <a:round/>
            <a:headEnd type="none" w="med" len="med"/>
            <a:tailEnd type="triangle" w="med" len="med"/>
          </a:ln>
        </p:spPr>
      </p:cxnSp>
      <p:cxnSp>
        <p:nvCxnSpPr>
          <p:cNvPr id="236" name="Google Shape;236;p28"/>
          <p:cNvCxnSpPr/>
          <p:nvPr/>
        </p:nvCxnSpPr>
        <p:spPr>
          <a:xfrm rot="10800000">
            <a:off x="3316770" y="5382283"/>
            <a:ext cx="220500" cy="0"/>
          </a:xfrm>
          <a:prstGeom prst="straightConnector1">
            <a:avLst/>
          </a:prstGeom>
          <a:noFill/>
          <a:ln w="9525" cap="flat" cmpd="sng">
            <a:solidFill>
              <a:srgbClr val="4A86E8"/>
            </a:solidFill>
            <a:prstDash val="solid"/>
            <a:round/>
            <a:headEnd type="none" w="med" len="med"/>
            <a:tailEnd type="triangle" w="med" len="med"/>
          </a:ln>
        </p:spPr>
      </p:cxnSp>
      <p:sp>
        <p:nvSpPr>
          <p:cNvPr id="237" name="Google Shape;237;p28"/>
          <p:cNvSpPr/>
          <p:nvPr/>
        </p:nvSpPr>
        <p:spPr>
          <a:xfrm>
            <a:off x="5737038" y="4775100"/>
            <a:ext cx="2247900" cy="507600"/>
          </a:xfrm>
          <a:prstGeom prst="snip1Rect">
            <a:avLst>
              <a:gd name="adj" fmla="val 1666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t>B:do_populate_sysroot:444</a:t>
            </a:r>
            <a:endParaRPr sz="1200"/>
          </a:p>
        </p:txBody>
      </p:sp>
      <p:sp>
        <p:nvSpPr>
          <p:cNvPr id="238" name="Google Shape;238;p28"/>
          <p:cNvSpPr/>
          <p:nvPr/>
        </p:nvSpPr>
        <p:spPr>
          <a:xfrm>
            <a:off x="5761450" y="3149267"/>
            <a:ext cx="2247900" cy="1100400"/>
          </a:xfrm>
          <a:prstGeom prst="flowChartAlternateProcess">
            <a:avLst/>
          </a:prstGeom>
          <a:solidFill>
            <a:srgbClr val="6FA8DC"/>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Hash server</a:t>
            </a:r>
            <a:endParaRPr sz="1200"/>
          </a:p>
          <a:p>
            <a:pPr marL="0" lvl="0" indent="0" algn="l" rtl="0">
              <a:spcBef>
                <a:spcPts val="0"/>
              </a:spcBef>
              <a:spcAft>
                <a:spcPts val="0"/>
              </a:spcAft>
              <a:buNone/>
            </a:pPr>
            <a:endParaRPr sz="1200"/>
          </a:p>
        </p:txBody>
      </p:sp>
      <p:sp>
        <p:nvSpPr>
          <p:cNvPr id="239" name="Google Shape;239;p28"/>
          <p:cNvSpPr txBox="1"/>
          <p:nvPr/>
        </p:nvSpPr>
        <p:spPr>
          <a:xfrm>
            <a:off x="5761638" y="3526967"/>
            <a:ext cx="2198700" cy="63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outhash 123 = taskhash 222</a:t>
            </a:r>
            <a:endParaRPr sz="1200"/>
          </a:p>
        </p:txBody>
      </p:sp>
      <p:sp>
        <p:nvSpPr>
          <p:cNvPr id="232" name="Google Shape;232;p28"/>
          <p:cNvSpPr/>
          <p:nvPr/>
        </p:nvSpPr>
        <p:spPr>
          <a:xfrm>
            <a:off x="3012694" y="2004017"/>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A:do_populate_sysroot</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a:t>
            </a:r>
            <a:r>
              <a:rPr lang="en" sz="1200">
                <a:solidFill>
                  <a:srgbClr val="FF0000"/>
                </a:solidFill>
              </a:rPr>
              <a:t>bbb</a:t>
            </a:r>
            <a:endParaRPr sz="1200">
              <a:solidFill>
                <a:srgbClr val="FF0000"/>
              </a:solidFill>
            </a:endParaRPr>
          </a:p>
          <a:p>
            <a:pPr marL="0" lvl="0" indent="0" algn="l" rtl="0">
              <a:spcBef>
                <a:spcPts val="0"/>
              </a:spcBef>
              <a:spcAft>
                <a:spcPts val="0"/>
              </a:spcAft>
              <a:buNone/>
            </a:pPr>
            <a:r>
              <a:rPr lang="en" sz="1200"/>
              <a:t>unihash: bbb</a:t>
            </a:r>
            <a:endParaRPr sz="1200"/>
          </a:p>
          <a:p>
            <a:pPr marL="0" lvl="0" indent="0" algn="l" rtl="0">
              <a:spcBef>
                <a:spcPts val="0"/>
              </a:spcBef>
              <a:spcAft>
                <a:spcPts val="0"/>
              </a:spcAft>
              <a:buNone/>
            </a:pPr>
            <a:endParaRPr sz="1200"/>
          </a:p>
        </p:txBody>
      </p:sp>
      <p:sp>
        <p:nvSpPr>
          <p:cNvPr id="235" name="Google Shape;235;p28"/>
          <p:cNvSpPr/>
          <p:nvPr/>
        </p:nvSpPr>
        <p:spPr>
          <a:xfrm>
            <a:off x="264000" y="4775100"/>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B:do_configure</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a:t>
            </a:r>
            <a:r>
              <a:rPr lang="en" sz="1200">
                <a:solidFill>
                  <a:srgbClr val="FF0000"/>
                </a:solidFill>
              </a:rPr>
              <a:t>ccc</a:t>
            </a:r>
            <a:endParaRPr sz="1200">
              <a:solidFill>
                <a:srgbClr val="FF0000"/>
              </a:solidFill>
            </a:endParaRPr>
          </a:p>
          <a:p>
            <a:pPr marL="0" lvl="0" indent="0" algn="l" rtl="0">
              <a:spcBef>
                <a:spcPts val="0"/>
              </a:spcBef>
              <a:spcAft>
                <a:spcPts val="0"/>
              </a:spcAft>
              <a:buNone/>
            </a:pPr>
            <a:r>
              <a:rPr lang="en" sz="1200"/>
              <a:t>unihash: ccc</a:t>
            </a:r>
            <a:endParaRPr sz="1200"/>
          </a:p>
        </p:txBody>
      </p:sp>
      <p:sp>
        <p:nvSpPr>
          <p:cNvPr id="240" name="Google Shape;240;p28"/>
          <p:cNvSpPr/>
          <p:nvPr/>
        </p:nvSpPr>
        <p:spPr>
          <a:xfrm>
            <a:off x="3012694" y="4775100"/>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B:do_populate_sysroot</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a:t>
            </a:r>
            <a:r>
              <a:rPr lang="en" sz="1200">
                <a:solidFill>
                  <a:srgbClr val="FF0000"/>
                </a:solidFill>
              </a:rPr>
              <a:t>ddd</a:t>
            </a:r>
            <a:endParaRPr sz="1200">
              <a:solidFill>
                <a:srgbClr val="FF0000"/>
              </a:solidFill>
            </a:endParaRPr>
          </a:p>
          <a:p>
            <a:pPr marL="0" lvl="0" indent="0" algn="l" rtl="0">
              <a:spcBef>
                <a:spcPts val="0"/>
              </a:spcBef>
              <a:spcAft>
                <a:spcPts val="0"/>
              </a:spcAft>
              <a:buNone/>
            </a:pPr>
            <a:r>
              <a:rPr lang="en" sz="1200"/>
              <a:t>unihash: ddd</a:t>
            </a:r>
            <a:endParaRPr sz="1200"/>
          </a:p>
        </p:txBody>
      </p:sp>
      <p:cxnSp>
        <p:nvCxnSpPr>
          <p:cNvPr id="241" name="Google Shape;241;p28"/>
          <p:cNvCxnSpPr>
            <a:stCxn id="240" idx="1"/>
            <a:endCxn id="235" idx="3"/>
          </p:cNvCxnSpPr>
          <p:nvPr/>
        </p:nvCxnSpPr>
        <p:spPr>
          <a:xfrm rot="10800000">
            <a:off x="2767294" y="5382300"/>
            <a:ext cx="245400" cy="0"/>
          </a:xfrm>
          <a:prstGeom prst="straightConnector1">
            <a:avLst/>
          </a:prstGeom>
          <a:noFill/>
          <a:ln w="9525" cap="flat" cmpd="sng">
            <a:solidFill>
              <a:srgbClr val="4A86E8"/>
            </a:solidFill>
            <a:prstDash val="solid"/>
            <a:round/>
            <a:headEnd type="none" w="med" len="med"/>
            <a:tailEnd type="triangle" w="med" len="med"/>
          </a:ln>
        </p:spPr>
      </p:cxnSp>
    </p:spTree>
    <p:extLst>
      <p:ext uri="{BB962C8B-B14F-4D97-AF65-F5344CB8AC3E}">
        <p14:creationId xmlns:p14="http://schemas.microsoft.com/office/powerpoint/2010/main" val="227575786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29"/>
          <p:cNvSpPr/>
          <p:nvPr/>
        </p:nvSpPr>
        <p:spPr>
          <a:xfrm>
            <a:off x="264000" y="2004017"/>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A:do_configure</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a:t>
            </a:r>
            <a:r>
              <a:rPr lang="en" sz="1200">
                <a:solidFill>
                  <a:srgbClr val="FF0000"/>
                </a:solidFill>
              </a:rPr>
              <a:t>aaa</a:t>
            </a:r>
            <a:endParaRPr sz="1200">
              <a:solidFill>
                <a:srgbClr val="FF0000"/>
              </a:solidFill>
            </a:endParaRPr>
          </a:p>
          <a:p>
            <a:pPr marL="0" lvl="0" indent="0" algn="l" rtl="0">
              <a:spcBef>
                <a:spcPts val="0"/>
              </a:spcBef>
              <a:spcAft>
                <a:spcPts val="0"/>
              </a:spcAft>
              <a:buNone/>
            </a:pPr>
            <a:r>
              <a:rPr lang="en" sz="1200"/>
              <a:t>unihash: aaa</a:t>
            </a:r>
            <a:endParaRPr sz="1200"/>
          </a:p>
          <a:p>
            <a:pPr marL="0" lvl="0" indent="0" algn="l" rtl="0">
              <a:spcBef>
                <a:spcPts val="0"/>
              </a:spcBef>
              <a:spcAft>
                <a:spcPts val="0"/>
              </a:spcAft>
              <a:buNone/>
            </a:pPr>
            <a:endParaRPr sz="1200"/>
          </a:p>
        </p:txBody>
      </p:sp>
      <p:sp>
        <p:nvSpPr>
          <p:cNvPr id="247" name="Google Shape;247;p29"/>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Runqueue Execution with Hash Equivalence Server</a:t>
            </a:r>
            <a:endParaRPr/>
          </a:p>
          <a:p>
            <a:pPr marL="0" lvl="0" indent="0" algn="l" rtl="0">
              <a:spcBef>
                <a:spcPts val="0"/>
              </a:spcBef>
              <a:spcAft>
                <a:spcPts val="0"/>
              </a:spcAft>
              <a:buNone/>
            </a:pPr>
            <a:endParaRPr/>
          </a:p>
        </p:txBody>
      </p:sp>
      <p:cxnSp>
        <p:nvCxnSpPr>
          <p:cNvPr id="248" name="Google Shape;248;p29"/>
          <p:cNvCxnSpPr>
            <a:stCxn id="249" idx="1"/>
            <a:endCxn id="246" idx="3"/>
          </p:cNvCxnSpPr>
          <p:nvPr/>
        </p:nvCxnSpPr>
        <p:spPr>
          <a:xfrm rot="10800000">
            <a:off x="2767294" y="2611217"/>
            <a:ext cx="245400" cy="0"/>
          </a:xfrm>
          <a:prstGeom prst="straightConnector1">
            <a:avLst/>
          </a:prstGeom>
          <a:noFill/>
          <a:ln w="9525" cap="flat" cmpd="sng">
            <a:solidFill>
              <a:srgbClr val="4A86E8"/>
            </a:solidFill>
            <a:prstDash val="solid"/>
            <a:round/>
            <a:headEnd type="none" w="med" len="med"/>
            <a:tailEnd type="triangle" w="med" len="med"/>
          </a:ln>
        </p:spPr>
      </p:cxnSp>
      <p:sp>
        <p:nvSpPr>
          <p:cNvPr id="250" name="Google Shape;250;p29"/>
          <p:cNvSpPr/>
          <p:nvPr/>
        </p:nvSpPr>
        <p:spPr>
          <a:xfrm>
            <a:off x="5737038" y="2004017"/>
            <a:ext cx="2247900" cy="507600"/>
          </a:xfrm>
          <a:prstGeom prst="snip1Rect">
            <a:avLst>
              <a:gd name="adj" fmla="val 1666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t>A:do_populate_sysroot:222</a:t>
            </a:r>
            <a:endParaRPr sz="1200"/>
          </a:p>
        </p:txBody>
      </p:sp>
      <p:cxnSp>
        <p:nvCxnSpPr>
          <p:cNvPr id="251" name="Google Shape;251;p29"/>
          <p:cNvCxnSpPr>
            <a:stCxn id="252" idx="0"/>
            <a:endCxn id="249" idx="2"/>
          </p:cNvCxnSpPr>
          <p:nvPr/>
        </p:nvCxnSpPr>
        <p:spPr>
          <a:xfrm rot="-5400000">
            <a:off x="2111550" y="2622450"/>
            <a:ext cx="1556700" cy="2748600"/>
          </a:xfrm>
          <a:prstGeom prst="bentConnector3">
            <a:avLst>
              <a:gd name="adj1" fmla="val 49996"/>
            </a:avLst>
          </a:prstGeom>
          <a:noFill/>
          <a:ln w="9525" cap="flat" cmpd="sng">
            <a:solidFill>
              <a:srgbClr val="4A86E8"/>
            </a:solidFill>
            <a:prstDash val="solid"/>
            <a:round/>
            <a:headEnd type="none" w="med" len="med"/>
            <a:tailEnd type="triangle" w="med" len="med"/>
          </a:ln>
        </p:spPr>
      </p:cxnSp>
      <p:cxnSp>
        <p:nvCxnSpPr>
          <p:cNvPr id="253" name="Google Shape;253;p29"/>
          <p:cNvCxnSpPr/>
          <p:nvPr/>
        </p:nvCxnSpPr>
        <p:spPr>
          <a:xfrm rot="10800000">
            <a:off x="3316770" y="5382283"/>
            <a:ext cx="220500" cy="0"/>
          </a:xfrm>
          <a:prstGeom prst="straightConnector1">
            <a:avLst/>
          </a:prstGeom>
          <a:noFill/>
          <a:ln w="9525" cap="flat" cmpd="sng">
            <a:solidFill>
              <a:srgbClr val="4A86E8"/>
            </a:solidFill>
            <a:prstDash val="solid"/>
            <a:round/>
            <a:headEnd type="none" w="med" len="med"/>
            <a:tailEnd type="triangle" w="med" len="med"/>
          </a:ln>
        </p:spPr>
      </p:cxnSp>
      <p:sp>
        <p:nvSpPr>
          <p:cNvPr id="254" name="Google Shape;254;p29"/>
          <p:cNvSpPr/>
          <p:nvPr/>
        </p:nvSpPr>
        <p:spPr>
          <a:xfrm>
            <a:off x="5737038" y="4775100"/>
            <a:ext cx="2247900" cy="507600"/>
          </a:xfrm>
          <a:prstGeom prst="snip1Rect">
            <a:avLst>
              <a:gd name="adj" fmla="val 1666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t>B:do_populate_sysroot:444</a:t>
            </a:r>
            <a:endParaRPr sz="1200"/>
          </a:p>
        </p:txBody>
      </p:sp>
      <p:sp>
        <p:nvSpPr>
          <p:cNvPr id="255" name="Google Shape;255;p29"/>
          <p:cNvSpPr/>
          <p:nvPr/>
        </p:nvSpPr>
        <p:spPr>
          <a:xfrm>
            <a:off x="5761450" y="3149267"/>
            <a:ext cx="2247900" cy="1100400"/>
          </a:xfrm>
          <a:prstGeom prst="flowChartAlternateProcess">
            <a:avLst/>
          </a:prstGeom>
          <a:solidFill>
            <a:srgbClr val="6FA8DC"/>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Hash server</a:t>
            </a:r>
            <a:endParaRPr sz="1200"/>
          </a:p>
          <a:p>
            <a:pPr marL="0" lvl="0" indent="0" algn="l" rtl="0">
              <a:spcBef>
                <a:spcPts val="0"/>
              </a:spcBef>
              <a:spcAft>
                <a:spcPts val="0"/>
              </a:spcAft>
              <a:buNone/>
            </a:pPr>
            <a:endParaRPr sz="1200"/>
          </a:p>
        </p:txBody>
      </p:sp>
      <p:sp>
        <p:nvSpPr>
          <p:cNvPr id="256" name="Google Shape;256;p29"/>
          <p:cNvSpPr txBox="1"/>
          <p:nvPr/>
        </p:nvSpPr>
        <p:spPr>
          <a:xfrm>
            <a:off x="5761638" y="3526967"/>
            <a:ext cx="2198700" cy="63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outhash 123 = taskhash 222</a:t>
            </a:r>
            <a:endParaRPr sz="1200"/>
          </a:p>
          <a:p>
            <a:pPr marL="0" lvl="0" indent="0" algn="l" rtl="0">
              <a:spcBef>
                <a:spcPts val="0"/>
              </a:spcBef>
              <a:spcAft>
                <a:spcPts val="0"/>
              </a:spcAft>
              <a:buNone/>
            </a:pPr>
            <a:r>
              <a:rPr lang="en" sz="1200"/>
              <a:t>outhash 123 = taskhash bbb</a:t>
            </a:r>
            <a:endParaRPr sz="1200"/>
          </a:p>
        </p:txBody>
      </p:sp>
      <p:sp>
        <p:nvSpPr>
          <p:cNvPr id="249" name="Google Shape;249;p29"/>
          <p:cNvSpPr/>
          <p:nvPr/>
        </p:nvSpPr>
        <p:spPr>
          <a:xfrm>
            <a:off x="3012694" y="2004017"/>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A:do_populate_sysroot</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a:t>
            </a:r>
            <a:r>
              <a:rPr lang="en" sz="1200">
                <a:solidFill>
                  <a:srgbClr val="FF0000"/>
                </a:solidFill>
              </a:rPr>
              <a:t>bbb</a:t>
            </a:r>
            <a:endParaRPr sz="1200">
              <a:solidFill>
                <a:srgbClr val="FF0000"/>
              </a:solidFill>
            </a:endParaRPr>
          </a:p>
          <a:p>
            <a:pPr marL="0" lvl="0" indent="0" algn="l" rtl="0">
              <a:spcBef>
                <a:spcPts val="0"/>
              </a:spcBef>
              <a:spcAft>
                <a:spcPts val="0"/>
              </a:spcAft>
              <a:buNone/>
            </a:pPr>
            <a:r>
              <a:rPr lang="en" sz="1200"/>
              <a:t>unihash: 222</a:t>
            </a:r>
            <a:endParaRPr sz="1200"/>
          </a:p>
          <a:p>
            <a:pPr marL="0" lvl="0" indent="0" algn="l" rtl="0">
              <a:spcBef>
                <a:spcPts val="0"/>
              </a:spcBef>
              <a:spcAft>
                <a:spcPts val="0"/>
              </a:spcAft>
              <a:buNone/>
            </a:pPr>
            <a:r>
              <a:rPr lang="en" sz="1200"/>
              <a:t>outhash: 123</a:t>
            </a:r>
            <a:endParaRPr sz="1200"/>
          </a:p>
        </p:txBody>
      </p:sp>
      <p:sp>
        <p:nvSpPr>
          <p:cNvPr id="252" name="Google Shape;252;p29"/>
          <p:cNvSpPr/>
          <p:nvPr/>
        </p:nvSpPr>
        <p:spPr>
          <a:xfrm>
            <a:off x="264000" y="4775100"/>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B:do_configure</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a:t>
            </a:r>
            <a:r>
              <a:rPr lang="en" sz="1200">
                <a:solidFill>
                  <a:srgbClr val="FF0000"/>
                </a:solidFill>
              </a:rPr>
              <a:t>ccc</a:t>
            </a:r>
            <a:endParaRPr sz="1200">
              <a:solidFill>
                <a:srgbClr val="FF0000"/>
              </a:solidFill>
            </a:endParaRPr>
          </a:p>
          <a:p>
            <a:pPr marL="0" lvl="0" indent="0" algn="l" rtl="0">
              <a:spcBef>
                <a:spcPts val="0"/>
              </a:spcBef>
              <a:spcAft>
                <a:spcPts val="0"/>
              </a:spcAft>
              <a:buNone/>
            </a:pPr>
            <a:r>
              <a:rPr lang="en" sz="1200"/>
              <a:t>unihash: ccc</a:t>
            </a:r>
            <a:endParaRPr sz="1200"/>
          </a:p>
        </p:txBody>
      </p:sp>
      <p:sp>
        <p:nvSpPr>
          <p:cNvPr id="257" name="Google Shape;257;p29"/>
          <p:cNvSpPr/>
          <p:nvPr/>
        </p:nvSpPr>
        <p:spPr>
          <a:xfrm>
            <a:off x="3012694" y="4775100"/>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B:do_populate_sysroot</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a:t>
            </a:r>
            <a:r>
              <a:rPr lang="en" sz="1200">
                <a:solidFill>
                  <a:srgbClr val="FF0000"/>
                </a:solidFill>
              </a:rPr>
              <a:t>ddd</a:t>
            </a:r>
            <a:endParaRPr sz="1200">
              <a:solidFill>
                <a:srgbClr val="FF0000"/>
              </a:solidFill>
            </a:endParaRPr>
          </a:p>
          <a:p>
            <a:pPr marL="0" lvl="0" indent="0" algn="l" rtl="0">
              <a:spcBef>
                <a:spcPts val="0"/>
              </a:spcBef>
              <a:spcAft>
                <a:spcPts val="0"/>
              </a:spcAft>
              <a:buNone/>
            </a:pPr>
            <a:r>
              <a:rPr lang="en" sz="1200"/>
              <a:t>unihash: ddd</a:t>
            </a:r>
            <a:endParaRPr sz="1200"/>
          </a:p>
        </p:txBody>
      </p:sp>
      <p:cxnSp>
        <p:nvCxnSpPr>
          <p:cNvPr id="258" name="Google Shape;258;p29"/>
          <p:cNvCxnSpPr>
            <a:stCxn id="257" idx="1"/>
            <a:endCxn id="252" idx="3"/>
          </p:cNvCxnSpPr>
          <p:nvPr/>
        </p:nvCxnSpPr>
        <p:spPr>
          <a:xfrm rot="10800000">
            <a:off x="2767294" y="5382300"/>
            <a:ext cx="245400" cy="0"/>
          </a:xfrm>
          <a:prstGeom prst="straightConnector1">
            <a:avLst/>
          </a:prstGeom>
          <a:noFill/>
          <a:ln w="9525" cap="flat" cmpd="sng">
            <a:solidFill>
              <a:srgbClr val="4A86E8"/>
            </a:solidFill>
            <a:prstDash val="solid"/>
            <a:round/>
            <a:headEnd type="none" w="med" len="med"/>
            <a:tailEnd type="triangle" w="med" len="med"/>
          </a:ln>
        </p:spPr>
      </p:cxnSp>
      <p:cxnSp>
        <p:nvCxnSpPr>
          <p:cNvPr id="259" name="Google Shape;259;p29"/>
          <p:cNvCxnSpPr>
            <a:stCxn id="255" idx="0"/>
            <a:endCxn id="249" idx="3"/>
          </p:cNvCxnSpPr>
          <p:nvPr/>
        </p:nvCxnSpPr>
        <p:spPr>
          <a:xfrm rot="5400000" flipH="1">
            <a:off x="5931700" y="2195567"/>
            <a:ext cx="537900" cy="1369500"/>
          </a:xfrm>
          <a:prstGeom prst="bentConnector2">
            <a:avLst/>
          </a:prstGeom>
          <a:noFill/>
          <a:ln w="9525" cap="flat" cmpd="sng">
            <a:solidFill>
              <a:srgbClr val="FF9900"/>
            </a:solidFill>
            <a:prstDash val="solid"/>
            <a:round/>
            <a:headEnd type="triangle" w="med" len="med"/>
            <a:tailEnd type="triangle" w="med" len="med"/>
          </a:ln>
        </p:spPr>
      </p:cxnSp>
    </p:spTree>
    <p:extLst>
      <p:ext uri="{BB962C8B-B14F-4D97-AF65-F5344CB8AC3E}">
        <p14:creationId xmlns:p14="http://schemas.microsoft.com/office/powerpoint/2010/main" val="4353937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30"/>
          <p:cNvSpPr/>
          <p:nvPr/>
        </p:nvSpPr>
        <p:spPr>
          <a:xfrm>
            <a:off x="264000" y="2004017"/>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A:do_configure</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a:t>
            </a:r>
            <a:r>
              <a:rPr lang="en" sz="1200">
                <a:solidFill>
                  <a:srgbClr val="FF0000"/>
                </a:solidFill>
              </a:rPr>
              <a:t>aaa</a:t>
            </a:r>
            <a:endParaRPr sz="1200">
              <a:solidFill>
                <a:srgbClr val="FF0000"/>
              </a:solidFill>
            </a:endParaRPr>
          </a:p>
          <a:p>
            <a:pPr marL="0" lvl="0" indent="0" algn="l" rtl="0">
              <a:spcBef>
                <a:spcPts val="0"/>
              </a:spcBef>
              <a:spcAft>
                <a:spcPts val="0"/>
              </a:spcAft>
              <a:buNone/>
            </a:pPr>
            <a:r>
              <a:rPr lang="en" sz="1200"/>
              <a:t>unihash: aaa</a:t>
            </a:r>
            <a:endParaRPr sz="1200"/>
          </a:p>
          <a:p>
            <a:pPr marL="0" lvl="0" indent="0" algn="l" rtl="0">
              <a:spcBef>
                <a:spcPts val="0"/>
              </a:spcBef>
              <a:spcAft>
                <a:spcPts val="0"/>
              </a:spcAft>
              <a:buNone/>
            </a:pPr>
            <a:endParaRPr sz="1200"/>
          </a:p>
        </p:txBody>
      </p:sp>
      <p:sp>
        <p:nvSpPr>
          <p:cNvPr id="265" name="Google Shape;265;p30"/>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Runqueue Execution with Hash Equivalence Server</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cxnSp>
        <p:nvCxnSpPr>
          <p:cNvPr id="266" name="Google Shape;266;p30"/>
          <p:cNvCxnSpPr>
            <a:stCxn id="267" idx="1"/>
            <a:endCxn id="264" idx="3"/>
          </p:cNvCxnSpPr>
          <p:nvPr/>
        </p:nvCxnSpPr>
        <p:spPr>
          <a:xfrm rot="10800000">
            <a:off x="2767294" y="2611217"/>
            <a:ext cx="245400" cy="0"/>
          </a:xfrm>
          <a:prstGeom prst="straightConnector1">
            <a:avLst/>
          </a:prstGeom>
          <a:noFill/>
          <a:ln w="9525" cap="flat" cmpd="sng">
            <a:solidFill>
              <a:srgbClr val="4A86E8"/>
            </a:solidFill>
            <a:prstDash val="solid"/>
            <a:round/>
            <a:headEnd type="none" w="med" len="med"/>
            <a:tailEnd type="triangle" w="med" len="med"/>
          </a:ln>
        </p:spPr>
      </p:cxnSp>
      <p:sp>
        <p:nvSpPr>
          <p:cNvPr id="268" name="Google Shape;268;p30"/>
          <p:cNvSpPr/>
          <p:nvPr/>
        </p:nvSpPr>
        <p:spPr>
          <a:xfrm>
            <a:off x="5737038" y="2004017"/>
            <a:ext cx="2247900" cy="507600"/>
          </a:xfrm>
          <a:prstGeom prst="snip1Rect">
            <a:avLst>
              <a:gd name="adj" fmla="val 1666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t>A:do_populate_sysroot:222</a:t>
            </a:r>
            <a:endParaRPr sz="1200"/>
          </a:p>
        </p:txBody>
      </p:sp>
      <p:cxnSp>
        <p:nvCxnSpPr>
          <p:cNvPr id="269" name="Google Shape;269;p30"/>
          <p:cNvCxnSpPr>
            <a:stCxn id="270" idx="0"/>
            <a:endCxn id="267" idx="2"/>
          </p:cNvCxnSpPr>
          <p:nvPr/>
        </p:nvCxnSpPr>
        <p:spPr>
          <a:xfrm rot="-5400000">
            <a:off x="2111550" y="2622450"/>
            <a:ext cx="1556700" cy="2748600"/>
          </a:xfrm>
          <a:prstGeom prst="bentConnector3">
            <a:avLst>
              <a:gd name="adj1" fmla="val 49996"/>
            </a:avLst>
          </a:prstGeom>
          <a:noFill/>
          <a:ln w="9525" cap="flat" cmpd="sng">
            <a:solidFill>
              <a:srgbClr val="4A86E8"/>
            </a:solidFill>
            <a:prstDash val="solid"/>
            <a:round/>
            <a:headEnd type="none" w="med" len="med"/>
            <a:tailEnd type="triangle" w="med" len="med"/>
          </a:ln>
        </p:spPr>
      </p:cxnSp>
      <p:cxnSp>
        <p:nvCxnSpPr>
          <p:cNvPr id="271" name="Google Shape;271;p30"/>
          <p:cNvCxnSpPr/>
          <p:nvPr/>
        </p:nvCxnSpPr>
        <p:spPr>
          <a:xfrm rot="10800000">
            <a:off x="3316770" y="5382283"/>
            <a:ext cx="220500" cy="0"/>
          </a:xfrm>
          <a:prstGeom prst="straightConnector1">
            <a:avLst/>
          </a:prstGeom>
          <a:noFill/>
          <a:ln w="9525" cap="flat" cmpd="sng">
            <a:solidFill>
              <a:srgbClr val="4A86E8"/>
            </a:solidFill>
            <a:prstDash val="solid"/>
            <a:round/>
            <a:headEnd type="none" w="med" len="med"/>
            <a:tailEnd type="triangle" w="med" len="med"/>
          </a:ln>
        </p:spPr>
      </p:cxnSp>
      <p:sp>
        <p:nvSpPr>
          <p:cNvPr id="272" name="Google Shape;272;p30"/>
          <p:cNvSpPr/>
          <p:nvPr/>
        </p:nvSpPr>
        <p:spPr>
          <a:xfrm>
            <a:off x="5737038" y="4775100"/>
            <a:ext cx="2247900" cy="507600"/>
          </a:xfrm>
          <a:prstGeom prst="snip1Rect">
            <a:avLst>
              <a:gd name="adj" fmla="val 1666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t>B:do_populate_sysroot:444</a:t>
            </a:r>
            <a:endParaRPr sz="1200"/>
          </a:p>
        </p:txBody>
      </p:sp>
      <p:sp>
        <p:nvSpPr>
          <p:cNvPr id="273" name="Google Shape;273;p30"/>
          <p:cNvSpPr/>
          <p:nvPr/>
        </p:nvSpPr>
        <p:spPr>
          <a:xfrm>
            <a:off x="5761450" y="3149267"/>
            <a:ext cx="2247900" cy="1100400"/>
          </a:xfrm>
          <a:prstGeom prst="flowChartAlternateProcess">
            <a:avLst/>
          </a:prstGeom>
          <a:solidFill>
            <a:srgbClr val="6FA8DC"/>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Hash server</a:t>
            </a:r>
            <a:endParaRPr sz="1200"/>
          </a:p>
          <a:p>
            <a:pPr marL="0" lvl="0" indent="0" algn="l" rtl="0">
              <a:spcBef>
                <a:spcPts val="0"/>
              </a:spcBef>
              <a:spcAft>
                <a:spcPts val="0"/>
              </a:spcAft>
              <a:buNone/>
            </a:pPr>
            <a:endParaRPr sz="1200"/>
          </a:p>
        </p:txBody>
      </p:sp>
      <p:sp>
        <p:nvSpPr>
          <p:cNvPr id="274" name="Google Shape;274;p30"/>
          <p:cNvSpPr txBox="1"/>
          <p:nvPr/>
        </p:nvSpPr>
        <p:spPr>
          <a:xfrm>
            <a:off x="5761638" y="3526967"/>
            <a:ext cx="2198700" cy="63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outhash 123 = taskhash 222</a:t>
            </a:r>
            <a:endParaRPr sz="1200"/>
          </a:p>
          <a:p>
            <a:pPr marL="0" lvl="0" indent="0" algn="l" rtl="0">
              <a:spcBef>
                <a:spcPts val="0"/>
              </a:spcBef>
              <a:spcAft>
                <a:spcPts val="0"/>
              </a:spcAft>
              <a:buNone/>
            </a:pPr>
            <a:r>
              <a:rPr lang="en" sz="1200"/>
              <a:t>outhash 123 = taskhash bbb</a:t>
            </a:r>
            <a:endParaRPr sz="1200"/>
          </a:p>
        </p:txBody>
      </p:sp>
      <p:sp>
        <p:nvSpPr>
          <p:cNvPr id="267" name="Google Shape;267;p30"/>
          <p:cNvSpPr/>
          <p:nvPr/>
        </p:nvSpPr>
        <p:spPr>
          <a:xfrm>
            <a:off x="3012694" y="2004017"/>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A:do_populate_sysroot</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a:t>
            </a:r>
            <a:r>
              <a:rPr lang="en" sz="1200">
                <a:solidFill>
                  <a:srgbClr val="FF0000"/>
                </a:solidFill>
              </a:rPr>
              <a:t>bbb</a:t>
            </a:r>
            <a:endParaRPr sz="1200">
              <a:solidFill>
                <a:srgbClr val="FF0000"/>
              </a:solidFill>
            </a:endParaRPr>
          </a:p>
          <a:p>
            <a:pPr marL="0" lvl="0" indent="0" algn="l" rtl="0">
              <a:spcBef>
                <a:spcPts val="0"/>
              </a:spcBef>
              <a:spcAft>
                <a:spcPts val="0"/>
              </a:spcAft>
              <a:buNone/>
            </a:pPr>
            <a:r>
              <a:rPr lang="en" sz="1200"/>
              <a:t>unihash: 222</a:t>
            </a:r>
            <a:endParaRPr sz="1200"/>
          </a:p>
          <a:p>
            <a:pPr marL="0" lvl="0" indent="0" algn="l" rtl="0">
              <a:spcBef>
                <a:spcPts val="0"/>
              </a:spcBef>
              <a:spcAft>
                <a:spcPts val="0"/>
              </a:spcAft>
              <a:buNone/>
            </a:pPr>
            <a:endParaRPr sz="1200"/>
          </a:p>
        </p:txBody>
      </p:sp>
      <p:sp>
        <p:nvSpPr>
          <p:cNvPr id="270" name="Google Shape;270;p30"/>
          <p:cNvSpPr/>
          <p:nvPr/>
        </p:nvSpPr>
        <p:spPr>
          <a:xfrm>
            <a:off x="264000" y="4775100"/>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B:do_configure</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333</a:t>
            </a:r>
            <a:endParaRPr sz="1200">
              <a:solidFill>
                <a:srgbClr val="FF0000"/>
              </a:solidFill>
            </a:endParaRPr>
          </a:p>
          <a:p>
            <a:pPr marL="0" lvl="0" indent="0" algn="l" rtl="0">
              <a:spcBef>
                <a:spcPts val="0"/>
              </a:spcBef>
              <a:spcAft>
                <a:spcPts val="0"/>
              </a:spcAft>
              <a:buNone/>
            </a:pPr>
            <a:r>
              <a:rPr lang="en" sz="1200"/>
              <a:t>unihash: 333</a:t>
            </a:r>
            <a:endParaRPr sz="1200"/>
          </a:p>
        </p:txBody>
      </p:sp>
      <p:sp>
        <p:nvSpPr>
          <p:cNvPr id="275" name="Google Shape;275;p30"/>
          <p:cNvSpPr/>
          <p:nvPr/>
        </p:nvSpPr>
        <p:spPr>
          <a:xfrm>
            <a:off x="3012694" y="4775100"/>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B:do_populate_sysroot</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444</a:t>
            </a:r>
            <a:endParaRPr sz="1200">
              <a:solidFill>
                <a:srgbClr val="FF0000"/>
              </a:solidFill>
            </a:endParaRPr>
          </a:p>
          <a:p>
            <a:pPr marL="0" lvl="0" indent="0" algn="l" rtl="0">
              <a:spcBef>
                <a:spcPts val="0"/>
              </a:spcBef>
              <a:spcAft>
                <a:spcPts val="0"/>
              </a:spcAft>
              <a:buNone/>
            </a:pPr>
            <a:r>
              <a:rPr lang="en" sz="1200"/>
              <a:t>unihash: 444</a:t>
            </a:r>
            <a:endParaRPr sz="1200"/>
          </a:p>
        </p:txBody>
      </p:sp>
      <p:cxnSp>
        <p:nvCxnSpPr>
          <p:cNvPr id="276" name="Google Shape;276;p30"/>
          <p:cNvCxnSpPr>
            <a:stCxn id="275" idx="1"/>
            <a:endCxn id="270" idx="3"/>
          </p:cNvCxnSpPr>
          <p:nvPr/>
        </p:nvCxnSpPr>
        <p:spPr>
          <a:xfrm rot="10800000">
            <a:off x="2767294" y="5382300"/>
            <a:ext cx="245400" cy="0"/>
          </a:xfrm>
          <a:prstGeom prst="straightConnector1">
            <a:avLst/>
          </a:prstGeom>
          <a:noFill/>
          <a:ln w="9525" cap="flat" cmpd="sng">
            <a:solidFill>
              <a:srgbClr val="4A86E8"/>
            </a:solidFill>
            <a:prstDash val="solid"/>
            <a:round/>
            <a:headEnd type="none" w="med" len="med"/>
            <a:tailEnd type="triangle" w="med" len="med"/>
          </a:ln>
        </p:spPr>
      </p:cxnSp>
    </p:spTree>
    <p:extLst>
      <p:ext uri="{BB962C8B-B14F-4D97-AF65-F5344CB8AC3E}">
        <p14:creationId xmlns:p14="http://schemas.microsoft.com/office/powerpoint/2010/main" val="366922917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31"/>
          <p:cNvSpPr/>
          <p:nvPr/>
        </p:nvSpPr>
        <p:spPr>
          <a:xfrm>
            <a:off x="264000" y="2004017"/>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A:do_configure</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a:t>
            </a:r>
            <a:r>
              <a:rPr lang="en" sz="1200">
                <a:solidFill>
                  <a:srgbClr val="FF0000"/>
                </a:solidFill>
              </a:rPr>
              <a:t>aaa</a:t>
            </a:r>
            <a:endParaRPr sz="1200">
              <a:solidFill>
                <a:srgbClr val="FF0000"/>
              </a:solidFill>
            </a:endParaRPr>
          </a:p>
          <a:p>
            <a:pPr marL="0" lvl="0" indent="0" algn="l" rtl="0">
              <a:spcBef>
                <a:spcPts val="0"/>
              </a:spcBef>
              <a:spcAft>
                <a:spcPts val="0"/>
              </a:spcAft>
              <a:buNone/>
            </a:pPr>
            <a:r>
              <a:rPr lang="en" sz="1200"/>
              <a:t>unihash: aaa</a:t>
            </a:r>
            <a:endParaRPr sz="1200"/>
          </a:p>
          <a:p>
            <a:pPr marL="0" lvl="0" indent="0" algn="l" rtl="0">
              <a:spcBef>
                <a:spcPts val="0"/>
              </a:spcBef>
              <a:spcAft>
                <a:spcPts val="0"/>
              </a:spcAft>
              <a:buNone/>
            </a:pPr>
            <a:endParaRPr sz="1200"/>
          </a:p>
        </p:txBody>
      </p:sp>
      <p:sp>
        <p:nvSpPr>
          <p:cNvPr id="282" name="Google Shape;282;p31"/>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Runqueue Execution with Hash Equivalence Server</a:t>
            </a:r>
            <a:endParaRPr/>
          </a:p>
        </p:txBody>
      </p:sp>
      <p:cxnSp>
        <p:nvCxnSpPr>
          <p:cNvPr id="283" name="Google Shape;283;p31"/>
          <p:cNvCxnSpPr>
            <a:stCxn id="284" idx="1"/>
            <a:endCxn id="281" idx="3"/>
          </p:cNvCxnSpPr>
          <p:nvPr/>
        </p:nvCxnSpPr>
        <p:spPr>
          <a:xfrm rot="10800000">
            <a:off x="2767294" y="2611217"/>
            <a:ext cx="245400" cy="0"/>
          </a:xfrm>
          <a:prstGeom prst="straightConnector1">
            <a:avLst/>
          </a:prstGeom>
          <a:noFill/>
          <a:ln w="9525" cap="flat" cmpd="sng">
            <a:solidFill>
              <a:srgbClr val="4A86E8"/>
            </a:solidFill>
            <a:prstDash val="solid"/>
            <a:round/>
            <a:headEnd type="none" w="med" len="med"/>
            <a:tailEnd type="triangle" w="med" len="med"/>
          </a:ln>
        </p:spPr>
      </p:cxnSp>
      <p:sp>
        <p:nvSpPr>
          <p:cNvPr id="285" name="Google Shape;285;p31"/>
          <p:cNvSpPr/>
          <p:nvPr/>
        </p:nvSpPr>
        <p:spPr>
          <a:xfrm>
            <a:off x="5737038" y="2004017"/>
            <a:ext cx="2247900" cy="507600"/>
          </a:xfrm>
          <a:prstGeom prst="snip1Rect">
            <a:avLst>
              <a:gd name="adj" fmla="val 1666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t>A:do_populate_sysroot:222</a:t>
            </a:r>
            <a:endParaRPr sz="1200"/>
          </a:p>
        </p:txBody>
      </p:sp>
      <p:cxnSp>
        <p:nvCxnSpPr>
          <p:cNvPr id="286" name="Google Shape;286;p31"/>
          <p:cNvCxnSpPr/>
          <p:nvPr/>
        </p:nvCxnSpPr>
        <p:spPr>
          <a:xfrm rot="10800000">
            <a:off x="3316770" y="5382283"/>
            <a:ext cx="220500" cy="0"/>
          </a:xfrm>
          <a:prstGeom prst="straightConnector1">
            <a:avLst/>
          </a:prstGeom>
          <a:noFill/>
          <a:ln w="9525" cap="flat" cmpd="sng">
            <a:solidFill>
              <a:srgbClr val="4A86E8"/>
            </a:solidFill>
            <a:prstDash val="solid"/>
            <a:round/>
            <a:headEnd type="none" w="med" len="med"/>
            <a:tailEnd type="triangle" w="med" len="med"/>
          </a:ln>
        </p:spPr>
      </p:cxnSp>
      <p:sp>
        <p:nvSpPr>
          <p:cNvPr id="287" name="Google Shape;287;p31"/>
          <p:cNvSpPr/>
          <p:nvPr/>
        </p:nvSpPr>
        <p:spPr>
          <a:xfrm>
            <a:off x="5737038" y="4775100"/>
            <a:ext cx="2247900" cy="507600"/>
          </a:xfrm>
          <a:prstGeom prst="snip1Rect">
            <a:avLst>
              <a:gd name="adj" fmla="val 1666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t>B:do_populate_sysroot:444</a:t>
            </a:r>
            <a:endParaRPr sz="1200"/>
          </a:p>
        </p:txBody>
      </p:sp>
      <p:sp>
        <p:nvSpPr>
          <p:cNvPr id="288" name="Google Shape;288;p31"/>
          <p:cNvSpPr/>
          <p:nvPr/>
        </p:nvSpPr>
        <p:spPr>
          <a:xfrm>
            <a:off x="5761450" y="3149267"/>
            <a:ext cx="2247900" cy="1100400"/>
          </a:xfrm>
          <a:prstGeom prst="flowChartAlternateProcess">
            <a:avLst/>
          </a:prstGeom>
          <a:solidFill>
            <a:srgbClr val="6FA8DC"/>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Hash server</a:t>
            </a:r>
            <a:endParaRPr sz="1200"/>
          </a:p>
          <a:p>
            <a:pPr marL="0" lvl="0" indent="0" algn="l" rtl="0">
              <a:spcBef>
                <a:spcPts val="0"/>
              </a:spcBef>
              <a:spcAft>
                <a:spcPts val="0"/>
              </a:spcAft>
              <a:buNone/>
            </a:pPr>
            <a:endParaRPr sz="1200"/>
          </a:p>
        </p:txBody>
      </p:sp>
      <p:sp>
        <p:nvSpPr>
          <p:cNvPr id="289" name="Google Shape;289;p31"/>
          <p:cNvSpPr txBox="1"/>
          <p:nvPr/>
        </p:nvSpPr>
        <p:spPr>
          <a:xfrm>
            <a:off x="5761638" y="3526967"/>
            <a:ext cx="2198700" cy="63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outhash 123 = taskhash 222</a:t>
            </a:r>
            <a:endParaRPr sz="1200"/>
          </a:p>
          <a:p>
            <a:pPr marL="0" lvl="0" indent="0" algn="l" rtl="0">
              <a:spcBef>
                <a:spcPts val="0"/>
              </a:spcBef>
              <a:spcAft>
                <a:spcPts val="0"/>
              </a:spcAft>
              <a:buNone/>
            </a:pPr>
            <a:r>
              <a:rPr lang="en" sz="1200"/>
              <a:t>outhash 123 = taskhash bbb</a:t>
            </a:r>
            <a:endParaRPr sz="1200"/>
          </a:p>
        </p:txBody>
      </p:sp>
      <p:sp>
        <p:nvSpPr>
          <p:cNvPr id="284" name="Google Shape;284;p31"/>
          <p:cNvSpPr/>
          <p:nvPr/>
        </p:nvSpPr>
        <p:spPr>
          <a:xfrm>
            <a:off x="3012694" y="2004017"/>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A:do_populate_sysroot</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a:t>
            </a:r>
            <a:r>
              <a:rPr lang="en" sz="1200">
                <a:solidFill>
                  <a:srgbClr val="FF0000"/>
                </a:solidFill>
              </a:rPr>
              <a:t>bbb</a:t>
            </a:r>
            <a:endParaRPr sz="1200">
              <a:solidFill>
                <a:srgbClr val="FF0000"/>
              </a:solidFill>
            </a:endParaRPr>
          </a:p>
          <a:p>
            <a:pPr marL="0" lvl="0" indent="0" algn="l" rtl="0">
              <a:spcBef>
                <a:spcPts val="0"/>
              </a:spcBef>
              <a:spcAft>
                <a:spcPts val="0"/>
              </a:spcAft>
              <a:buNone/>
            </a:pPr>
            <a:r>
              <a:rPr lang="en" sz="1200"/>
              <a:t>unihash: 222</a:t>
            </a:r>
            <a:endParaRPr sz="1200"/>
          </a:p>
          <a:p>
            <a:pPr marL="0" lvl="0" indent="0" algn="l" rtl="0">
              <a:spcBef>
                <a:spcPts val="0"/>
              </a:spcBef>
              <a:spcAft>
                <a:spcPts val="0"/>
              </a:spcAft>
              <a:buNone/>
            </a:pPr>
            <a:endParaRPr sz="1200"/>
          </a:p>
        </p:txBody>
      </p:sp>
      <p:sp>
        <p:nvSpPr>
          <p:cNvPr id="290" name="Google Shape;290;p31"/>
          <p:cNvSpPr/>
          <p:nvPr/>
        </p:nvSpPr>
        <p:spPr>
          <a:xfrm>
            <a:off x="3012694" y="4775100"/>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B:do_populate_sysroot_setscene</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444</a:t>
            </a:r>
            <a:endParaRPr sz="1200">
              <a:solidFill>
                <a:srgbClr val="FF0000"/>
              </a:solidFill>
            </a:endParaRPr>
          </a:p>
          <a:p>
            <a:pPr marL="0" lvl="0" indent="0" algn="l" rtl="0">
              <a:spcBef>
                <a:spcPts val="0"/>
              </a:spcBef>
              <a:spcAft>
                <a:spcPts val="0"/>
              </a:spcAft>
              <a:buNone/>
            </a:pPr>
            <a:r>
              <a:rPr lang="en" sz="1200"/>
              <a:t>unihash: 444</a:t>
            </a:r>
            <a:endParaRPr sz="1200"/>
          </a:p>
        </p:txBody>
      </p:sp>
      <p:cxnSp>
        <p:nvCxnSpPr>
          <p:cNvPr id="291" name="Google Shape;291;p31"/>
          <p:cNvCxnSpPr>
            <a:endCxn id="290" idx="3"/>
          </p:cNvCxnSpPr>
          <p:nvPr/>
        </p:nvCxnSpPr>
        <p:spPr>
          <a:xfrm flipH="1">
            <a:off x="5515894" y="5028900"/>
            <a:ext cx="221100" cy="353400"/>
          </a:xfrm>
          <a:prstGeom prst="straightConnector1">
            <a:avLst/>
          </a:prstGeom>
          <a:noFill/>
          <a:ln w="9525" cap="flat" cmpd="sng">
            <a:solidFill>
              <a:srgbClr val="FF0000"/>
            </a:solidFill>
            <a:prstDash val="solid"/>
            <a:round/>
            <a:headEnd type="none" w="med" len="med"/>
            <a:tailEnd type="triangle" w="med" len="med"/>
          </a:ln>
        </p:spPr>
      </p:cxnSp>
    </p:spTree>
    <p:extLst>
      <p:ext uri="{BB962C8B-B14F-4D97-AF65-F5344CB8AC3E}">
        <p14:creationId xmlns:p14="http://schemas.microsoft.com/office/powerpoint/2010/main" val="247443192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32"/>
          <p:cNvSpPr txBox="1">
            <a:spLocks noGrp="1"/>
          </p:cNvSpPr>
          <p:nvPr>
            <p:ph type="title"/>
          </p:nvPr>
        </p:nvSpPr>
        <p:spPr>
          <a:xfrm>
            <a:off x="311700" y="2867800"/>
            <a:ext cx="8520600" cy="1122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Signature Generation with Hash Equivalence Server</a:t>
            </a:r>
            <a:endParaRPr/>
          </a:p>
        </p:txBody>
      </p:sp>
    </p:spTree>
    <p:extLst>
      <p:ext uri="{BB962C8B-B14F-4D97-AF65-F5344CB8AC3E}">
        <p14:creationId xmlns:p14="http://schemas.microsoft.com/office/powerpoint/2010/main" val="61115922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Shape 300"/>
        <p:cNvGrpSpPr/>
        <p:nvPr/>
      </p:nvGrpSpPr>
      <p:grpSpPr>
        <a:xfrm>
          <a:off x="0" y="0"/>
          <a:ext cx="0" cy="0"/>
          <a:chOff x="0" y="0"/>
          <a:chExt cx="0" cy="0"/>
        </a:xfrm>
      </p:grpSpPr>
      <p:sp>
        <p:nvSpPr>
          <p:cNvPr id="301" name="Google Shape;301;p33"/>
          <p:cNvSpPr/>
          <p:nvPr/>
        </p:nvSpPr>
        <p:spPr>
          <a:xfrm>
            <a:off x="264000" y="2004017"/>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A:do_configure</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a:t>
            </a:r>
            <a:r>
              <a:rPr lang="en" sz="1200">
                <a:solidFill>
                  <a:srgbClr val="FF0000"/>
                </a:solidFill>
              </a:rPr>
              <a:t>aaa</a:t>
            </a:r>
            <a:endParaRPr sz="1200">
              <a:solidFill>
                <a:srgbClr val="FF0000"/>
              </a:solidFill>
            </a:endParaRPr>
          </a:p>
          <a:p>
            <a:pPr marL="0" lvl="0" indent="0" algn="l" rtl="0">
              <a:spcBef>
                <a:spcPts val="0"/>
              </a:spcBef>
              <a:spcAft>
                <a:spcPts val="0"/>
              </a:spcAft>
              <a:buNone/>
            </a:pPr>
            <a:r>
              <a:rPr lang="en" sz="1200"/>
              <a:t>unihash: aaa</a:t>
            </a:r>
            <a:endParaRPr sz="1200"/>
          </a:p>
          <a:p>
            <a:pPr marL="0" lvl="0" indent="0" algn="l" rtl="0">
              <a:spcBef>
                <a:spcPts val="0"/>
              </a:spcBef>
              <a:spcAft>
                <a:spcPts val="0"/>
              </a:spcAft>
              <a:buNone/>
            </a:pPr>
            <a:endParaRPr sz="1200"/>
          </a:p>
        </p:txBody>
      </p:sp>
      <p:sp>
        <p:nvSpPr>
          <p:cNvPr id="302" name="Google Shape;302;p33"/>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Signature Generation with Hash Equivalence Server</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cxnSp>
        <p:nvCxnSpPr>
          <p:cNvPr id="303" name="Google Shape;303;p33"/>
          <p:cNvCxnSpPr>
            <a:stCxn id="304" idx="1"/>
            <a:endCxn id="301" idx="3"/>
          </p:cNvCxnSpPr>
          <p:nvPr/>
        </p:nvCxnSpPr>
        <p:spPr>
          <a:xfrm rot="10800000">
            <a:off x="2767294" y="2611217"/>
            <a:ext cx="245400" cy="0"/>
          </a:xfrm>
          <a:prstGeom prst="straightConnector1">
            <a:avLst/>
          </a:prstGeom>
          <a:noFill/>
          <a:ln w="9525" cap="flat" cmpd="sng">
            <a:solidFill>
              <a:srgbClr val="4A86E8"/>
            </a:solidFill>
            <a:prstDash val="solid"/>
            <a:round/>
            <a:headEnd type="none" w="med" len="med"/>
            <a:tailEnd type="triangle" w="med" len="med"/>
          </a:ln>
        </p:spPr>
      </p:cxnSp>
      <p:sp>
        <p:nvSpPr>
          <p:cNvPr id="305" name="Google Shape;305;p33"/>
          <p:cNvSpPr/>
          <p:nvPr/>
        </p:nvSpPr>
        <p:spPr>
          <a:xfrm>
            <a:off x="5737038" y="2004017"/>
            <a:ext cx="2247900" cy="507600"/>
          </a:xfrm>
          <a:prstGeom prst="snip1Rect">
            <a:avLst>
              <a:gd name="adj" fmla="val 1666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t>A:do_populate_sysroot:222</a:t>
            </a:r>
            <a:endParaRPr sz="1200"/>
          </a:p>
        </p:txBody>
      </p:sp>
      <p:cxnSp>
        <p:nvCxnSpPr>
          <p:cNvPr id="306" name="Google Shape;306;p33"/>
          <p:cNvCxnSpPr>
            <a:stCxn id="307" idx="0"/>
            <a:endCxn id="304" idx="2"/>
          </p:cNvCxnSpPr>
          <p:nvPr/>
        </p:nvCxnSpPr>
        <p:spPr>
          <a:xfrm rot="-5400000">
            <a:off x="2111550" y="2622450"/>
            <a:ext cx="1556700" cy="2748600"/>
          </a:xfrm>
          <a:prstGeom prst="bentConnector3">
            <a:avLst>
              <a:gd name="adj1" fmla="val 49996"/>
            </a:avLst>
          </a:prstGeom>
          <a:noFill/>
          <a:ln w="9525" cap="flat" cmpd="sng">
            <a:solidFill>
              <a:srgbClr val="4A86E8"/>
            </a:solidFill>
            <a:prstDash val="solid"/>
            <a:round/>
            <a:headEnd type="none" w="med" len="med"/>
            <a:tailEnd type="triangle" w="med" len="med"/>
          </a:ln>
        </p:spPr>
      </p:cxnSp>
      <p:cxnSp>
        <p:nvCxnSpPr>
          <p:cNvPr id="308" name="Google Shape;308;p33"/>
          <p:cNvCxnSpPr/>
          <p:nvPr/>
        </p:nvCxnSpPr>
        <p:spPr>
          <a:xfrm rot="10800000">
            <a:off x="3316770" y="5382283"/>
            <a:ext cx="220500" cy="0"/>
          </a:xfrm>
          <a:prstGeom prst="straightConnector1">
            <a:avLst/>
          </a:prstGeom>
          <a:noFill/>
          <a:ln w="9525" cap="flat" cmpd="sng">
            <a:solidFill>
              <a:srgbClr val="4A86E8"/>
            </a:solidFill>
            <a:prstDash val="solid"/>
            <a:round/>
            <a:headEnd type="none" w="med" len="med"/>
            <a:tailEnd type="triangle" w="med" len="med"/>
          </a:ln>
        </p:spPr>
      </p:cxnSp>
      <p:sp>
        <p:nvSpPr>
          <p:cNvPr id="309" name="Google Shape;309;p33"/>
          <p:cNvSpPr/>
          <p:nvPr/>
        </p:nvSpPr>
        <p:spPr>
          <a:xfrm>
            <a:off x="5737038" y="4775100"/>
            <a:ext cx="2247900" cy="507600"/>
          </a:xfrm>
          <a:prstGeom prst="snip1Rect">
            <a:avLst>
              <a:gd name="adj" fmla="val 1666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t>B:do_populate_sysroot:444</a:t>
            </a:r>
            <a:endParaRPr sz="1200"/>
          </a:p>
        </p:txBody>
      </p:sp>
      <p:sp>
        <p:nvSpPr>
          <p:cNvPr id="310" name="Google Shape;310;p33"/>
          <p:cNvSpPr/>
          <p:nvPr/>
        </p:nvSpPr>
        <p:spPr>
          <a:xfrm>
            <a:off x="5761450" y="3149267"/>
            <a:ext cx="2247900" cy="1100400"/>
          </a:xfrm>
          <a:prstGeom prst="flowChartAlternateProcess">
            <a:avLst/>
          </a:prstGeom>
          <a:solidFill>
            <a:srgbClr val="6FA8DC"/>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Hash server</a:t>
            </a:r>
            <a:endParaRPr sz="1200"/>
          </a:p>
          <a:p>
            <a:pPr marL="0" lvl="0" indent="0" algn="l" rtl="0">
              <a:spcBef>
                <a:spcPts val="0"/>
              </a:spcBef>
              <a:spcAft>
                <a:spcPts val="0"/>
              </a:spcAft>
              <a:buNone/>
            </a:pPr>
            <a:endParaRPr sz="1200"/>
          </a:p>
        </p:txBody>
      </p:sp>
      <p:sp>
        <p:nvSpPr>
          <p:cNvPr id="311" name="Google Shape;311;p33"/>
          <p:cNvSpPr txBox="1"/>
          <p:nvPr/>
        </p:nvSpPr>
        <p:spPr>
          <a:xfrm>
            <a:off x="5761638" y="3526967"/>
            <a:ext cx="2198700" cy="63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outhash 123 = taskhash 222</a:t>
            </a:r>
            <a:endParaRPr sz="1200"/>
          </a:p>
          <a:p>
            <a:pPr marL="0" lvl="0" indent="0" algn="l" rtl="0">
              <a:spcBef>
                <a:spcPts val="0"/>
              </a:spcBef>
              <a:spcAft>
                <a:spcPts val="0"/>
              </a:spcAft>
              <a:buNone/>
            </a:pPr>
            <a:r>
              <a:rPr lang="en" sz="1200"/>
              <a:t>outhash 123 = taskhash bbb</a:t>
            </a:r>
            <a:endParaRPr sz="1200"/>
          </a:p>
        </p:txBody>
      </p:sp>
      <p:sp>
        <p:nvSpPr>
          <p:cNvPr id="304" name="Google Shape;304;p33"/>
          <p:cNvSpPr/>
          <p:nvPr/>
        </p:nvSpPr>
        <p:spPr>
          <a:xfrm>
            <a:off x="3012694" y="2004017"/>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A:do_populate_sysroot</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a:t>
            </a:r>
            <a:r>
              <a:rPr lang="en" sz="1200">
                <a:solidFill>
                  <a:srgbClr val="FF0000"/>
                </a:solidFill>
              </a:rPr>
              <a:t>bbb</a:t>
            </a:r>
            <a:endParaRPr sz="1200">
              <a:solidFill>
                <a:srgbClr val="FF0000"/>
              </a:solidFill>
            </a:endParaRPr>
          </a:p>
          <a:p>
            <a:pPr marL="0" lvl="0" indent="0" algn="l" rtl="0">
              <a:spcBef>
                <a:spcPts val="0"/>
              </a:spcBef>
              <a:spcAft>
                <a:spcPts val="0"/>
              </a:spcAft>
              <a:buNone/>
            </a:pPr>
            <a:r>
              <a:rPr lang="en" sz="1200"/>
              <a:t>unihash: 222</a:t>
            </a:r>
            <a:endParaRPr sz="1200"/>
          </a:p>
          <a:p>
            <a:pPr marL="0" lvl="0" indent="0" algn="l" rtl="0">
              <a:spcBef>
                <a:spcPts val="0"/>
              </a:spcBef>
              <a:spcAft>
                <a:spcPts val="0"/>
              </a:spcAft>
              <a:buNone/>
            </a:pPr>
            <a:endParaRPr sz="1200"/>
          </a:p>
        </p:txBody>
      </p:sp>
      <p:sp>
        <p:nvSpPr>
          <p:cNvPr id="307" name="Google Shape;307;p33"/>
          <p:cNvSpPr/>
          <p:nvPr/>
        </p:nvSpPr>
        <p:spPr>
          <a:xfrm>
            <a:off x="264000" y="4775100"/>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B:do_configure</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333</a:t>
            </a:r>
            <a:endParaRPr sz="1200">
              <a:solidFill>
                <a:srgbClr val="FF0000"/>
              </a:solidFill>
            </a:endParaRPr>
          </a:p>
          <a:p>
            <a:pPr marL="0" lvl="0" indent="0" algn="l" rtl="0">
              <a:spcBef>
                <a:spcPts val="0"/>
              </a:spcBef>
              <a:spcAft>
                <a:spcPts val="0"/>
              </a:spcAft>
              <a:buNone/>
            </a:pPr>
            <a:r>
              <a:rPr lang="en" sz="1200"/>
              <a:t>unihash: 333</a:t>
            </a:r>
            <a:endParaRPr sz="1200"/>
          </a:p>
        </p:txBody>
      </p:sp>
      <p:sp>
        <p:nvSpPr>
          <p:cNvPr id="312" name="Google Shape;312;p33"/>
          <p:cNvSpPr/>
          <p:nvPr/>
        </p:nvSpPr>
        <p:spPr>
          <a:xfrm>
            <a:off x="3012694" y="4775100"/>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B:do_populate_sysroot</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444</a:t>
            </a:r>
            <a:endParaRPr sz="1200">
              <a:solidFill>
                <a:srgbClr val="FF0000"/>
              </a:solidFill>
            </a:endParaRPr>
          </a:p>
          <a:p>
            <a:pPr marL="0" lvl="0" indent="0" algn="l" rtl="0">
              <a:spcBef>
                <a:spcPts val="0"/>
              </a:spcBef>
              <a:spcAft>
                <a:spcPts val="0"/>
              </a:spcAft>
              <a:buNone/>
            </a:pPr>
            <a:r>
              <a:rPr lang="en" sz="1200"/>
              <a:t>unihash: 444</a:t>
            </a:r>
            <a:endParaRPr sz="1200"/>
          </a:p>
        </p:txBody>
      </p:sp>
      <p:cxnSp>
        <p:nvCxnSpPr>
          <p:cNvPr id="313" name="Google Shape;313;p33"/>
          <p:cNvCxnSpPr>
            <a:stCxn id="312" idx="1"/>
            <a:endCxn id="307" idx="3"/>
          </p:cNvCxnSpPr>
          <p:nvPr/>
        </p:nvCxnSpPr>
        <p:spPr>
          <a:xfrm rot="10800000">
            <a:off x="2767294" y="5382300"/>
            <a:ext cx="245400" cy="0"/>
          </a:xfrm>
          <a:prstGeom prst="straightConnector1">
            <a:avLst/>
          </a:prstGeom>
          <a:noFill/>
          <a:ln w="9525" cap="flat" cmpd="sng">
            <a:solidFill>
              <a:srgbClr val="4A86E8"/>
            </a:solidFill>
            <a:prstDash val="solid"/>
            <a:round/>
            <a:headEnd type="none" w="med" len="med"/>
            <a:tailEnd type="triangle" w="med" len="med"/>
          </a:ln>
        </p:spPr>
      </p:cxnSp>
    </p:spTree>
    <p:extLst>
      <p:ext uri="{BB962C8B-B14F-4D97-AF65-F5344CB8AC3E}">
        <p14:creationId xmlns:p14="http://schemas.microsoft.com/office/powerpoint/2010/main" val="41433663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34"/>
          <p:cNvSpPr/>
          <p:nvPr/>
        </p:nvSpPr>
        <p:spPr>
          <a:xfrm>
            <a:off x="264000" y="2004017"/>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A:do_configure</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a:t>
            </a:r>
            <a:r>
              <a:rPr lang="en" sz="1200">
                <a:solidFill>
                  <a:srgbClr val="FF0000"/>
                </a:solidFill>
              </a:rPr>
              <a:t>aaa</a:t>
            </a:r>
            <a:endParaRPr sz="1200">
              <a:solidFill>
                <a:srgbClr val="FF0000"/>
              </a:solidFill>
            </a:endParaRPr>
          </a:p>
          <a:p>
            <a:pPr marL="0" lvl="0" indent="0" algn="l" rtl="0">
              <a:spcBef>
                <a:spcPts val="0"/>
              </a:spcBef>
              <a:spcAft>
                <a:spcPts val="0"/>
              </a:spcAft>
              <a:buNone/>
            </a:pPr>
            <a:r>
              <a:rPr lang="en" sz="1200"/>
              <a:t>unihash: aaa</a:t>
            </a:r>
            <a:endParaRPr sz="1200"/>
          </a:p>
          <a:p>
            <a:pPr marL="0" lvl="0" indent="0" algn="l" rtl="0">
              <a:spcBef>
                <a:spcPts val="0"/>
              </a:spcBef>
              <a:spcAft>
                <a:spcPts val="0"/>
              </a:spcAft>
              <a:buNone/>
            </a:pPr>
            <a:endParaRPr sz="1200"/>
          </a:p>
        </p:txBody>
      </p:sp>
      <p:sp>
        <p:nvSpPr>
          <p:cNvPr id="319" name="Google Shape;319;p34"/>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Signature Generation with Hash Equivalence Server</a:t>
            </a:r>
            <a:endParaRPr/>
          </a:p>
        </p:txBody>
      </p:sp>
      <p:sp>
        <p:nvSpPr>
          <p:cNvPr id="320" name="Google Shape;320;p34"/>
          <p:cNvSpPr/>
          <p:nvPr/>
        </p:nvSpPr>
        <p:spPr>
          <a:xfrm>
            <a:off x="5737038" y="2004017"/>
            <a:ext cx="2247900" cy="507600"/>
          </a:xfrm>
          <a:prstGeom prst="snip1Rect">
            <a:avLst>
              <a:gd name="adj" fmla="val 1666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t>A:do_populate_sysroot:222</a:t>
            </a:r>
            <a:endParaRPr sz="1200"/>
          </a:p>
        </p:txBody>
      </p:sp>
      <p:sp>
        <p:nvSpPr>
          <p:cNvPr id="321" name="Google Shape;321;p34"/>
          <p:cNvSpPr/>
          <p:nvPr/>
        </p:nvSpPr>
        <p:spPr>
          <a:xfrm>
            <a:off x="5737038" y="4775100"/>
            <a:ext cx="2247900" cy="507600"/>
          </a:xfrm>
          <a:prstGeom prst="snip1Rect">
            <a:avLst>
              <a:gd name="adj" fmla="val 1666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t>B:do_populate_sysroot:444</a:t>
            </a:r>
            <a:endParaRPr sz="1200"/>
          </a:p>
        </p:txBody>
      </p:sp>
      <p:sp>
        <p:nvSpPr>
          <p:cNvPr id="322" name="Google Shape;322;p34"/>
          <p:cNvSpPr/>
          <p:nvPr/>
        </p:nvSpPr>
        <p:spPr>
          <a:xfrm>
            <a:off x="5761450" y="3149267"/>
            <a:ext cx="2247900" cy="1100400"/>
          </a:xfrm>
          <a:prstGeom prst="flowChartAlternateProcess">
            <a:avLst/>
          </a:prstGeom>
          <a:solidFill>
            <a:srgbClr val="6FA8DC"/>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Hash server</a:t>
            </a:r>
            <a:endParaRPr sz="1200"/>
          </a:p>
          <a:p>
            <a:pPr marL="0" lvl="0" indent="0" algn="l" rtl="0">
              <a:spcBef>
                <a:spcPts val="0"/>
              </a:spcBef>
              <a:spcAft>
                <a:spcPts val="0"/>
              </a:spcAft>
              <a:buNone/>
            </a:pPr>
            <a:endParaRPr sz="1200"/>
          </a:p>
        </p:txBody>
      </p:sp>
      <p:sp>
        <p:nvSpPr>
          <p:cNvPr id="323" name="Google Shape;323;p34"/>
          <p:cNvSpPr txBox="1"/>
          <p:nvPr/>
        </p:nvSpPr>
        <p:spPr>
          <a:xfrm>
            <a:off x="5761638" y="3526967"/>
            <a:ext cx="2198700" cy="63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outhash 123 = taskhash 222</a:t>
            </a:r>
            <a:endParaRPr sz="1200"/>
          </a:p>
          <a:p>
            <a:pPr marL="0" lvl="0" indent="0" algn="l" rtl="0">
              <a:spcBef>
                <a:spcPts val="0"/>
              </a:spcBef>
              <a:spcAft>
                <a:spcPts val="0"/>
              </a:spcAft>
              <a:buNone/>
            </a:pPr>
            <a:r>
              <a:rPr lang="en" sz="1200"/>
              <a:t>outhash 123 = taskhash bbb</a:t>
            </a:r>
            <a:endParaRPr sz="1200"/>
          </a:p>
        </p:txBody>
      </p:sp>
    </p:spTree>
    <p:extLst>
      <p:ext uri="{BB962C8B-B14F-4D97-AF65-F5344CB8AC3E}">
        <p14:creationId xmlns:p14="http://schemas.microsoft.com/office/powerpoint/2010/main" val="15267189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5395" y="2991441"/>
            <a:ext cx="7244399" cy="871111"/>
          </a:xfrm>
        </p:spPr>
        <p:txBody>
          <a:bodyPr/>
          <a:lstStyle/>
          <a:p>
            <a:r>
              <a:rPr lang="en-US" smtClean="0">
                <a:cs typeface="Arial" charset="0"/>
              </a:rPr>
              <a:t>Activity One</a:t>
            </a:r>
            <a:endParaRPr lang="en-US" dirty="0"/>
          </a:p>
        </p:txBody>
      </p:sp>
      <p:sp>
        <p:nvSpPr>
          <p:cNvPr id="5" name="Content Placeholder 3"/>
          <p:cNvSpPr>
            <a:spLocks noGrp="1"/>
          </p:cNvSpPr>
          <p:nvPr>
            <p:ph sz="quarter" idx="11"/>
          </p:nvPr>
        </p:nvSpPr>
        <p:spPr>
          <a:xfrm>
            <a:off x="1804988" y="4125913"/>
            <a:ext cx="6874805" cy="866775"/>
          </a:xfrm>
        </p:spPr>
        <p:txBody>
          <a:bodyPr/>
          <a:lstStyle/>
          <a:p>
            <a:pPr eaLnBrk="1" hangingPunct="1">
              <a:spcBef>
                <a:spcPts val="900"/>
              </a:spcBef>
            </a:pPr>
            <a:r>
              <a:rPr lang="en-US" dirty="0" smtClean="0">
                <a:latin typeface="Arial" charset="0"/>
              </a:rPr>
              <a:t>Keynote</a:t>
            </a:r>
          </a:p>
          <a:p>
            <a:pPr eaLnBrk="1" hangingPunct="1">
              <a:spcBef>
                <a:spcPts val="900"/>
              </a:spcBef>
            </a:pPr>
            <a:r>
              <a:rPr lang="en-US" dirty="0"/>
              <a:t>Nicolas </a:t>
            </a:r>
            <a:r>
              <a:rPr lang="en-US" dirty="0" err="1"/>
              <a:t>Dechesne</a:t>
            </a:r>
            <a:r>
              <a:rPr lang="en-US" dirty="0"/>
              <a:t> </a:t>
            </a:r>
            <a:endParaRPr lang="en-US" dirty="0" smtClean="0">
              <a:latin typeface="Arial" charset="0"/>
            </a:endParaRPr>
          </a:p>
        </p:txBody>
      </p:sp>
    </p:spTree>
    <p:extLst>
      <p:ext uri="{BB962C8B-B14F-4D97-AF65-F5344CB8AC3E}">
        <p14:creationId xmlns:p14="http://schemas.microsoft.com/office/powerpoint/2010/main" val="1409513878"/>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35"/>
          <p:cNvSpPr/>
          <p:nvPr/>
        </p:nvSpPr>
        <p:spPr>
          <a:xfrm>
            <a:off x="264000" y="2004017"/>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A:do_configure</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a:t>
            </a:r>
            <a:r>
              <a:rPr lang="en" sz="1200">
                <a:solidFill>
                  <a:srgbClr val="FF0000"/>
                </a:solidFill>
              </a:rPr>
              <a:t>aaa</a:t>
            </a:r>
            <a:endParaRPr sz="1200">
              <a:solidFill>
                <a:srgbClr val="FF0000"/>
              </a:solidFill>
            </a:endParaRPr>
          </a:p>
          <a:p>
            <a:pPr marL="0" lvl="0" indent="0" algn="l" rtl="0">
              <a:spcBef>
                <a:spcPts val="0"/>
              </a:spcBef>
              <a:spcAft>
                <a:spcPts val="0"/>
              </a:spcAft>
              <a:buNone/>
            </a:pPr>
            <a:r>
              <a:rPr lang="en" sz="1200"/>
              <a:t>unihash: aaa</a:t>
            </a:r>
            <a:endParaRPr sz="1200"/>
          </a:p>
          <a:p>
            <a:pPr marL="0" lvl="0" indent="0" algn="l" rtl="0">
              <a:spcBef>
                <a:spcPts val="0"/>
              </a:spcBef>
              <a:spcAft>
                <a:spcPts val="0"/>
              </a:spcAft>
              <a:buNone/>
            </a:pPr>
            <a:endParaRPr sz="1200"/>
          </a:p>
        </p:txBody>
      </p:sp>
      <p:sp>
        <p:nvSpPr>
          <p:cNvPr id="329" name="Google Shape;329;p35"/>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Signature Generation with Hash Equivalence Server</a:t>
            </a:r>
            <a:endParaRPr/>
          </a:p>
          <a:p>
            <a:pPr marL="0" lvl="0" indent="0" algn="l" rtl="0">
              <a:spcBef>
                <a:spcPts val="0"/>
              </a:spcBef>
              <a:spcAft>
                <a:spcPts val="0"/>
              </a:spcAft>
              <a:buNone/>
            </a:pPr>
            <a:endParaRPr/>
          </a:p>
        </p:txBody>
      </p:sp>
      <p:cxnSp>
        <p:nvCxnSpPr>
          <p:cNvPr id="330" name="Google Shape;330;p35"/>
          <p:cNvCxnSpPr>
            <a:stCxn id="331" idx="1"/>
            <a:endCxn id="328" idx="3"/>
          </p:cNvCxnSpPr>
          <p:nvPr/>
        </p:nvCxnSpPr>
        <p:spPr>
          <a:xfrm rot="10800000">
            <a:off x="2767294" y="2611217"/>
            <a:ext cx="245400" cy="0"/>
          </a:xfrm>
          <a:prstGeom prst="straightConnector1">
            <a:avLst/>
          </a:prstGeom>
          <a:noFill/>
          <a:ln w="9525" cap="flat" cmpd="sng">
            <a:solidFill>
              <a:srgbClr val="4A86E8"/>
            </a:solidFill>
            <a:prstDash val="solid"/>
            <a:round/>
            <a:headEnd type="none" w="med" len="med"/>
            <a:tailEnd type="triangle" w="med" len="med"/>
          </a:ln>
        </p:spPr>
      </p:cxnSp>
      <p:sp>
        <p:nvSpPr>
          <p:cNvPr id="332" name="Google Shape;332;p35"/>
          <p:cNvSpPr/>
          <p:nvPr/>
        </p:nvSpPr>
        <p:spPr>
          <a:xfrm>
            <a:off x="5737038" y="2004017"/>
            <a:ext cx="2247900" cy="507600"/>
          </a:xfrm>
          <a:prstGeom prst="snip1Rect">
            <a:avLst>
              <a:gd name="adj" fmla="val 1666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t>A:do_populate_sysroot:222</a:t>
            </a:r>
            <a:endParaRPr sz="1200"/>
          </a:p>
        </p:txBody>
      </p:sp>
      <p:sp>
        <p:nvSpPr>
          <p:cNvPr id="333" name="Google Shape;333;p35"/>
          <p:cNvSpPr/>
          <p:nvPr/>
        </p:nvSpPr>
        <p:spPr>
          <a:xfrm>
            <a:off x="5737038" y="4775100"/>
            <a:ext cx="2247900" cy="507600"/>
          </a:xfrm>
          <a:prstGeom prst="snip1Rect">
            <a:avLst>
              <a:gd name="adj" fmla="val 1666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t>B:do_populate_sysroot:444</a:t>
            </a:r>
            <a:endParaRPr sz="1200"/>
          </a:p>
        </p:txBody>
      </p:sp>
      <p:sp>
        <p:nvSpPr>
          <p:cNvPr id="334" name="Google Shape;334;p35"/>
          <p:cNvSpPr/>
          <p:nvPr/>
        </p:nvSpPr>
        <p:spPr>
          <a:xfrm>
            <a:off x="5761450" y="3149267"/>
            <a:ext cx="2247900" cy="1100400"/>
          </a:xfrm>
          <a:prstGeom prst="flowChartAlternateProcess">
            <a:avLst/>
          </a:prstGeom>
          <a:solidFill>
            <a:srgbClr val="6FA8DC"/>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Hash server</a:t>
            </a:r>
            <a:endParaRPr sz="1200"/>
          </a:p>
          <a:p>
            <a:pPr marL="0" lvl="0" indent="0" algn="l" rtl="0">
              <a:spcBef>
                <a:spcPts val="0"/>
              </a:spcBef>
              <a:spcAft>
                <a:spcPts val="0"/>
              </a:spcAft>
              <a:buNone/>
            </a:pPr>
            <a:endParaRPr sz="1200"/>
          </a:p>
        </p:txBody>
      </p:sp>
      <p:sp>
        <p:nvSpPr>
          <p:cNvPr id="335" name="Google Shape;335;p35"/>
          <p:cNvSpPr txBox="1"/>
          <p:nvPr/>
        </p:nvSpPr>
        <p:spPr>
          <a:xfrm>
            <a:off x="5761638" y="3526967"/>
            <a:ext cx="2198700" cy="63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outhash 123 = taskhash 222</a:t>
            </a:r>
            <a:endParaRPr sz="1200"/>
          </a:p>
          <a:p>
            <a:pPr marL="0" lvl="0" indent="0" algn="l" rtl="0">
              <a:spcBef>
                <a:spcPts val="0"/>
              </a:spcBef>
              <a:spcAft>
                <a:spcPts val="0"/>
              </a:spcAft>
              <a:buNone/>
            </a:pPr>
            <a:r>
              <a:rPr lang="en" sz="1200"/>
              <a:t>outhash 123 = taskhash bbb</a:t>
            </a:r>
            <a:endParaRPr sz="1200"/>
          </a:p>
        </p:txBody>
      </p:sp>
      <p:sp>
        <p:nvSpPr>
          <p:cNvPr id="331" name="Google Shape;331;p35"/>
          <p:cNvSpPr/>
          <p:nvPr/>
        </p:nvSpPr>
        <p:spPr>
          <a:xfrm>
            <a:off x="3012694" y="2004017"/>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A:do_populate_sysroot</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a:t>
            </a:r>
            <a:r>
              <a:rPr lang="en" sz="1200">
                <a:solidFill>
                  <a:srgbClr val="FF0000"/>
                </a:solidFill>
              </a:rPr>
              <a:t>bbb</a:t>
            </a:r>
            <a:endParaRPr sz="1200">
              <a:solidFill>
                <a:srgbClr val="FF0000"/>
              </a:solidFill>
            </a:endParaRPr>
          </a:p>
          <a:p>
            <a:pPr marL="0" lvl="0" indent="0" algn="l" rtl="0">
              <a:spcBef>
                <a:spcPts val="0"/>
              </a:spcBef>
              <a:spcAft>
                <a:spcPts val="0"/>
              </a:spcAft>
              <a:buNone/>
            </a:pPr>
            <a:r>
              <a:rPr lang="en" sz="1200"/>
              <a:t>unihash: bbb</a:t>
            </a:r>
            <a:endParaRPr sz="1200"/>
          </a:p>
          <a:p>
            <a:pPr marL="0" lvl="0" indent="0" algn="l" rtl="0">
              <a:spcBef>
                <a:spcPts val="0"/>
              </a:spcBef>
              <a:spcAft>
                <a:spcPts val="0"/>
              </a:spcAft>
              <a:buNone/>
            </a:pPr>
            <a:endParaRPr sz="1200"/>
          </a:p>
        </p:txBody>
      </p:sp>
    </p:spTree>
    <p:extLst>
      <p:ext uri="{BB962C8B-B14F-4D97-AF65-F5344CB8AC3E}">
        <p14:creationId xmlns:p14="http://schemas.microsoft.com/office/powerpoint/2010/main" val="72241860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36"/>
          <p:cNvSpPr/>
          <p:nvPr/>
        </p:nvSpPr>
        <p:spPr>
          <a:xfrm>
            <a:off x="264000" y="2004017"/>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A:do_configure</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a:t>
            </a:r>
            <a:r>
              <a:rPr lang="en" sz="1200">
                <a:solidFill>
                  <a:srgbClr val="FF0000"/>
                </a:solidFill>
              </a:rPr>
              <a:t>aaa</a:t>
            </a:r>
            <a:endParaRPr sz="1200">
              <a:solidFill>
                <a:srgbClr val="FF0000"/>
              </a:solidFill>
            </a:endParaRPr>
          </a:p>
          <a:p>
            <a:pPr marL="0" lvl="0" indent="0" algn="l" rtl="0">
              <a:spcBef>
                <a:spcPts val="0"/>
              </a:spcBef>
              <a:spcAft>
                <a:spcPts val="0"/>
              </a:spcAft>
              <a:buNone/>
            </a:pPr>
            <a:r>
              <a:rPr lang="en" sz="1200"/>
              <a:t>unihash: aaa</a:t>
            </a:r>
            <a:endParaRPr sz="1200"/>
          </a:p>
          <a:p>
            <a:pPr marL="0" lvl="0" indent="0" algn="l" rtl="0">
              <a:spcBef>
                <a:spcPts val="0"/>
              </a:spcBef>
              <a:spcAft>
                <a:spcPts val="0"/>
              </a:spcAft>
              <a:buNone/>
            </a:pPr>
            <a:endParaRPr sz="1200"/>
          </a:p>
        </p:txBody>
      </p:sp>
      <p:sp>
        <p:nvSpPr>
          <p:cNvPr id="341" name="Google Shape;341;p36"/>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Signature Generation with Hash Equivalence Server</a:t>
            </a:r>
            <a:endParaRPr/>
          </a:p>
          <a:p>
            <a:pPr marL="0" lvl="0" indent="0" algn="l" rtl="0">
              <a:spcBef>
                <a:spcPts val="0"/>
              </a:spcBef>
              <a:spcAft>
                <a:spcPts val="0"/>
              </a:spcAft>
              <a:buNone/>
            </a:pPr>
            <a:endParaRPr/>
          </a:p>
        </p:txBody>
      </p:sp>
      <p:cxnSp>
        <p:nvCxnSpPr>
          <p:cNvPr id="342" name="Google Shape;342;p36"/>
          <p:cNvCxnSpPr>
            <a:stCxn id="343" idx="1"/>
            <a:endCxn id="340" idx="3"/>
          </p:cNvCxnSpPr>
          <p:nvPr/>
        </p:nvCxnSpPr>
        <p:spPr>
          <a:xfrm rot="10800000">
            <a:off x="2767294" y="2611217"/>
            <a:ext cx="245400" cy="0"/>
          </a:xfrm>
          <a:prstGeom prst="straightConnector1">
            <a:avLst/>
          </a:prstGeom>
          <a:noFill/>
          <a:ln w="9525" cap="flat" cmpd="sng">
            <a:solidFill>
              <a:srgbClr val="4A86E8"/>
            </a:solidFill>
            <a:prstDash val="solid"/>
            <a:round/>
            <a:headEnd type="none" w="med" len="med"/>
            <a:tailEnd type="triangle" w="med" len="med"/>
          </a:ln>
        </p:spPr>
      </p:cxnSp>
      <p:sp>
        <p:nvSpPr>
          <p:cNvPr id="344" name="Google Shape;344;p36"/>
          <p:cNvSpPr/>
          <p:nvPr/>
        </p:nvSpPr>
        <p:spPr>
          <a:xfrm>
            <a:off x="5737038" y="2004017"/>
            <a:ext cx="2247900" cy="507600"/>
          </a:xfrm>
          <a:prstGeom prst="snip1Rect">
            <a:avLst>
              <a:gd name="adj" fmla="val 1666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t>A:do_populate_sysroot:222</a:t>
            </a:r>
            <a:endParaRPr sz="1200"/>
          </a:p>
        </p:txBody>
      </p:sp>
      <p:sp>
        <p:nvSpPr>
          <p:cNvPr id="345" name="Google Shape;345;p36"/>
          <p:cNvSpPr/>
          <p:nvPr/>
        </p:nvSpPr>
        <p:spPr>
          <a:xfrm>
            <a:off x="5737038" y="4775100"/>
            <a:ext cx="2247900" cy="507600"/>
          </a:xfrm>
          <a:prstGeom prst="snip1Rect">
            <a:avLst>
              <a:gd name="adj" fmla="val 1666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t>B:do_populate_sysroot:444</a:t>
            </a:r>
            <a:endParaRPr sz="1200"/>
          </a:p>
        </p:txBody>
      </p:sp>
      <p:sp>
        <p:nvSpPr>
          <p:cNvPr id="346" name="Google Shape;346;p36"/>
          <p:cNvSpPr/>
          <p:nvPr/>
        </p:nvSpPr>
        <p:spPr>
          <a:xfrm>
            <a:off x="5761450" y="3149267"/>
            <a:ext cx="2247900" cy="1100400"/>
          </a:xfrm>
          <a:prstGeom prst="flowChartAlternateProcess">
            <a:avLst/>
          </a:prstGeom>
          <a:solidFill>
            <a:srgbClr val="6FA8DC"/>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Hash server</a:t>
            </a:r>
            <a:endParaRPr sz="1200"/>
          </a:p>
          <a:p>
            <a:pPr marL="0" lvl="0" indent="0" algn="l" rtl="0">
              <a:spcBef>
                <a:spcPts val="0"/>
              </a:spcBef>
              <a:spcAft>
                <a:spcPts val="0"/>
              </a:spcAft>
              <a:buNone/>
            </a:pPr>
            <a:endParaRPr sz="1200"/>
          </a:p>
        </p:txBody>
      </p:sp>
      <p:sp>
        <p:nvSpPr>
          <p:cNvPr id="347" name="Google Shape;347;p36"/>
          <p:cNvSpPr txBox="1"/>
          <p:nvPr/>
        </p:nvSpPr>
        <p:spPr>
          <a:xfrm>
            <a:off x="5761638" y="3526967"/>
            <a:ext cx="2198700" cy="63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outhash 123 = taskhash 222</a:t>
            </a:r>
            <a:endParaRPr sz="1200"/>
          </a:p>
          <a:p>
            <a:pPr marL="0" lvl="0" indent="0" algn="l" rtl="0">
              <a:spcBef>
                <a:spcPts val="0"/>
              </a:spcBef>
              <a:spcAft>
                <a:spcPts val="0"/>
              </a:spcAft>
              <a:buNone/>
            </a:pPr>
            <a:r>
              <a:rPr lang="en" sz="1200"/>
              <a:t>outhash 123 = taskhash bbb</a:t>
            </a:r>
            <a:endParaRPr sz="1200"/>
          </a:p>
        </p:txBody>
      </p:sp>
      <p:sp>
        <p:nvSpPr>
          <p:cNvPr id="343" name="Google Shape;343;p36"/>
          <p:cNvSpPr/>
          <p:nvPr/>
        </p:nvSpPr>
        <p:spPr>
          <a:xfrm>
            <a:off x="3012694" y="2004017"/>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A:do_populate_sysroot</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a:t>
            </a:r>
            <a:r>
              <a:rPr lang="en" sz="1200">
                <a:solidFill>
                  <a:srgbClr val="FF0000"/>
                </a:solidFill>
              </a:rPr>
              <a:t>bbb</a:t>
            </a:r>
            <a:endParaRPr sz="1200">
              <a:solidFill>
                <a:srgbClr val="FF0000"/>
              </a:solidFill>
            </a:endParaRPr>
          </a:p>
          <a:p>
            <a:pPr marL="0" lvl="0" indent="0" algn="l" rtl="0">
              <a:spcBef>
                <a:spcPts val="0"/>
              </a:spcBef>
              <a:spcAft>
                <a:spcPts val="0"/>
              </a:spcAft>
              <a:buNone/>
            </a:pPr>
            <a:r>
              <a:rPr lang="en" sz="1200"/>
              <a:t>unihash: 222</a:t>
            </a:r>
            <a:endParaRPr sz="1200"/>
          </a:p>
          <a:p>
            <a:pPr marL="0" lvl="0" indent="0" algn="l" rtl="0">
              <a:spcBef>
                <a:spcPts val="0"/>
              </a:spcBef>
              <a:spcAft>
                <a:spcPts val="0"/>
              </a:spcAft>
              <a:buNone/>
            </a:pPr>
            <a:endParaRPr sz="1200"/>
          </a:p>
        </p:txBody>
      </p:sp>
      <p:cxnSp>
        <p:nvCxnSpPr>
          <p:cNvPr id="348" name="Google Shape;348;p36"/>
          <p:cNvCxnSpPr>
            <a:stCxn id="346" idx="0"/>
            <a:endCxn id="343" idx="3"/>
          </p:cNvCxnSpPr>
          <p:nvPr/>
        </p:nvCxnSpPr>
        <p:spPr>
          <a:xfrm rot="5400000" flipH="1">
            <a:off x="5931700" y="2195567"/>
            <a:ext cx="537900" cy="1369500"/>
          </a:xfrm>
          <a:prstGeom prst="bentConnector2">
            <a:avLst/>
          </a:prstGeom>
          <a:noFill/>
          <a:ln w="9525" cap="flat" cmpd="sng">
            <a:solidFill>
              <a:srgbClr val="FF9900"/>
            </a:solidFill>
            <a:prstDash val="solid"/>
            <a:round/>
            <a:headEnd type="triangle" w="med" len="med"/>
            <a:tailEnd type="triangle" w="med" len="med"/>
          </a:ln>
        </p:spPr>
      </p:cxnSp>
    </p:spTree>
    <p:extLst>
      <p:ext uri="{BB962C8B-B14F-4D97-AF65-F5344CB8AC3E}">
        <p14:creationId xmlns:p14="http://schemas.microsoft.com/office/powerpoint/2010/main" val="129248930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37"/>
          <p:cNvSpPr/>
          <p:nvPr/>
        </p:nvSpPr>
        <p:spPr>
          <a:xfrm>
            <a:off x="264000" y="2004017"/>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A:do_configure</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a:t>
            </a:r>
            <a:r>
              <a:rPr lang="en" sz="1200">
                <a:solidFill>
                  <a:srgbClr val="FF0000"/>
                </a:solidFill>
              </a:rPr>
              <a:t>aaa</a:t>
            </a:r>
            <a:endParaRPr sz="1200">
              <a:solidFill>
                <a:srgbClr val="FF0000"/>
              </a:solidFill>
            </a:endParaRPr>
          </a:p>
          <a:p>
            <a:pPr marL="0" lvl="0" indent="0" algn="l" rtl="0">
              <a:spcBef>
                <a:spcPts val="0"/>
              </a:spcBef>
              <a:spcAft>
                <a:spcPts val="0"/>
              </a:spcAft>
              <a:buNone/>
            </a:pPr>
            <a:r>
              <a:rPr lang="en" sz="1200"/>
              <a:t>unihash: aaa</a:t>
            </a:r>
            <a:endParaRPr sz="1200"/>
          </a:p>
          <a:p>
            <a:pPr marL="0" lvl="0" indent="0" algn="l" rtl="0">
              <a:spcBef>
                <a:spcPts val="0"/>
              </a:spcBef>
              <a:spcAft>
                <a:spcPts val="0"/>
              </a:spcAft>
              <a:buNone/>
            </a:pPr>
            <a:endParaRPr sz="1200"/>
          </a:p>
        </p:txBody>
      </p:sp>
      <p:sp>
        <p:nvSpPr>
          <p:cNvPr id="354" name="Google Shape;354;p37"/>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Signature Generation with Hash Equivalence Server</a:t>
            </a:r>
            <a:endParaRPr/>
          </a:p>
          <a:p>
            <a:pPr marL="0" lvl="0" indent="0" algn="l" rtl="0">
              <a:spcBef>
                <a:spcPts val="0"/>
              </a:spcBef>
              <a:spcAft>
                <a:spcPts val="0"/>
              </a:spcAft>
              <a:buNone/>
            </a:pPr>
            <a:endParaRPr/>
          </a:p>
        </p:txBody>
      </p:sp>
      <p:cxnSp>
        <p:nvCxnSpPr>
          <p:cNvPr id="355" name="Google Shape;355;p37"/>
          <p:cNvCxnSpPr>
            <a:stCxn id="356" idx="1"/>
            <a:endCxn id="353" idx="3"/>
          </p:cNvCxnSpPr>
          <p:nvPr/>
        </p:nvCxnSpPr>
        <p:spPr>
          <a:xfrm rot="10800000">
            <a:off x="2767294" y="2611217"/>
            <a:ext cx="245400" cy="0"/>
          </a:xfrm>
          <a:prstGeom prst="straightConnector1">
            <a:avLst/>
          </a:prstGeom>
          <a:noFill/>
          <a:ln w="9525" cap="flat" cmpd="sng">
            <a:solidFill>
              <a:srgbClr val="4A86E8"/>
            </a:solidFill>
            <a:prstDash val="solid"/>
            <a:round/>
            <a:headEnd type="none" w="med" len="med"/>
            <a:tailEnd type="triangle" w="med" len="med"/>
          </a:ln>
        </p:spPr>
      </p:cxnSp>
      <p:sp>
        <p:nvSpPr>
          <p:cNvPr id="357" name="Google Shape;357;p37"/>
          <p:cNvSpPr/>
          <p:nvPr/>
        </p:nvSpPr>
        <p:spPr>
          <a:xfrm>
            <a:off x="5737038" y="2004017"/>
            <a:ext cx="2247900" cy="507600"/>
          </a:xfrm>
          <a:prstGeom prst="snip1Rect">
            <a:avLst>
              <a:gd name="adj" fmla="val 1666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t>A:do_populate_sysroot:222</a:t>
            </a:r>
            <a:endParaRPr sz="1200"/>
          </a:p>
        </p:txBody>
      </p:sp>
      <p:cxnSp>
        <p:nvCxnSpPr>
          <p:cNvPr id="358" name="Google Shape;358;p37"/>
          <p:cNvCxnSpPr>
            <a:stCxn id="359" idx="0"/>
            <a:endCxn id="356" idx="2"/>
          </p:cNvCxnSpPr>
          <p:nvPr/>
        </p:nvCxnSpPr>
        <p:spPr>
          <a:xfrm rot="-5400000">
            <a:off x="2111550" y="2622450"/>
            <a:ext cx="1556700" cy="2748600"/>
          </a:xfrm>
          <a:prstGeom prst="bentConnector3">
            <a:avLst>
              <a:gd name="adj1" fmla="val 49996"/>
            </a:avLst>
          </a:prstGeom>
          <a:noFill/>
          <a:ln w="9525" cap="flat" cmpd="sng">
            <a:solidFill>
              <a:srgbClr val="4A86E8"/>
            </a:solidFill>
            <a:prstDash val="solid"/>
            <a:round/>
            <a:headEnd type="none" w="med" len="med"/>
            <a:tailEnd type="triangle" w="med" len="med"/>
          </a:ln>
        </p:spPr>
      </p:cxnSp>
      <p:cxnSp>
        <p:nvCxnSpPr>
          <p:cNvPr id="360" name="Google Shape;360;p37"/>
          <p:cNvCxnSpPr/>
          <p:nvPr/>
        </p:nvCxnSpPr>
        <p:spPr>
          <a:xfrm rot="10800000">
            <a:off x="3316770" y="5382283"/>
            <a:ext cx="220500" cy="0"/>
          </a:xfrm>
          <a:prstGeom prst="straightConnector1">
            <a:avLst/>
          </a:prstGeom>
          <a:noFill/>
          <a:ln w="9525" cap="flat" cmpd="sng">
            <a:solidFill>
              <a:srgbClr val="4A86E8"/>
            </a:solidFill>
            <a:prstDash val="solid"/>
            <a:round/>
            <a:headEnd type="none" w="med" len="med"/>
            <a:tailEnd type="triangle" w="med" len="med"/>
          </a:ln>
        </p:spPr>
      </p:cxnSp>
      <p:sp>
        <p:nvSpPr>
          <p:cNvPr id="361" name="Google Shape;361;p37"/>
          <p:cNvSpPr/>
          <p:nvPr/>
        </p:nvSpPr>
        <p:spPr>
          <a:xfrm>
            <a:off x="5737038" y="4775100"/>
            <a:ext cx="2247900" cy="507600"/>
          </a:xfrm>
          <a:prstGeom prst="snip1Rect">
            <a:avLst>
              <a:gd name="adj" fmla="val 1666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t>B:do_populate_sysroot:444</a:t>
            </a:r>
            <a:endParaRPr sz="1200"/>
          </a:p>
        </p:txBody>
      </p:sp>
      <p:sp>
        <p:nvSpPr>
          <p:cNvPr id="362" name="Google Shape;362;p37"/>
          <p:cNvSpPr/>
          <p:nvPr/>
        </p:nvSpPr>
        <p:spPr>
          <a:xfrm>
            <a:off x="5761450" y="3149267"/>
            <a:ext cx="2247900" cy="1100400"/>
          </a:xfrm>
          <a:prstGeom prst="flowChartAlternateProcess">
            <a:avLst/>
          </a:prstGeom>
          <a:solidFill>
            <a:srgbClr val="6FA8DC"/>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Hash server</a:t>
            </a:r>
            <a:endParaRPr sz="1200"/>
          </a:p>
          <a:p>
            <a:pPr marL="0" lvl="0" indent="0" algn="l" rtl="0">
              <a:spcBef>
                <a:spcPts val="0"/>
              </a:spcBef>
              <a:spcAft>
                <a:spcPts val="0"/>
              </a:spcAft>
              <a:buNone/>
            </a:pPr>
            <a:endParaRPr sz="1200"/>
          </a:p>
        </p:txBody>
      </p:sp>
      <p:sp>
        <p:nvSpPr>
          <p:cNvPr id="363" name="Google Shape;363;p37"/>
          <p:cNvSpPr txBox="1"/>
          <p:nvPr/>
        </p:nvSpPr>
        <p:spPr>
          <a:xfrm>
            <a:off x="5761638" y="3526967"/>
            <a:ext cx="2198700" cy="63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outhash 123 = taskhash 222</a:t>
            </a:r>
            <a:endParaRPr sz="1200"/>
          </a:p>
          <a:p>
            <a:pPr marL="0" lvl="0" indent="0" algn="l" rtl="0">
              <a:spcBef>
                <a:spcPts val="0"/>
              </a:spcBef>
              <a:spcAft>
                <a:spcPts val="0"/>
              </a:spcAft>
              <a:buNone/>
            </a:pPr>
            <a:r>
              <a:rPr lang="en" sz="1200"/>
              <a:t>outhash 123 = taskhash bbb</a:t>
            </a:r>
            <a:endParaRPr sz="1200"/>
          </a:p>
        </p:txBody>
      </p:sp>
      <p:sp>
        <p:nvSpPr>
          <p:cNvPr id="356" name="Google Shape;356;p37"/>
          <p:cNvSpPr/>
          <p:nvPr/>
        </p:nvSpPr>
        <p:spPr>
          <a:xfrm>
            <a:off x="3012694" y="2004017"/>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A:do_populate_sysroot</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a:t>
            </a:r>
            <a:r>
              <a:rPr lang="en" sz="1200">
                <a:solidFill>
                  <a:srgbClr val="FF0000"/>
                </a:solidFill>
              </a:rPr>
              <a:t>bbb</a:t>
            </a:r>
            <a:endParaRPr sz="1200">
              <a:solidFill>
                <a:srgbClr val="FF0000"/>
              </a:solidFill>
            </a:endParaRPr>
          </a:p>
          <a:p>
            <a:pPr marL="0" lvl="0" indent="0" algn="l" rtl="0">
              <a:spcBef>
                <a:spcPts val="0"/>
              </a:spcBef>
              <a:spcAft>
                <a:spcPts val="0"/>
              </a:spcAft>
              <a:buNone/>
            </a:pPr>
            <a:r>
              <a:rPr lang="en" sz="1200"/>
              <a:t>unihash: 222</a:t>
            </a:r>
            <a:endParaRPr sz="1200"/>
          </a:p>
          <a:p>
            <a:pPr marL="0" lvl="0" indent="0" algn="l" rtl="0">
              <a:spcBef>
                <a:spcPts val="0"/>
              </a:spcBef>
              <a:spcAft>
                <a:spcPts val="0"/>
              </a:spcAft>
              <a:buNone/>
            </a:pPr>
            <a:endParaRPr sz="1200"/>
          </a:p>
        </p:txBody>
      </p:sp>
      <p:sp>
        <p:nvSpPr>
          <p:cNvPr id="359" name="Google Shape;359;p37"/>
          <p:cNvSpPr/>
          <p:nvPr/>
        </p:nvSpPr>
        <p:spPr>
          <a:xfrm>
            <a:off x="264000" y="4775100"/>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B:do_configure</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333</a:t>
            </a:r>
            <a:endParaRPr sz="1200">
              <a:solidFill>
                <a:srgbClr val="FF0000"/>
              </a:solidFill>
            </a:endParaRPr>
          </a:p>
          <a:p>
            <a:pPr marL="0" lvl="0" indent="0" algn="l" rtl="0">
              <a:spcBef>
                <a:spcPts val="0"/>
              </a:spcBef>
              <a:spcAft>
                <a:spcPts val="0"/>
              </a:spcAft>
              <a:buNone/>
            </a:pPr>
            <a:r>
              <a:rPr lang="en" sz="1200"/>
              <a:t>unihash: 333</a:t>
            </a:r>
            <a:endParaRPr sz="1200"/>
          </a:p>
        </p:txBody>
      </p:sp>
      <p:sp>
        <p:nvSpPr>
          <p:cNvPr id="364" name="Google Shape;364;p37"/>
          <p:cNvSpPr/>
          <p:nvPr/>
        </p:nvSpPr>
        <p:spPr>
          <a:xfrm>
            <a:off x="3012694" y="4775100"/>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B:do_populate_sysroot</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444</a:t>
            </a:r>
            <a:endParaRPr sz="1200">
              <a:solidFill>
                <a:srgbClr val="FF0000"/>
              </a:solidFill>
            </a:endParaRPr>
          </a:p>
          <a:p>
            <a:pPr marL="0" lvl="0" indent="0" algn="l" rtl="0">
              <a:spcBef>
                <a:spcPts val="0"/>
              </a:spcBef>
              <a:spcAft>
                <a:spcPts val="0"/>
              </a:spcAft>
              <a:buNone/>
            </a:pPr>
            <a:r>
              <a:rPr lang="en" sz="1200"/>
              <a:t>unihash: 444</a:t>
            </a:r>
            <a:endParaRPr sz="1200"/>
          </a:p>
        </p:txBody>
      </p:sp>
      <p:cxnSp>
        <p:nvCxnSpPr>
          <p:cNvPr id="365" name="Google Shape;365;p37"/>
          <p:cNvCxnSpPr>
            <a:stCxn id="364" idx="1"/>
            <a:endCxn id="359" idx="3"/>
          </p:cNvCxnSpPr>
          <p:nvPr/>
        </p:nvCxnSpPr>
        <p:spPr>
          <a:xfrm rot="10800000">
            <a:off x="2767294" y="5382300"/>
            <a:ext cx="245400" cy="0"/>
          </a:xfrm>
          <a:prstGeom prst="straightConnector1">
            <a:avLst/>
          </a:prstGeom>
          <a:noFill/>
          <a:ln w="9525" cap="flat" cmpd="sng">
            <a:solidFill>
              <a:srgbClr val="4A86E8"/>
            </a:solidFill>
            <a:prstDash val="solid"/>
            <a:round/>
            <a:headEnd type="none" w="med" len="med"/>
            <a:tailEnd type="triangle" w="med" len="med"/>
          </a:ln>
        </p:spPr>
      </p:cxnSp>
    </p:spTree>
    <p:extLst>
      <p:ext uri="{BB962C8B-B14F-4D97-AF65-F5344CB8AC3E}">
        <p14:creationId xmlns:p14="http://schemas.microsoft.com/office/powerpoint/2010/main" val="320579123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38"/>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Signature Generation with Hash Equivalence Server</a:t>
            </a:r>
            <a:endParaRPr/>
          </a:p>
          <a:p>
            <a:pPr marL="0" lvl="0" indent="0" algn="l" rtl="0">
              <a:spcBef>
                <a:spcPts val="0"/>
              </a:spcBef>
              <a:spcAft>
                <a:spcPts val="0"/>
              </a:spcAft>
              <a:buNone/>
            </a:pPr>
            <a:endParaRPr/>
          </a:p>
        </p:txBody>
      </p:sp>
      <p:sp>
        <p:nvSpPr>
          <p:cNvPr id="371" name="Google Shape;371;p38"/>
          <p:cNvSpPr/>
          <p:nvPr/>
        </p:nvSpPr>
        <p:spPr>
          <a:xfrm>
            <a:off x="5737038" y="2004017"/>
            <a:ext cx="2247900" cy="507600"/>
          </a:xfrm>
          <a:prstGeom prst="snip1Rect">
            <a:avLst>
              <a:gd name="adj" fmla="val 1666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t>A:do_populate_sysroot:222</a:t>
            </a:r>
            <a:endParaRPr sz="1200"/>
          </a:p>
        </p:txBody>
      </p:sp>
      <p:cxnSp>
        <p:nvCxnSpPr>
          <p:cNvPr id="372" name="Google Shape;372;p38"/>
          <p:cNvCxnSpPr/>
          <p:nvPr/>
        </p:nvCxnSpPr>
        <p:spPr>
          <a:xfrm rot="10800000">
            <a:off x="3316770" y="5382283"/>
            <a:ext cx="220500" cy="0"/>
          </a:xfrm>
          <a:prstGeom prst="straightConnector1">
            <a:avLst/>
          </a:prstGeom>
          <a:noFill/>
          <a:ln w="9525" cap="flat" cmpd="sng">
            <a:solidFill>
              <a:srgbClr val="4A86E8"/>
            </a:solidFill>
            <a:prstDash val="solid"/>
            <a:round/>
            <a:headEnd type="none" w="med" len="med"/>
            <a:tailEnd type="triangle" w="med" len="med"/>
          </a:ln>
        </p:spPr>
      </p:cxnSp>
      <p:sp>
        <p:nvSpPr>
          <p:cNvPr id="373" name="Google Shape;373;p38"/>
          <p:cNvSpPr/>
          <p:nvPr/>
        </p:nvSpPr>
        <p:spPr>
          <a:xfrm>
            <a:off x="5737038" y="4775100"/>
            <a:ext cx="2247900" cy="507600"/>
          </a:xfrm>
          <a:prstGeom prst="snip1Rect">
            <a:avLst>
              <a:gd name="adj" fmla="val 1666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t>B:do_populate_sysroot:444</a:t>
            </a:r>
            <a:endParaRPr sz="1200"/>
          </a:p>
        </p:txBody>
      </p:sp>
      <p:sp>
        <p:nvSpPr>
          <p:cNvPr id="374" name="Google Shape;374;p38"/>
          <p:cNvSpPr/>
          <p:nvPr/>
        </p:nvSpPr>
        <p:spPr>
          <a:xfrm>
            <a:off x="5761450" y="3149267"/>
            <a:ext cx="2247900" cy="1100400"/>
          </a:xfrm>
          <a:prstGeom prst="flowChartAlternateProcess">
            <a:avLst/>
          </a:prstGeom>
          <a:solidFill>
            <a:srgbClr val="6FA8DC"/>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Hash server</a:t>
            </a:r>
            <a:endParaRPr sz="1200"/>
          </a:p>
          <a:p>
            <a:pPr marL="0" lvl="0" indent="0" algn="l" rtl="0">
              <a:spcBef>
                <a:spcPts val="0"/>
              </a:spcBef>
              <a:spcAft>
                <a:spcPts val="0"/>
              </a:spcAft>
              <a:buNone/>
            </a:pPr>
            <a:endParaRPr sz="1200"/>
          </a:p>
        </p:txBody>
      </p:sp>
      <p:sp>
        <p:nvSpPr>
          <p:cNvPr id="375" name="Google Shape;375;p38"/>
          <p:cNvSpPr txBox="1"/>
          <p:nvPr/>
        </p:nvSpPr>
        <p:spPr>
          <a:xfrm>
            <a:off x="5761638" y="3526967"/>
            <a:ext cx="2198700" cy="63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outhash 123 = taskhash 222</a:t>
            </a:r>
            <a:endParaRPr sz="1200"/>
          </a:p>
          <a:p>
            <a:pPr marL="0" lvl="0" indent="0" algn="l" rtl="0">
              <a:spcBef>
                <a:spcPts val="0"/>
              </a:spcBef>
              <a:spcAft>
                <a:spcPts val="0"/>
              </a:spcAft>
              <a:buNone/>
            </a:pPr>
            <a:r>
              <a:rPr lang="en" sz="1200"/>
              <a:t>outhash 123 = taskhash bbb</a:t>
            </a:r>
            <a:endParaRPr sz="1200"/>
          </a:p>
        </p:txBody>
      </p:sp>
      <p:sp>
        <p:nvSpPr>
          <p:cNvPr id="376" name="Google Shape;376;p38"/>
          <p:cNvSpPr/>
          <p:nvPr/>
        </p:nvSpPr>
        <p:spPr>
          <a:xfrm>
            <a:off x="3012694" y="2004017"/>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A:do_populate_sysroot_setscene</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a:t>
            </a:r>
            <a:r>
              <a:rPr lang="en" sz="1200">
                <a:solidFill>
                  <a:srgbClr val="FF0000"/>
                </a:solidFill>
              </a:rPr>
              <a:t>bbb</a:t>
            </a:r>
            <a:endParaRPr sz="1200">
              <a:solidFill>
                <a:srgbClr val="FF0000"/>
              </a:solidFill>
            </a:endParaRPr>
          </a:p>
          <a:p>
            <a:pPr marL="0" lvl="0" indent="0" algn="l" rtl="0">
              <a:spcBef>
                <a:spcPts val="0"/>
              </a:spcBef>
              <a:spcAft>
                <a:spcPts val="0"/>
              </a:spcAft>
              <a:buNone/>
            </a:pPr>
            <a:r>
              <a:rPr lang="en" sz="1200"/>
              <a:t>unihash: 222</a:t>
            </a:r>
            <a:endParaRPr sz="1200"/>
          </a:p>
          <a:p>
            <a:pPr marL="0" lvl="0" indent="0" algn="l" rtl="0">
              <a:spcBef>
                <a:spcPts val="0"/>
              </a:spcBef>
              <a:spcAft>
                <a:spcPts val="0"/>
              </a:spcAft>
              <a:buNone/>
            </a:pPr>
            <a:endParaRPr sz="1200"/>
          </a:p>
        </p:txBody>
      </p:sp>
      <p:sp>
        <p:nvSpPr>
          <p:cNvPr id="377" name="Google Shape;377;p38"/>
          <p:cNvSpPr/>
          <p:nvPr/>
        </p:nvSpPr>
        <p:spPr>
          <a:xfrm>
            <a:off x="3012694" y="4775100"/>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B:do_populate_sysroot_setscene</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444</a:t>
            </a:r>
            <a:endParaRPr sz="1200">
              <a:solidFill>
                <a:srgbClr val="FF0000"/>
              </a:solidFill>
            </a:endParaRPr>
          </a:p>
          <a:p>
            <a:pPr marL="0" lvl="0" indent="0" algn="l" rtl="0">
              <a:spcBef>
                <a:spcPts val="0"/>
              </a:spcBef>
              <a:spcAft>
                <a:spcPts val="0"/>
              </a:spcAft>
              <a:buNone/>
            </a:pPr>
            <a:r>
              <a:rPr lang="en" sz="1200"/>
              <a:t>unihash: 444</a:t>
            </a:r>
            <a:endParaRPr sz="1200"/>
          </a:p>
        </p:txBody>
      </p:sp>
      <p:cxnSp>
        <p:nvCxnSpPr>
          <p:cNvPr id="378" name="Google Shape;378;p38"/>
          <p:cNvCxnSpPr>
            <a:stCxn id="371" idx="2"/>
            <a:endCxn id="376" idx="3"/>
          </p:cNvCxnSpPr>
          <p:nvPr/>
        </p:nvCxnSpPr>
        <p:spPr>
          <a:xfrm flipH="1">
            <a:off x="5515938" y="2257817"/>
            <a:ext cx="221100" cy="353400"/>
          </a:xfrm>
          <a:prstGeom prst="straightConnector1">
            <a:avLst/>
          </a:prstGeom>
          <a:noFill/>
          <a:ln w="9525" cap="flat" cmpd="sng">
            <a:solidFill>
              <a:srgbClr val="FF0000"/>
            </a:solidFill>
            <a:prstDash val="solid"/>
            <a:round/>
            <a:headEnd type="none" w="med" len="med"/>
            <a:tailEnd type="triangle" w="med" len="med"/>
          </a:ln>
        </p:spPr>
      </p:cxnSp>
      <p:cxnSp>
        <p:nvCxnSpPr>
          <p:cNvPr id="379" name="Google Shape;379;p38"/>
          <p:cNvCxnSpPr>
            <a:stCxn id="373" idx="2"/>
            <a:endCxn id="377" idx="3"/>
          </p:cNvCxnSpPr>
          <p:nvPr/>
        </p:nvCxnSpPr>
        <p:spPr>
          <a:xfrm flipH="1">
            <a:off x="5515938" y="5028900"/>
            <a:ext cx="221100" cy="353400"/>
          </a:xfrm>
          <a:prstGeom prst="straightConnector1">
            <a:avLst/>
          </a:prstGeom>
          <a:noFill/>
          <a:ln w="9525" cap="flat" cmpd="sng">
            <a:solidFill>
              <a:srgbClr val="FF0000"/>
            </a:solidFill>
            <a:prstDash val="solid"/>
            <a:round/>
            <a:headEnd type="none" w="med" len="med"/>
            <a:tailEnd type="triangle" w="med" len="med"/>
          </a:ln>
        </p:spPr>
      </p:cxnSp>
    </p:spTree>
    <p:extLst>
      <p:ext uri="{BB962C8B-B14F-4D97-AF65-F5344CB8AC3E}">
        <p14:creationId xmlns:p14="http://schemas.microsoft.com/office/powerpoint/2010/main" val="260028132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39"/>
          <p:cNvSpPr txBox="1">
            <a:spLocks noGrp="1"/>
          </p:cNvSpPr>
          <p:nvPr>
            <p:ph type="title"/>
          </p:nvPr>
        </p:nvSpPr>
        <p:spPr>
          <a:xfrm>
            <a:off x="311700" y="2867800"/>
            <a:ext cx="8520600" cy="1122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Live Demo &amp; Exercise</a:t>
            </a:r>
            <a:endParaRPr/>
          </a:p>
        </p:txBody>
      </p:sp>
    </p:spTree>
    <p:extLst>
      <p:ext uri="{BB962C8B-B14F-4D97-AF65-F5344CB8AC3E}">
        <p14:creationId xmlns:p14="http://schemas.microsoft.com/office/powerpoint/2010/main" val="21789326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40"/>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Role of Reproducible Builds</a:t>
            </a:r>
            <a:endParaRPr/>
          </a:p>
        </p:txBody>
      </p:sp>
      <p:sp>
        <p:nvSpPr>
          <p:cNvPr id="390" name="Google Shape;390;p40"/>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Hash equivalence and reproducible builds go together</a:t>
            </a:r>
            <a:endParaRPr/>
          </a:p>
          <a:p>
            <a:pPr marL="914400" lvl="1" indent="-317500" algn="l" rtl="0">
              <a:spcBef>
                <a:spcPts val="0"/>
              </a:spcBef>
              <a:spcAft>
                <a:spcPts val="0"/>
              </a:spcAft>
              <a:buSzPts val="1400"/>
              <a:buChar char="○"/>
            </a:pPr>
            <a:r>
              <a:rPr lang="en"/>
              <a:t>Better reproducibility means better hash equivalence</a:t>
            </a:r>
            <a:endParaRPr/>
          </a:p>
        </p:txBody>
      </p:sp>
    </p:spTree>
    <p:extLst>
      <p:ext uri="{BB962C8B-B14F-4D97-AF65-F5344CB8AC3E}">
        <p14:creationId xmlns:p14="http://schemas.microsoft.com/office/powerpoint/2010/main" val="194529539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41"/>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Alternative Output Hash Methods</a:t>
            </a:r>
            <a:endParaRPr/>
          </a:p>
        </p:txBody>
      </p:sp>
      <p:sp>
        <p:nvSpPr>
          <p:cNvPr id="396" name="Google Shape;396;p41"/>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The output hashing method can be replaced</a:t>
            </a:r>
            <a:endParaRPr/>
          </a:p>
          <a:p>
            <a:pPr marL="457200" lvl="0" indent="-342900" algn="l" rtl="0">
              <a:spcBef>
                <a:spcPts val="0"/>
              </a:spcBef>
              <a:spcAft>
                <a:spcPts val="0"/>
              </a:spcAft>
              <a:buSzPts val="1800"/>
              <a:buChar char="●"/>
            </a:pPr>
            <a:r>
              <a:rPr lang="en"/>
              <a:t>Opportunity to implement context-sensitive hashes</a:t>
            </a:r>
            <a:endParaRPr/>
          </a:p>
          <a:p>
            <a:pPr marL="914400" lvl="1" indent="-317500" algn="l" rtl="0">
              <a:spcBef>
                <a:spcPts val="0"/>
              </a:spcBef>
              <a:spcAft>
                <a:spcPts val="0"/>
              </a:spcAft>
              <a:buSzPts val="1400"/>
              <a:buChar char="○"/>
            </a:pPr>
            <a:r>
              <a:rPr lang="en"/>
              <a:t>ELF Library Symbol hashing</a:t>
            </a:r>
            <a:endParaRPr/>
          </a:p>
          <a:p>
            <a:pPr marL="914400" lvl="1" indent="-317500" algn="l" rtl="0">
              <a:spcBef>
                <a:spcPts val="0"/>
              </a:spcBef>
              <a:spcAft>
                <a:spcPts val="0"/>
              </a:spcAft>
              <a:buSzPts val="1400"/>
              <a:buChar char="○"/>
            </a:pPr>
            <a:r>
              <a:rPr lang="en"/>
              <a:t>Scripting language specific hashing</a:t>
            </a:r>
            <a:endParaRPr/>
          </a:p>
          <a:p>
            <a:pPr marL="914400" lvl="1" indent="-317500" algn="l" rtl="0">
              <a:spcBef>
                <a:spcPts val="0"/>
              </a:spcBef>
              <a:spcAft>
                <a:spcPts val="0"/>
              </a:spcAft>
              <a:buSzPts val="1400"/>
              <a:buChar char="○"/>
            </a:pPr>
            <a:r>
              <a:rPr lang="en"/>
              <a:t>Locking hashes</a:t>
            </a:r>
            <a:endParaRPr/>
          </a:p>
        </p:txBody>
      </p:sp>
    </p:spTree>
    <p:extLst>
      <p:ext uri="{BB962C8B-B14F-4D97-AF65-F5344CB8AC3E}">
        <p14:creationId xmlns:p14="http://schemas.microsoft.com/office/powerpoint/2010/main" val="3062896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5395" y="2991441"/>
            <a:ext cx="7244399" cy="871111"/>
          </a:xfrm>
        </p:spPr>
        <p:txBody>
          <a:bodyPr/>
          <a:lstStyle/>
          <a:p>
            <a:r>
              <a:rPr lang="en-US" dirty="0" smtClean="0">
                <a:cs typeface="Arial" charset="0"/>
              </a:rPr>
              <a:t>Activity Three</a:t>
            </a:r>
            <a:endParaRPr lang="en-US" dirty="0"/>
          </a:p>
        </p:txBody>
      </p:sp>
      <p:sp>
        <p:nvSpPr>
          <p:cNvPr id="5" name="Content Placeholder 3"/>
          <p:cNvSpPr>
            <a:spLocks noGrp="1"/>
          </p:cNvSpPr>
          <p:nvPr>
            <p:ph sz="quarter" idx="11"/>
          </p:nvPr>
        </p:nvSpPr>
        <p:spPr>
          <a:xfrm>
            <a:off x="1804988" y="4125913"/>
            <a:ext cx="6874805" cy="866775"/>
          </a:xfrm>
        </p:spPr>
        <p:txBody>
          <a:bodyPr/>
          <a:lstStyle/>
          <a:p>
            <a:pPr eaLnBrk="1" hangingPunct="1">
              <a:spcBef>
                <a:spcPts val="900"/>
              </a:spcBef>
            </a:pPr>
            <a:r>
              <a:rPr lang="en-US" dirty="0">
                <a:latin typeface="Arial" charset="0"/>
              </a:rPr>
              <a:t>User Space </a:t>
            </a:r>
            <a:r>
              <a:rPr lang="en-US" dirty="0" smtClean="0">
                <a:latin typeface="Arial" charset="0"/>
              </a:rPr>
              <a:t>Topics</a:t>
            </a:r>
          </a:p>
          <a:p>
            <a:pPr eaLnBrk="1" hangingPunct="1">
              <a:spcBef>
                <a:spcPts val="900"/>
              </a:spcBef>
            </a:pPr>
            <a:r>
              <a:rPr lang="en-US" dirty="0">
                <a:latin typeface="Arial" charset="0"/>
                <a:cs typeface="Arial" charset="0"/>
              </a:rPr>
              <a:t>Rudi Streif</a:t>
            </a:r>
            <a:endParaRPr lang="en-US" dirty="0">
              <a:latin typeface="Arial" charset="0"/>
            </a:endParaRPr>
          </a:p>
        </p:txBody>
      </p:sp>
    </p:spTree>
    <p:extLst>
      <p:ext uri="{BB962C8B-B14F-4D97-AF65-F5344CB8AC3E}">
        <p14:creationId xmlns:p14="http://schemas.microsoft.com/office/powerpoint/2010/main" val="1749845865"/>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 name="TextShape 1"/>
          <p:cNvSpPr txBox="1"/>
          <p:nvPr/>
        </p:nvSpPr>
        <p:spPr>
          <a:xfrm>
            <a:off x="453960" y="408600"/>
            <a:ext cx="8227080" cy="888480"/>
          </a:xfrm>
          <a:prstGeom prst="rect">
            <a:avLst/>
          </a:prstGeom>
          <a:noFill/>
          <a:ln>
            <a:noFill/>
          </a:ln>
        </p:spPr>
        <p:txBody>
          <a:bodyPr lIns="0" tIns="0" rIns="0" bIns="0">
            <a:normAutofit/>
          </a:bodyPr>
          <a:lstStyle/>
          <a:p>
            <a:pPr>
              <a:lnSpc>
                <a:spcPts val="2599"/>
              </a:lnSpc>
            </a:pPr>
            <a:r>
              <a:rPr lang="en-US" sz="2600" b="1" strike="noStrike" spc="-1">
                <a:solidFill>
                  <a:srgbClr val="0098DB"/>
                </a:solidFill>
                <a:latin typeface="Arial"/>
                <a:ea typeface="ＭＳ Ｐゴシック"/>
              </a:rPr>
              <a:t>Overview</a:t>
            </a:r>
            <a:endParaRPr lang="en-US" sz="2600" b="0" strike="noStrike" spc="-1">
              <a:solidFill>
                <a:srgbClr val="37424A"/>
              </a:solidFill>
              <a:latin typeface="Arial"/>
            </a:endParaRPr>
          </a:p>
        </p:txBody>
      </p:sp>
      <p:sp>
        <p:nvSpPr>
          <p:cNvPr id="317" name="TextShape 2"/>
          <p:cNvSpPr txBox="1"/>
          <p:nvPr/>
        </p:nvSpPr>
        <p:spPr>
          <a:xfrm>
            <a:off x="442080" y="1075680"/>
            <a:ext cx="8229240" cy="4921200"/>
          </a:xfrm>
          <a:prstGeom prst="rect">
            <a:avLst/>
          </a:prstGeom>
          <a:noFill/>
          <a:ln>
            <a:noFill/>
          </a:ln>
        </p:spPr>
        <p:txBody>
          <a:bodyPr lIns="0" tIns="0" rIns="0" bIns="0">
            <a:normAutofit/>
          </a:bodyPr>
          <a:lstStyle/>
          <a:p>
            <a:pPr marL="343080" indent="-342720">
              <a:lnSpc>
                <a:spcPct val="100000"/>
              </a:lnSpc>
              <a:spcBef>
                <a:spcPts val="1800"/>
              </a:spcBef>
              <a:buClr>
                <a:srgbClr val="0098DB"/>
              </a:buClr>
              <a:buFont typeface="Arial"/>
              <a:buChar char="•"/>
            </a:pPr>
            <a:r>
              <a:rPr lang="en-US" sz="2400" b="1" strike="noStrike" spc="-1">
                <a:solidFill>
                  <a:srgbClr val="414141"/>
                </a:solidFill>
                <a:latin typeface="Arial"/>
                <a:ea typeface="ＭＳ Ｐゴシック"/>
              </a:rPr>
              <a:t>Activity Setup</a:t>
            </a:r>
            <a:endParaRPr lang="en-US" sz="2400" b="1" strike="noStrike" spc="-1">
              <a:solidFill>
                <a:srgbClr val="414141"/>
              </a:solidFill>
              <a:latin typeface="Arial"/>
            </a:endParaRPr>
          </a:p>
          <a:p>
            <a:pPr marL="343080" indent="-342720">
              <a:lnSpc>
                <a:spcPct val="100000"/>
              </a:lnSpc>
              <a:spcBef>
                <a:spcPts val="1800"/>
              </a:spcBef>
              <a:buClr>
                <a:srgbClr val="0098DB"/>
              </a:buClr>
              <a:buFont typeface="Arial"/>
              <a:buChar char="•"/>
            </a:pPr>
            <a:r>
              <a:rPr lang="en-US" sz="2400" b="1" strike="noStrike" spc="-1">
                <a:solidFill>
                  <a:srgbClr val="414141"/>
                </a:solidFill>
                <a:latin typeface="Arial"/>
                <a:ea typeface="ＭＳ Ｐゴシック"/>
              </a:rPr>
              <a:t>Users, Groups and Passwords</a:t>
            </a:r>
            <a:endParaRPr lang="en-US" sz="2400" b="1" strike="noStrike" spc="-1">
              <a:solidFill>
                <a:srgbClr val="414141"/>
              </a:solidFill>
              <a:latin typeface="Arial"/>
            </a:endParaRPr>
          </a:p>
          <a:p>
            <a:pPr marL="343080" indent="-342720">
              <a:lnSpc>
                <a:spcPct val="100000"/>
              </a:lnSpc>
              <a:spcBef>
                <a:spcPts val="1800"/>
              </a:spcBef>
              <a:buClr>
                <a:srgbClr val="0098DB"/>
              </a:buClr>
              <a:buFont typeface="Arial"/>
              <a:buChar char="•"/>
            </a:pPr>
            <a:r>
              <a:rPr lang="en-US" sz="2400" b="1" strike="noStrike" spc="-1">
                <a:solidFill>
                  <a:srgbClr val="414141"/>
                </a:solidFill>
                <a:latin typeface="Arial"/>
                <a:ea typeface="ＭＳ Ｐゴシック"/>
              </a:rPr>
              <a:t>Login Shells</a:t>
            </a:r>
            <a:endParaRPr lang="en-US" sz="2400" b="1" strike="noStrike" spc="-1">
              <a:solidFill>
                <a:srgbClr val="414141"/>
              </a:solidFill>
              <a:latin typeface="Arial"/>
            </a:endParaRPr>
          </a:p>
          <a:p>
            <a:pPr marL="343080" indent="-342720">
              <a:lnSpc>
                <a:spcPct val="100000"/>
              </a:lnSpc>
              <a:spcBef>
                <a:spcPts val="1800"/>
              </a:spcBef>
              <a:buClr>
                <a:srgbClr val="0098DB"/>
              </a:buClr>
              <a:buFont typeface="Arial"/>
              <a:buChar char="•"/>
            </a:pPr>
            <a:r>
              <a:rPr lang="en-US" sz="2400" b="1" strike="noStrike" spc="-1">
                <a:solidFill>
                  <a:srgbClr val="414141"/>
                </a:solidFill>
                <a:latin typeface="Arial"/>
                <a:ea typeface="ＭＳ Ｐゴシック"/>
              </a:rPr>
              <a:t>Sudo Configuration</a:t>
            </a:r>
            <a:endParaRPr lang="en-US" sz="2400" b="1" strike="noStrike" spc="-1">
              <a:solidFill>
                <a:srgbClr val="414141"/>
              </a:solidFill>
              <a:latin typeface="Arial"/>
            </a:endParaRPr>
          </a:p>
          <a:p>
            <a:pPr marL="343080" indent="-342720">
              <a:lnSpc>
                <a:spcPct val="100000"/>
              </a:lnSpc>
              <a:spcBef>
                <a:spcPts val="1800"/>
              </a:spcBef>
              <a:buClr>
                <a:srgbClr val="0098DB"/>
              </a:buClr>
              <a:buFont typeface="Arial"/>
              <a:buChar char="•"/>
            </a:pPr>
            <a:r>
              <a:rPr lang="en-US" sz="2400" b="1" strike="noStrike" spc="-1">
                <a:solidFill>
                  <a:srgbClr val="414141"/>
                </a:solidFill>
                <a:latin typeface="Arial"/>
                <a:ea typeface="ＭＳ Ｐゴシック"/>
              </a:rPr>
              <a:t>SSH Server Configuration</a:t>
            </a:r>
            <a:endParaRPr lang="en-US" sz="2400" b="1" strike="noStrike" spc="-1">
              <a:solidFill>
                <a:srgbClr val="414141"/>
              </a:solidFill>
              <a:latin typeface="Arial"/>
            </a:endParaRPr>
          </a:p>
          <a:p>
            <a:pPr>
              <a:lnSpc>
                <a:spcPct val="100000"/>
              </a:lnSpc>
              <a:spcBef>
                <a:spcPts val="1800"/>
              </a:spcBef>
            </a:pPr>
            <a:endParaRPr lang="en-US" sz="2400" b="1" strike="noStrike" spc="-1">
              <a:solidFill>
                <a:srgbClr val="414141"/>
              </a:solidFill>
              <a:latin typeface="Arial"/>
            </a:endParaRPr>
          </a:p>
          <a:p>
            <a:pPr>
              <a:lnSpc>
                <a:spcPct val="100000"/>
              </a:lnSpc>
              <a:spcBef>
                <a:spcPts val="1800"/>
              </a:spcBef>
            </a:pPr>
            <a:endParaRPr lang="en-US" sz="2400" b="1" strike="noStrike" spc="-1">
              <a:solidFill>
                <a:srgbClr val="414141"/>
              </a:solidFill>
              <a:latin typeface="Arial"/>
            </a:endParaRPr>
          </a:p>
        </p:txBody>
      </p:sp>
      <p:sp>
        <p:nvSpPr>
          <p:cNvPr id="318" name="TextShape 3"/>
          <p:cNvSpPr txBox="1"/>
          <p:nvPr/>
        </p:nvSpPr>
        <p:spPr>
          <a:xfrm>
            <a:off x="1097280" y="4389120"/>
            <a:ext cx="6492240" cy="770040"/>
          </a:xfrm>
          <a:prstGeom prst="rect">
            <a:avLst/>
          </a:prstGeom>
          <a:noFill/>
          <a:ln>
            <a:noFill/>
          </a:ln>
        </p:spPr>
        <p:txBody>
          <a:bodyPr lIns="90000" tIns="45000" rIns="90000" bIns="45000">
            <a:spAutoFit/>
          </a:bodyPr>
          <a:lstStyle/>
          <a:p>
            <a:pPr algn="ctr"/>
            <a:r>
              <a:rPr lang="en-US" sz="2400" b="1" strike="noStrike" spc="-1">
                <a:solidFill>
                  <a:srgbClr val="2A6099"/>
                </a:solidFill>
                <a:latin typeface="Arial"/>
              </a:rPr>
              <a:t>Please ask questions.</a:t>
            </a:r>
          </a:p>
          <a:p>
            <a:pPr algn="ctr"/>
            <a:r>
              <a:rPr lang="en-US" sz="2400" b="1" strike="noStrike" spc="-1">
                <a:solidFill>
                  <a:srgbClr val="2A6099"/>
                </a:solidFill>
                <a:latin typeface="Arial"/>
              </a:rPr>
              <a:t>Your questions might help others too.</a:t>
            </a:r>
          </a:p>
        </p:txBody>
      </p:sp>
    </p:spTree>
    <p:extLst>
      <p:ext uri="{BB962C8B-B14F-4D97-AF65-F5344CB8AC3E}">
        <p14:creationId xmlns:p14="http://schemas.microsoft.com/office/powerpoint/2010/main" val="447750847"/>
      </p:ext>
    </p:extLst>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 name="TextShape 1"/>
          <p:cNvSpPr txBox="1"/>
          <p:nvPr/>
        </p:nvSpPr>
        <p:spPr>
          <a:xfrm>
            <a:off x="453960" y="408600"/>
            <a:ext cx="8227080" cy="888480"/>
          </a:xfrm>
          <a:prstGeom prst="rect">
            <a:avLst/>
          </a:prstGeom>
          <a:noFill/>
          <a:ln>
            <a:noFill/>
          </a:ln>
        </p:spPr>
        <p:txBody>
          <a:bodyPr lIns="0" tIns="0" rIns="0" bIns="0">
            <a:normAutofit/>
          </a:bodyPr>
          <a:lstStyle/>
          <a:p>
            <a:pPr>
              <a:lnSpc>
                <a:spcPts val="2599"/>
              </a:lnSpc>
            </a:pPr>
            <a:r>
              <a:rPr lang="en-US" sz="2600" b="1" strike="noStrike" spc="-1">
                <a:solidFill>
                  <a:srgbClr val="0098DB"/>
                </a:solidFill>
                <a:latin typeface="Arial"/>
                <a:ea typeface="ＭＳ Ｐゴシック"/>
              </a:rPr>
              <a:t>Activity Setup</a:t>
            </a:r>
            <a:endParaRPr lang="en-US" sz="2600" b="0" strike="noStrike" spc="-1">
              <a:solidFill>
                <a:srgbClr val="37424A"/>
              </a:solidFill>
              <a:latin typeface="Arial"/>
            </a:endParaRPr>
          </a:p>
        </p:txBody>
      </p:sp>
      <p:sp>
        <p:nvSpPr>
          <p:cNvPr id="320" name="CustomShape 2"/>
          <p:cNvSpPr/>
          <p:nvPr/>
        </p:nvSpPr>
        <p:spPr>
          <a:xfrm>
            <a:off x="453960" y="1981080"/>
            <a:ext cx="8433360" cy="3688200"/>
          </a:xfrm>
          <a:prstGeom prst="rect">
            <a:avLst/>
          </a:prstGeom>
          <a:solidFill>
            <a:schemeClr val="accent4"/>
          </a:solidFill>
          <a:ln>
            <a:solidFill>
              <a:schemeClr val="accent1"/>
            </a:solidFill>
            <a:round/>
          </a:ln>
          <a:effectLst>
            <a:outerShdw blurRad="40000" dist="2016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a:noAutofit/>
          </a:bodyPr>
          <a:lstStyle/>
          <a:p>
            <a:pPr>
              <a:lnSpc>
                <a:spcPct val="100000"/>
              </a:lnSpc>
            </a:pPr>
            <a:r>
              <a:rPr lang="en-US" sz="1600" b="1" strike="noStrike" spc="-1">
                <a:solidFill>
                  <a:srgbClr val="37424A"/>
                </a:solidFill>
                <a:latin typeface="Courier New"/>
                <a:ea typeface="ＭＳ Ｐゴシック"/>
              </a:rPr>
              <a:t>$ cd /scratch/poky</a:t>
            </a:r>
            <a:endParaRPr lang="en-US" sz="1600" b="0" strike="noStrike" spc="-1">
              <a:latin typeface="Arial"/>
            </a:endParaRPr>
          </a:p>
          <a:p>
            <a:pPr>
              <a:lnSpc>
                <a:spcPct val="100000"/>
              </a:lnSpc>
            </a:pPr>
            <a:r>
              <a:rPr lang="en-US" sz="1600" b="1" strike="noStrike" spc="-1">
                <a:solidFill>
                  <a:srgbClr val="37424A"/>
                </a:solidFill>
                <a:latin typeface="Courier New"/>
                <a:ea typeface="ＭＳ Ｐゴシック"/>
              </a:rPr>
              <a:t>$ source oe-init-build-env build</a:t>
            </a:r>
            <a:endParaRPr lang="en-US" sz="1600" b="0" strike="noStrike" spc="-1">
              <a:latin typeface="Arial"/>
            </a:endParaRPr>
          </a:p>
          <a:p>
            <a:pPr>
              <a:lnSpc>
                <a:spcPct val="100000"/>
              </a:lnSpc>
            </a:pPr>
            <a:r>
              <a:rPr lang="en-US" sz="1600" b="1" strike="noStrike" spc="-1">
                <a:solidFill>
                  <a:srgbClr val="37424A"/>
                </a:solidFill>
                <a:latin typeface="Courier New"/>
                <a:ea typeface="ＭＳ Ｐゴシック"/>
              </a:rPr>
              <a:t>$ bitbake-layers create-layer meta-activity3</a:t>
            </a:r>
            <a:endParaRPr lang="en-US" sz="1600" b="0" strike="noStrike" spc="-1">
              <a:latin typeface="Arial"/>
            </a:endParaRPr>
          </a:p>
          <a:p>
            <a:pPr>
              <a:lnSpc>
                <a:spcPct val="100000"/>
              </a:lnSpc>
            </a:pPr>
            <a:r>
              <a:rPr lang="en-US" sz="1600" b="1" strike="noStrike" spc="-1">
                <a:solidFill>
                  <a:srgbClr val="37424A"/>
                </a:solidFill>
                <a:latin typeface="Courier New"/>
                <a:ea typeface="ＭＳ Ｐゴシック"/>
              </a:rPr>
              <a:t>NOTE: Starting bitbake server…</a:t>
            </a:r>
            <a:endParaRPr lang="en-US" sz="1600" b="0" strike="noStrike" spc="-1">
              <a:latin typeface="Arial"/>
            </a:endParaRPr>
          </a:p>
          <a:p>
            <a:pPr>
              <a:lnSpc>
                <a:spcPct val="100000"/>
              </a:lnSpc>
            </a:pPr>
            <a:r>
              <a:rPr lang="en-US" sz="1600" b="1" strike="noStrike" spc="-1">
                <a:solidFill>
                  <a:srgbClr val="37424A"/>
                </a:solidFill>
                <a:latin typeface="Courier New"/>
                <a:ea typeface="ＭＳ Ｐゴシック"/>
              </a:rPr>
              <a:t>Add your new layer with ‘bitbake-layers add-layer meta-activity3’</a:t>
            </a:r>
            <a:endParaRPr lang="en-US" sz="1600" b="0" strike="noStrike" spc="-1">
              <a:latin typeface="Arial"/>
            </a:endParaRPr>
          </a:p>
          <a:p>
            <a:pPr>
              <a:lnSpc>
                <a:spcPct val="100000"/>
              </a:lnSpc>
            </a:pPr>
            <a:r>
              <a:rPr lang="en-US" sz="1600" b="1" strike="noStrike" spc="-1">
                <a:solidFill>
                  <a:srgbClr val="37424A"/>
                </a:solidFill>
                <a:latin typeface="Courier New"/>
                <a:ea typeface="ＭＳ Ｐゴシック"/>
              </a:rPr>
              <a:t>$ bitbake-layers add-layer meta-activity3</a:t>
            </a:r>
            <a:endParaRPr lang="en-US" sz="1600" b="0" strike="noStrike" spc="-1">
              <a:latin typeface="Arial"/>
            </a:endParaRPr>
          </a:p>
          <a:p>
            <a:pPr>
              <a:lnSpc>
                <a:spcPct val="100000"/>
              </a:lnSpc>
            </a:pPr>
            <a:r>
              <a:rPr lang="en-US" sz="1600" b="1" strike="noStrike" spc="-1">
                <a:solidFill>
                  <a:srgbClr val="37424A"/>
                </a:solidFill>
                <a:latin typeface="Courier New"/>
                <a:ea typeface="ＭＳ Ｐゴシック"/>
              </a:rPr>
              <a:t>NOTE: Starting bitbake server…</a:t>
            </a:r>
            <a:endParaRPr lang="en-US" sz="1600" b="0" strike="noStrike" spc="-1">
              <a:latin typeface="Arial"/>
            </a:endParaRPr>
          </a:p>
          <a:p>
            <a:pPr>
              <a:lnSpc>
                <a:spcPct val="100000"/>
              </a:lnSpc>
            </a:pPr>
            <a:r>
              <a:rPr lang="en-US" sz="1600" b="1" strike="noStrike" spc="-1">
                <a:solidFill>
                  <a:srgbClr val="37424A"/>
                </a:solidFill>
                <a:latin typeface="Courier New"/>
                <a:ea typeface="ＭＳ Ｐゴシック"/>
              </a:rPr>
              <a:t>$ cat conf/bblayers.conf</a:t>
            </a:r>
            <a:endParaRPr lang="en-US" sz="1600" b="0" strike="noStrike" spc="-1">
              <a:latin typeface="Arial"/>
            </a:endParaRPr>
          </a:p>
          <a:p>
            <a:pPr>
              <a:lnSpc>
                <a:spcPct val="100000"/>
              </a:lnSpc>
            </a:pPr>
            <a:r>
              <a:rPr lang="en-US" sz="1600" b="1" strike="noStrike" spc="-1">
                <a:solidFill>
                  <a:srgbClr val="37424A"/>
                </a:solidFill>
                <a:latin typeface="Courier New"/>
                <a:ea typeface="ＭＳ Ｐゴシック"/>
              </a:rPr>
              <a:t>…</a:t>
            </a:r>
            <a:endParaRPr lang="en-US" sz="1600" b="0" strike="noStrike" spc="-1">
              <a:latin typeface="Arial"/>
            </a:endParaRPr>
          </a:p>
          <a:p>
            <a:pPr>
              <a:lnSpc>
                <a:spcPct val="100000"/>
              </a:lnSpc>
            </a:pPr>
            <a:r>
              <a:rPr lang="en-US" sz="1600" b="1" strike="noStrike" spc="-1">
                <a:solidFill>
                  <a:srgbClr val="37424A"/>
                </a:solidFill>
                <a:latin typeface="Courier New"/>
                <a:ea typeface="ＭＳ Ｐゴシック"/>
              </a:rPr>
              <a:t>BBLAYERS ?= “ \</a:t>
            </a:r>
            <a:endParaRPr lang="en-US" sz="1600" b="0" strike="noStrike" spc="-1">
              <a:latin typeface="Arial"/>
            </a:endParaRPr>
          </a:p>
          <a:p>
            <a:pPr>
              <a:lnSpc>
                <a:spcPct val="100000"/>
              </a:lnSpc>
            </a:pPr>
            <a:r>
              <a:rPr lang="en-US" sz="1600" b="1" strike="noStrike" spc="-1">
                <a:solidFill>
                  <a:srgbClr val="37424A"/>
                </a:solidFill>
                <a:latin typeface="Courier New"/>
                <a:ea typeface="ＭＳ Ｐゴシック"/>
              </a:rPr>
              <a:t>   /scratch/poky/meta \</a:t>
            </a:r>
            <a:endParaRPr lang="en-US" sz="1600" b="0" strike="noStrike" spc="-1">
              <a:latin typeface="Arial"/>
            </a:endParaRPr>
          </a:p>
          <a:p>
            <a:pPr>
              <a:lnSpc>
                <a:spcPct val="100000"/>
              </a:lnSpc>
            </a:pPr>
            <a:r>
              <a:rPr lang="en-US" sz="1600" b="1" strike="noStrike" spc="-1">
                <a:solidFill>
                  <a:srgbClr val="37424A"/>
                </a:solidFill>
                <a:latin typeface="Courier New"/>
                <a:ea typeface="ＭＳ Ｐゴシック"/>
              </a:rPr>
              <a:t>   /scratch/poky/meta-poky \</a:t>
            </a:r>
            <a:endParaRPr lang="en-US" sz="1600" b="0" strike="noStrike" spc="-1">
              <a:latin typeface="Arial"/>
            </a:endParaRPr>
          </a:p>
          <a:p>
            <a:pPr>
              <a:lnSpc>
                <a:spcPct val="100000"/>
              </a:lnSpc>
            </a:pPr>
            <a:r>
              <a:rPr lang="en-US" sz="1600" b="1" strike="noStrike" spc="-1">
                <a:solidFill>
                  <a:srgbClr val="37424A"/>
                </a:solidFill>
                <a:latin typeface="Courier New"/>
                <a:ea typeface="ＭＳ Ｐゴシック"/>
              </a:rPr>
              <a:t>   /scratch/poky/meta-yocto-bsp \</a:t>
            </a:r>
            <a:endParaRPr lang="en-US" sz="1600" b="0" strike="noStrike" spc="-1">
              <a:latin typeface="Arial"/>
            </a:endParaRPr>
          </a:p>
          <a:p>
            <a:pPr>
              <a:lnSpc>
                <a:spcPct val="100000"/>
              </a:lnSpc>
            </a:pPr>
            <a:r>
              <a:rPr lang="en-US" sz="1600" b="1" strike="noStrike" spc="-1">
                <a:solidFill>
                  <a:srgbClr val="37424A"/>
                </a:solidFill>
                <a:latin typeface="Courier New"/>
                <a:ea typeface="ＭＳ Ｐゴシック"/>
              </a:rPr>
              <a:t>   /scratch/poky/build/meta-activity3 \</a:t>
            </a:r>
            <a:endParaRPr lang="en-US" sz="1600" b="0" strike="noStrike" spc="-1">
              <a:latin typeface="Arial"/>
            </a:endParaRPr>
          </a:p>
          <a:p>
            <a:pPr>
              <a:lnSpc>
                <a:spcPct val="100000"/>
              </a:lnSpc>
            </a:pPr>
            <a:r>
              <a:rPr lang="en-US" sz="1600" b="1" strike="noStrike" spc="-1">
                <a:solidFill>
                  <a:srgbClr val="37424A"/>
                </a:solidFill>
                <a:latin typeface="Courier New"/>
                <a:ea typeface="ＭＳ Ｐゴシック"/>
              </a:rPr>
              <a:t>   “</a:t>
            </a:r>
            <a:endParaRPr lang="en-US" sz="1600" b="0" strike="noStrike" spc="-1">
              <a:latin typeface="Arial"/>
            </a:endParaRPr>
          </a:p>
        </p:txBody>
      </p:sp>
      <p:sp>
        <p:nvSpPr>
          <p:cNvPr id="321" name="TextShape 3"/>
          <p:cNvSpPr txBox="1"/>
          <p:nvPr/>
        </p:nvSpPr>
        <p:spPr>
          <a:xfrm>
            <a:off x="442440" y="1075680"/>
            <a:ext cx="8229240" cy="844560"/>
          </a:xfrm>
          <a:prstGeom prst="rect">
            <a:avLst/>
          </a:prstGeom>
          <a:noFill/>
          <a:ln>
            <a:noFill/>
          </a:ln>
        </p:spPr>
        <p:txBody>
          <a:bodyPr lIns="0" tIns="0" rIns="0" bIns="0">
            <a:normAutofit/>
          </a:bodyPr>
          <a:lstStyle/>
          <a:p>
            <a:pPr marL="343080" indent="-342720">
              <a:lnSpc>
                <a:spcPct val="100000"/>
              </a:lnSpc>
              <a:spcBef>
                <a:spcPts val="1800"/>
              </a:spcBef>
              <a:buClr>
                <a:srgbClr val="0098DB"/>
              </a:buClr>
              <a:buFont typeface="Arial"/>
              <a:buChar char="•"/>
            </a:pPr>
            <a:r>
              <a:rPr lang="en-US" sz="2400" b="1" strike="noStrike" spc="-1">
                <a:solidFill>
                  <a:srgbClr val="414141"/>
                </a:solidFill>
                <a:latin typeface="Arial"/>
                <a:ea typeface="ＭＳ Ｐゴシック"/>
              </a:rPr>
              <a:t>Create an activity layer and add it to the build environment</a:t>
            </a:r>
            <a:endParaRPr lang="en-US" sz="2400" b="1" strike="noStrike" spc="-1">
              <a:solidFill>
                <a:srgbClr val="414141"/>
              </a:solidFill>
              <a:latin typeface="Arial"/>
            </a:endParaRPr>
          </a:p>
          <a:p>
            <a:pPr>
              <a:lnSpc>
                <a:spcPct val="100000"/>
              </a:lnSpc>
              <a:spcBef>
                <a:spcPts val="1800"/>
              </a:spcBef>
            </a:pPr>
            <a:endParaRPr lang="en-US" sz="2400" b="1" strike="noStrike" spc="-1">
              <a:solidFill>
                <a:srgbClr val="414141"/>
              </a:solidFill>
              <a:latin typeface="Arial"/>
            </a:endParaRPr>
          </a:p>
          <a:p>
            <a:pPr>
              <a:lnSpc>
                <a:spcPct val="100000"/>
              </a:lnSpc>
              <a:spcBef>
                <a:spcPts val="1800"/>
              </a:spcBef>
            </a:pPr>
            <a:endParaRPr lang="en-US" sz="2400" b="1" strike="noStrike" spc="-1">
              <a:solidFill>
                <a:srgbClr val="414141"/>
              </a:solidFill>
              <a:latin typeface="Arial"/>
            </a:endParaRPr>
          </a:p>
        </p:txBody>
      </p:sp>
    </p:spTree>
    <p:extLst>
      <p:ext uri="{BB962C8B-B14F-4D97-AF65-F5344CB8AC3E}">
        <p14:creationId xmlns:p14="http://schemas.microsoft.com/office/powerpoint/2010/main" val="3148248592"/>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Google Shape;57;p13"/>
          <p:cNvSpPr txBox="1">
            <a:spLocks noGrp="1"/>
          </p:cNvSpPr>
          <p:nvPr>
            <p:ph type="title"/>
          </p:nvPr>
        </p:nvSpPr>
        <p:spPr>
          <a:xfrm>
            <a:off x="454025" y="408517"/>
            <a:ext cx="8227438" cy="8890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r>
              <a:rPr lang="en-US"/>
              <a:t>Outline</a:t>
            </a:r>
            <a:endParaRPr sz="2600" b="1" i="0" u="none" strike="noStrike" cap="none">
              <a:solidFill>
                <a:schemeClr val="accent1"/>
              </a:solidFill>
              <a:latin typeface="Arial"/>
              <a:ea typeface="Arial"/>
              <a:cs typeface="Arial"/>
              <a:sym typeface="Arial"/>
            </a:endParaRPr>
          </a:p>
        </p:txBody>
      </p:sp>
      <p:sp>
        <p:nvSpPr>
          <p:cNvPr id="58" name="Google Shape;58;p13"/>
          <p:cNvSpPr txBox="1">
            <a:spLocks noGrp="1"/>
          </p:cNvSpPr>
          <p:nvPr>
            <p:ph type="body" idx="1"/>
          </p:nvPr>
        </p:nvSpPr>
        <p:spPr>
          <a:xfrm>
            <a:off x="448853" y="1379538"/>
            <a:ext cx="8233200" cy="4532400"/>
          </a:xfrm>
          <a:prstGeom prst="rect">
            <a:avLst/>
          </a:prstGeom>
          <a:noFill/>
          <a:ln>
            <a:noFill/>
          </a:ln>
        </p:spPr>
        <p:txBody>
          <a:bodyPr spcFirstLastPara="1" wrap="square" lIns="0" tIns="0" rIns="0" bIns="0" anchor="t" anchorCtr="0">
            <a:noAutofit/>
          </a:bodyPr>
          <a:lstStyle/>
          <a:p>
            <a:pPr marL="342900" lvl="0" indent="-342900" algn="l" rtl="0">
              <a:spcBef>
                <a:spcPts val="0"/>
              </a:spcBef>
              <a:spcAft>
                <a:spcPts val="0"/>
              </a:spcAft>
              <a:buClr>
                <a:schemeClr val="accent1"/>
              </a:buClr>
              <a:buSzPts val="2400"/>
              <a:buFont typeface="Arial"/>
              <a:buChar char="•"/>
            </a:pPr>
            <a:r>
              <a:rPr lang="en-US"/>
              <a:t>Yocto Project Dev Day</a:t>
            </a:r>
            <a:endParaRPr/>
          </a:p>
          <a:p>
            <a:pPr marL="342900" lvl="0" indent="-342900" algn="l" rtl="0">
              <a:spcBef>
                <a:spcPts val="0"/>
              </a:spcBef>
              <a:spcAft>
                <a:spcPts val="0"/>
              </a:spcAft>
              <a:buClr>
                <a:schemeClr val="accent1"/>
              </a:buClr>
              <a:buSzPts val="2400"/>
              <a:buFont typeface="Arial"/>
              <a:buChar char="•"/>
            </a:pPr>
            <a:r>
              <a:rPr lang="en-US"/>
              <a:t>Yocto Project updates</a:t>
            </a:r>
            <a:endParaRPr/>
          </a:p>
          <a:p>
            <a:pPr marL="342900" lvl="0" indent="-342900" algn="l" rtl="0">
              <a:spcBef>
                <a:spcPts val="0"/>
              </a:spcBef>
              <a:spcAft>
                <a:spcPts val="0"/>
              </a:spcAft>
              <a:buClr>
                <a:schemeClr val="accent1"/>
              </a:buClr>
              <a:buSzPts val="2400"/>
              <a:buFont typeface="Arial"/>
              <a:buChar char="•"/>
            </a:pPr>
            <a:r>
              <a:rPr lang="en-US"/>
              <a:t>Yocto Project Summit 2019</a:t>
            </a:r>
            <a:endParaRPr/>
          </a:p>
          <a:p>
            <a:pPr marL="342900" marR="0" lvl="0" indent="-342900" algn="l" rtl="0">
              <a:spcBef>
                <a:spcPts val="0"/>
              </a:spcBef>
              <a:spcAft>
                <a:spcPts val="0"/>
              </a:spcAft>
              <a:buClr>
                <a:schemeClr val="accent1"/>
              </a:buClr>
              <a:buSzPts val="2400"/>
              <a:buFont typeface="Arial"/>
              <a:buChar char="•"/>
            </a:pPr>
            <a:r>
              <a:rPr lang="en-US"/>
              <a:t>Yocto Project at ELC</a:t>
            </a:r>
            <a:endParaRPr/>
          </a:p>
          <a:p>
            <a:pPr marL="342900" marR="0" lvl="0" indent="-342900" algn="l" rtl="0">
              <a:spcBef>
                <a:spcPts val="0"/>
              </a:spcBef>
              <a:spcAft>
                <a:spcPts val="0"/>
              </a:spcAft>
              <a:buClr>
                <a:schemeClr val="accent1"/>
              </a:buClr>
              <a:buSzPts val="2400"/>
              <a:buFont typeface="Arial"/>
              <a:buChar char="•"/>
            </a:pPr>
            <a:r>
              <a:rPr lang="en-US"/>
              <a:t>Join us!</a:t>
            </a:r>
            <a:endParaRPr/>
          </a:p>
          <a:p>
            <a:pPr marL="342900" marR="0" lvl="0" indent="0" algn="l" rtl="0">
              <a:spcBef>
                <a:spcPts val="0"/>
              </a:spcBef>
              <a:spcAft>
                <a:spcPts val="0"/>
              </a:spcAft>
              <a:buNone/>
            </a:pPr>
            <a:endParaRPr/>
          </a:p>
          <a:p>
            <a:pPr marL="342900" marR="0" lvl="0" indent="-190500" algn="l" rtl="0">
              <a:spcBef>
                <a:spcPts val="1800"/>
              </a:spcBef>
              <a:spcAft>
                <a:spcPts val="0"/>
              </a:spcAft>
              <a:buClr>
                <a:schemeClr val="accent1"/>
              </a:buClr>
              <a:buSzPts val="2400"/>
              <a:buFont typeface="Arial"/>
              <a:buNone/>
            </a:pPr>
            <a:endParaRPr sz="2400" b="1" i="0" u="none" strike="noStrike" cap="none">
              <a:solidFill>
                <a:schemeClr val="accent6"/>
              </a:solidFill>
              <a:latin typeface="Arial"/>
              <a:ea typeface="Arial"/>
              <a:cs typeface="Arial"/>
              <a:sym typeface="Arial"/>
            </a:endParaRPr>
          </a:p>
        </p:txBody>
      </p:sp>
    </p:spTree>
    <p:extLst>
      <p:ext uri="{BB962C8B-B14F-4D97-AF65-F5344CB8AC3E}">
        <p14:creationId xmlns:p14="http://schemas.microsoft.com/office/powerpoint/2010/main" val="1866580121"/>
      </p:ext>
    </p:extLst>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 name="TextShape 1"/>
          <p:cNvSpPr txBox="1"/>
          <p:nvPr/>
        </p:nvSpPr>
        <p:spPr>
          <a:xfrm>
            <a:off x="453960" y="408600"/>
            <a:ext cx="8227080" cy="888480"/>
          </a:xfrm>
          <a:prstGeom prst="rect">
            <a:avLst/>
          </a:prstGeom>
          <a:noFill/>
          <a:ln>
            <a:noFill/>
          </a:ln>
        </p:spPr>
        <p:txBody>
          <a:bodyPr lIns="0" tIns="0" rIns="0" bIns="0">
            <a:normAutofit/>
          </a:bodyPr>
          <a:lstStyle/>
          <a:p>
            <a:pPr>
              <a:lnSpc>
                <a:spcPts val="2599"/>
              </a:lnSpc>
            </a:pPr>
            <a:r>
              <a:rPr lang="en-US" sz="2600" b="1" strike="noStrike" spc="-1">
                <a:solidFill>
                  <a:srgbClr val="0098DB"/>
                </a:solidFill>
                <a:latin typeface="Arial"/>
                <a:ea typeface="ＭＳ Ｐゴシック"/>
              </a:rPr>
              <a:t>Activity Setup</a:t>
            </a:r>
            <a:endParaRPr lang="en-US" sz="2600" b="0" strike="noStrike" spc="-1">
              <a:solidFill>
                <a:srgbClr val="37424A"/>
              </a:solidFill>
              <a:latin typeface="Arial"/>
            </a:endParaRPr>
          </a:p>
        </p:txBody>
      </p:sp>
      <p:sp>
        <p:nvSpPr>
          <p:cNvPr id="323" name="CustomShape 2"/>
          <p:cNvSpPr/>
          <p:nvPr/>
        </p:nvSpPr>
        <p:spPr>
          <a:xfrm>
            <a:off x="453960" y="1585080"/>
            <a:ext cx="8433360" cy="975240"/>
          </a:xfrm>
          <a:prstGeom prst="rect">
            <a:avLst/>
          </a:prstGeom>
          <a:solidFill>
            <a:schemeClr val="accent4"/>
          </a:solidFill>
          <a:ln>
            <a:solidFill>
              <a:schemeClr val="accent1"/>
            </a:solidFill>
            <a:round/>
          </a:ln>
          <a:effectLst>
            <a:outerShdw blurRad="40000" dist="2016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a:noAutofit/>
          </a:bodyPr>
          <a:lstStyle/>
          <a:p>
            <a:pPr>
              <a:lnSpc>
                <a:spcPct val="100000"/>
              </a:lnSpc>
            </a:pPr>
            <a:r>
              <a:rPr lang="en-US" sz="1600" b="1" strike="noStrike" spc="-1">
                <a:solidFill>
                  <a:srgbClr val="37424A"/>
                </a:solidFill>
                <a:latin typeface="Courier New"/>
                <a:ea typeface="ＭＳ Ｐゴシック"/>
              </a:rPr>
              <a:t>$ mkdir -p meta-activity3/recipes-core/images</a:t>
            </a:r>
            <a:endParaRPr lang="en-US" sz="1600" b="0" strike="noStrike" spc="-1">
              <a:latin typeface="Arial"/>
            </a:endParaRPr>
          </a:p>
          <a:p>
            <a:pPr>
              <a:lnSpc>
                <a:spcPct val="100000"/>
              </a:lnSpc>
            </a:pPr>
            <a:r>
              <a:rPr lang="en-US" sz="1600" b="1" strike="noStrike" spc="-1">
                <a:solidFill>
                  <a:srgbClr val="37424A"/>
                </a:solidFill>
                <a:latin typeface="Courier New"/>
                <a:ea typeface="ＭＳ Ｐゴシック"/>
              </a:rPr>
              <a:t>$ pushd meta-activity3/recipes-core/images</a:t>
            </a:r>
            <a:endParaRPr lang="en-US" sz="1600" b="0" strike="noStrike" spc="-1">
              <a:latin typeface="Arial"/>
            </a:endParaRPr>
          </a:p>
          <a:p>
            <a:pPr>
              <a:lnSpc>
                <a:spcPct val="100000"/>
              </a:lnSpc>
            </a:pPr>
            <a:r>
              <a:rPr lang="en-US" sz="1600" b="1" strike="noStrike" spc="-1">
                <a:solidFill>
                  <a:srgbClr val="37424A"/>
                </a:solidFill>
                <a:latin typeface="Courier New"/>
                <a:ea typeface="ＭＳ Ｐゴシック"/>
              </a:rPr>
              <a:t>$ vi core-image-activity3.bb</a:t>
            </a:r>
            <a:endParaRPr lang="en-US" sz="1600" b="0" strike="noStrike" spc="-1">
              <a:latin typeface="Arial"/>
            </a:endParaRPr>
          </a:p>
          <a:p>
            <a:pPr>
              <a:lnSpc>
                <a:spcPct val="100000"/>
              </a:lnSpc>
            </a:pPr>
            <a:endParaRPr lang="en-US" sz="1600" b="0" strike="noStrike" spc="-1">
              <a:latin typeface="Arial"/>
            </a:endParaRPr>
          </a:p>
        </p:txBody>
      </p:sp>
      <p:sp>
        <p:nvSpPr>
          <p:cNvPr id="324" name="TextShape 3"/>
          <p:cNvSpPr txBox="1"/>
          <p:nvPr/>
        </p:nvSpPr>
        <p:spPr>
          <a:xfrm>
            <a:off x="442440" y="1075680"/>
            <a:ext cx="8229240" cy="844560"/>
          </a:xfrm>
          <a:prstGeom prst="rect">
            <a:avLst/>
          </a:prstGeom>
          <a:noFill/>
          <a:ln>
            <a:noFill/>
          </a:ln>
        </p:spPr>
        <p:txBody>
          <a:bodyPr lIns="0" tIns="0" rIns="0" bIns="0">
            <a:normAutofit/>
          </a:bodyPr>
          <a:lstStyle/>
          <a:p>
            <a:pPr marL="343080" indent="-342720">
              <a:lnSpc>
                <a:spcPct val="100000"/>
              </a:lnSpc>
              <a:spcBef>
                <a:spcPts val="1800"/>
              </a:spcBef>
              <a:buClr>
                <a:srgbClr val="0098DB"/>
              </a:buClr>
              <a:buFont typeface="Arial"/>
              <a:buChar char="•"/>
            </a:pPr>
            <a:r>
              <a:rPr lang="en-US" sz="2400" b="1" strike="noStrike" spc="-1">
                <a:solidFill>
                  <a:srgbClr val="414141"/>
                </a:solidFill>
                <a:latin typeface="Arial"/>
                <a:ea typeface="ＭＳ Ｐゴシック"/>
              </a:rPr>
              <a:t>Create an image recipe</a:t>
            </a:r>
            <a:endParaRPr lang="en-US" sz="2400" b="1" strike="noStrike" spc="-1">
              <a:solidFill>
                <a:srgbClr val="414141"/>
              </a:solidFill>
              <a:latin typeface="Arial"/>
            </a:endParaRPr>
          </a:p>
          <a:p>
            <a:pPr>
              <a:lnSpc>
                <a:spcPct val="100000"/>
              </a:lnSpc>
              <a:spcBef>
                <a:spcPts val="1800"/>
              </a:spcBef>
            </a:pPr>
            <a:endParaRPr lang="en-US" sz="2400" b="1" strike="noStrike" spc="-1">
              <a:solidFill>
                <a:srgbClr val="414141"/>
              </a:solidFill>
              <a:latin typeface="Arial"/>
            </a:endParaRPr>
          </a:p>
          <a:p>
            <a:pPr>
              <a:lnSpc>
                <a:spcPct val="100000"/>
              </a:lnSpc>
              <a:spcBef>
                <a:spcPts val="1800"/>
              </a:spcBef>
            </a:pPr>
            <a:endParaRPr lang="en-US" sz="2400" b="1" strike="noStrike" spc="-1">
              <a:solidFill>
                <a:srgbClr val="414141"/>
              </a:solidFill>
              <a:latin typeface="Arial"/>
            </a:endParaRPr>
          </a:p>
        </p:txBody>
      </p:sp>
      <p:sp>
        <p:nvSpPr>
          <p:cNvPr id="325" name="CustomShape 4"/>
          <p:cNvSpPr/>
          <p:nvPr/>
        </p:nvSpPr>
        <p:spPr>
          <a:xfrm>
            <a:off x="731520" y="2747160"/>
            <a:ext cx="7955280" cy="2556360"/>
          </a:xfrm>
          <a:prstGeom prst="rect">
            <a:avLst/>
          </a:prstGeom>
          <a:solidFill>
            <a:srgbClr val="DEE6EF"/>
          </a:solidFill>
          <a:ln>
            <a:solidFill>
              <a:schemeClr val="accent1"/>
            </a:solidFill>
            <a:round/>
          </a:ln>
          <a:effectLst>
            <a:outerShdw blurRad="40000" dist="2016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a:noAutofit/>
          </a:bodyPr>
          <a:lstStyle/>
          <a:p>
            <a:pPr>
              <a:lnSpc>
                <a:spcPct val="100000"/>
              </a:lnSpc>
            </a:pPr>
            <a:r>
              <a:rPr lang="en-US" sz="1600" b="1" strike="noStrike" spc="-1">
                <a:solidFill>
                  <a:srgbClr val="37424A"/>
                </a:solidFill>
                <a:latin typeface="Courier New"/>
                <a:ea typeface="ＭＳ Ｐゴシック"/>
              </a:rPr>
              <a:t>SUMMARY = "Activity 3 Test Image"</a:t>
            </a:r>
            <a:endParaRPr lang="en-US" sz="1600" b="0" strike="noStrike" spc="-1">
              <a:latin typeface="Arial"/>
            </a:endParaRPr>
          </a:p>
          <a:p>
            <a:pPr>
              <a:lnSpc>
                <a:spcPct val="100000"/>
              </a:lnSpc>
            </a:pPr>
            <a:r>
              <a:rPr lang="en-US" sz="1600" b="1" strike="noStrike" spc="-1">
                <a:solidFill>
                  <a:srgbClr val="37424A"/>
                </a:solidFill>
                <a:latin typeface="Courier New"/>
                <a:ea typeface="ＭＳ Ｐゴシック"/>
              </a:rPr>
              <a:t>DESCRIPTION = "Activity 3 Test Image for Yocto Project DevDay"</a:t>
            </a:r>
            <a:endParaRPr lang="en-US" sz="1600" b="0" strike="noStrike" spc="-1">
              <a:latin typeface="Arial"/>
            </a:endParaRPr>
          </a:p>
          <a:p>
            <a:pPr>
              <a:lnSpc>
                <a:spcPct val="100000"/>
              </a:lnSpc>
            </a:pPr>
            <a:r>
              <a:rPr lang="en-US" sz="1600" b="1" strike="noStrike" spc="-1">
                <a:solidFill>
                  <a:srgbClr val="37424A"/>
                </a:solidFill>
                <a:latin typeface="Courier New"/>
                <a:ea typeface="ＭＳ Ｐゴシック"/>
              </a:rPr>
              <a:t>LICENSE = "MIT"</a:t>
            </a:r>
            <a:endParaRPr lang="en-US" sz="1600" b="0" strike="noStrike" spc="-1">
              <a:latin typeface="Arial"/>
            </a:endParaRPr>
          </a:p>
          <a:p>
            <a:pPr>
              <a:lnSpc>
                <a:spcPct val="100000"/>
              </a:lnSpc>
            </a:pPr>
            <a:endParaRPr lang="en-US" sz="1600" b="0" strike="noStrike" spc="-1">
              <a:latin typeface="Arial"/>
            </a:endParaRPr>
          </a:p>
          <a:p>
            <a:pPr>
              <a:lnSpc>
                <a:spcPct val="100000"/>
              </a:lnSpc>
            </a:pPr>
            <a:r>
              <a:rPr lang="en-US" sz="1600" b="1" strike="noStrike" spc="-1">
                <a:solidFill>
                  <a:srgbClr val="37424A"/>
                </a:solidFill>
                <a:latin typeface="Courier New"/>
                <a:ea typeface="ＭＳ Ｐゴシック"/>
              </a:rPr>
              <a:t>IMAGE_INSTALL = "packagegroup-core-boot \</a:t>
            </a:r>
            <a:endParaRPr lang="en-US" sz="1600" b="0" strike="noStrike" spc="-1">
              <a:latin typeface="Arial"/>
            </a:endParaRPr>
          </a:p>
          <a:p>
            <a:pPr>
              <a:lnSpc>
                <a:spcPct val="100000"/>
              </a:lnSpc>
            </a:pPr>
            <a:r>
              <a:rPr lang="en-US" sz="1600" b="1" strike="noStrike" spc="-1">
                <a:solidFill>
                  <a:srgbClr val="37424A"/>
                </a:solidFill>
                <a:latin typeface="Courier New"/>
                <a:ea typeface="ＭＳ Ｐゴシック"/>
              </a:rPr>
              <a:t>                 packagegroup-base-extended \</a:t>
            </a:r>
            <a:endParaRPr lang="en-US" sz="1600" b="0" strike="noStrike" spc="-1">
              <a:latin typeface="Arial"/>
            </a:endParaRPr>
          </a:p>
          <a:p>
            <a:pPr>
              <a:lnSpc>
                <a:spcPct val="100000"/>
              </a:lnSpc>
            </a:pPr>
            <a:r>
              <a:rPr lang="en-US" sz="1600" b="1" strike="noStrike" spc="-1">
                <a:solidFill>
                  <a:srgbClr val="37424A"/>
                </a:solidFill>
                <a:latin typeface="Courier New"/>
                <a:ea typeface="ＭＳ Ｐゴシック"/>
              </a:rPr>
              <a:t>                 ${CORE_IMAGE_EXTRA_INSTALL} \</a:t>
            </a:r>
            <a:endParaRPr lang="en-US" sz="1600" b="0" strike="noStrike" spc="-1">
              <a:latin typeface="Arial"/>
            </a:endParaRPr>
          </a:p>
          <a:p>
            <a:pPr>
              <a:lnSpc>
                <a:spcPct val="100000"/>
              </a:lnSpc>
            </a:pPr>
            <a:r>
              <a:rPr lang="en-US" sz="1600" b="1" strike="noStrike" spc="-1">
                <a:solidFill>
                  <a:srgbClr val="37424A"/>
                </a:solidFill>
                <a:latin typeface="Courier New"/>
                <a:ea typeface="ＭＳ Ｐゴシック"/>
              </a:rPr>
              <a:t>                 "</a:t>
            </a:r>
            <a:endParaRPr lang="en-US" sz="1600" b="0" strike="noStrike" spc="-1">
              <a:latin typeface="Arial"/>
            </a:endParaRPr>
          </a:p>
          <a:p>
            <a:pPr>
              <a:lnSpc>
                <a:spcPct val="100000"/>
              </a:lnSpc>
            </a:pPr>
            <a:endParaRPr lang="en-US" sz="1600" b="0" strike="noStrike" spc="-1">
              <a:latin typeface="Arial"/>
            </a:endParaRPr>
          </a:p>
          <a:p>
            <a:pPr>
              <a:lnSpc>
                <a:spcPct val="100000"/>
              </a:lnSpc>
            </a:pPr>
            <a:r>
              <a:rPr lang="en-US" sz="1600" b="1" strike="noStrike" spc="-1">
                <a:solidFill>
                  <a:srgbClr val="37424A"/>
                </a:solidFill>
                <a:latin typeface="Courier New"/>
                <a:ea typeface="ＭＳ Ｐゴシック"/>
              </a:rPr>
              <a:t>inherit core-image</a:t>
            </a:r>
            <a:endParaRPr lang="en-US" sz="1600" b="0" strike="noStrike" spc="-1">
              <a:latin typeface="Arial"/>
            </a:endParaRPr>
          </a:p>
        </p:txBody>
      </p:sp>
      <p:sp>
        <p:nvSpPr>
          <p:cNvPr id="326" name="CustomShape 5"/>
          <p:cNvSpPr/>
          <p:nvPr/>
        </p:nvSpPr>
        <p:spPr>
          <a:xfrm>
            <a:off x="453960" y="5483160"/>
            <a:ext cx="8433360" cy="643320"/>
          </a:xfrm>
          <a:prstGeom prst="rect">
            <a:avLst/>
          </a:prstGeom>
          <a:solidFill>
            <a:schemeClr val="accent4"/>
          </a:solidFill>
          <a:ln>
            <a:solidFill>
              <a:schemeClr val="accent1"/>
            </a:solidFill>
            <a:round/>
          </a:ln>
          <a:effectLst>
            <a:outerShdw blurRad="40000" dist="2016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a:noAutofit/>
          </a:bodyPr>
          <a:lstStyle/>
          <a:p>
            <a:pPr>
              <a:lnSpc>
                <a:spcPct val="100000"/>
              </a:lnSpc>
            </a:pPr>
            <a:r>
              <a:rPr lang="en-US" sz="1600" b="1" strike="noStrike" spc="-1">
                <a:solidFill>
                  <a:srgbClr val="37424A"/>
                </a:solidFill>
                <a:latin typeface="Courier New"/>
                <a:ea typeface="ＭＳ Ｐゴシック"/>
              </a:rPr>
              <a:t>$ bitbake core-image-activity3</a:t>
            </a:r>
            <a:endParaRPr lang="en-US" sz="1600" b="0" strike="noStrike" spc="-1">
              <a:latin typeface="Arial"/>
            </a:endParaRPr>
          </a:p>
          <a:p>
            <a:pPr>
              <a:lnSpc>
                <a:spcPct val="100000"/>
              </a:lnSpc>
            </a:pPr>
            <a:r>
              <a:rPr lang="en-US" sz="1600" b="1" strike="noStrike" spc="-1">
                <a:solidFill>
                  <a:srgbClr val="37424A"/>
                </a:solidFill>
                <a:latin typeface="Courier New"/>
                <a:ea typeface="ＭＳ Ｐゴシック"/>
              </a:rPr>
              <a:t>$ runqemu qemuarm nographic</a:t>
            </a:r>
            <a:endParaRPr lang="en-US" sz="1600" b="0" strike="noStrike" spc="-1">
              <a:latin typeface="Arial"/>
            </a:endParaRPr>
          </a:p>
          <a:p>
            <a:pPr>
              <a:lnSpc>
                <a:spcPct val="100000"/>
              </a:lnSpc>
            </a:pPr>
            <a:endParaRPr lang="en-US" sz="1600" b="0" strike="noStrike" spc="-1">
              <a:latin typeface="Arial"/>
            </a:endParaRPr>
          </a:p>
        </p:txBody>
      </p:sp>
    </p:spTree>
    <p:extLst>
      <p:ext uri="{BB962C8B-B14F-4D97-AF65-F5344CB8AC3E}">
        <p14:creationId xmlns:p14="http://schemas.microsoft.com/office/powerpoint/2010/main" val="3236365680"/>
      </p:ext>
    </p:extLst>
  </p:cSld>
  <p:clrMapOvr>
    <a:masterClrMapping/>
  </p:clrMapOvr>
  <p:transition>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 name="TextShape 1"/>
          <p:cNvSpPr txBox="1"/>
          <p:nvPr/>
        </p:nvSpPr>
        <p:spPr>
          <a:xfrm>
            <a:off x="453960" y="408600"/>
            <a:ext cx="8227080" cy="888480"/>
          </a:xfrm>
          <a:prstGeom prst="rect">
            <a:avLst/>
          </a:prstGeom>
          <a:noFill/>
          <a:ln>
            <a:noFill/>
          </a:ln>
        </p:spPr>
        <p:txBody>
          <a:bodyPr lIns="0" tIns="0" rIns="0" bIns="0">
            <a:normAutofit/>
          </a:bodyPr>
          <a:lstStyle/>
          <a:p>
            <a:pPr>
              <a:lnSpc>
                <a:spcPts val="2599"/>
              </a:lnSpc>
            </a:pPr>
            <a:r>
              <a:rPr lang="en-US" sz="2600" b="1" strike="noStrike" spc="-1">
                <a:solidFill>
                  <a:srgbClr val="0098DB"/>
                </a:solidFill>
                <a:latin typeface="Arial"/>
                <a:ea typeface="ＭＳ Ｐゴシック"/>
              </a:rPr>
              <a:t>Users, Groups and Passwords</a:t>
            </a:r>
            <a:endParaRPr lang="en-US" sz="2600" b="0" strike="noStrike" spc="-1">
              <a:solidFill>
                <a:srgbClr val="37424A"/>
              </a:solidFill>
              <a:latin typeface="Arial"/>
            </a:endParaRPr>
          </a:p>
        </p:txBody>
      </p:sp>
      <p:sp>
        <p:nvSpPr>
          <p:cNvPr id="328" name="TextShape 2"/>
          <p:cNvSpPr txBox="1"/>
          <p:nvPr/>
        </p:nvSpPr>
        <p:spPr>
          <a:xfrm>
            <a:off x="442440" y="1075680"/>
            <a:ext cx="8229240" cy="4593600"/>
          </a:xfrm>
          <a:prstGeom prst="rect">
            <a:avLst/>
          </a:prstGeom>
          <a:noFill/>
          <a:ln>
            <a:noFill/>
          </a:ln>
        </p:spPr>
        <p:txBody>
          <a:bodyPr lIns="0" tIns="0" rIns="0" bIns="0">
            <a:normAutofit fontScale="89000" lnSpcReduction="20000"/>
          </a:bodyPr>
          <a:lstStyle/>
          <a:p>
            <a:pPr marL="343080" indent="-342720">
              <a:lnSpc>
                <a:spcPct val="100000"/>
              </a:lnSpc>
              <a:spcBef>
                <a:spcPts val="1800"/>
              </a:spcBef>
              <a:buClr>
                <a:srgbClr val="0098DB"/>
              </a:buClr>
              <a:buFont typeface="Arial"/>
              <a:buChar char="•"/>
            </a:pPr>
            <a:r>
              <a:rPr lang="en-US" sz="2400" b="1" strike="noStrike" spc="-1">
                <a:solidFill>
                  <a:srgbClr val="414141"/>
                </a:solidFill>
                <a:latin typeface="Arial"/>
                <a:ea typeface="ＭＳ Ｐゴシック"/>
              </a:rPr>
              <a:t>The extrausers class provides a mechanism for managing users, groups and passwords.</a:t>
            </a:r>
            <a:endParaRPr lang="en-US" sz="2400" b="1" strike="noStrike" spc="-1">
              <a:solidFill>
                <a:srgbClr val="414141"/>
              </a:solidFill>
              <a:latin typeface="Arial"/>
            </a:endParaRPr>
          </a:p>
          <a:p>
            <a:pPr marL="343080" indent="-342720">
              <a:lnSpc>
                <a:spcPct val="100000"/>
              </a:lnSpc>
              <a:spcBef>
                <a:spcPts val="1800"/>
              </a:spcBef>
              <a:buClr>
                <a:srgbClr val="0098DB"/>
              </a:buClr>
              <a:buFont typeface="Arial"/>
              <a:buChar char="•"/>
            </a:pPr>
            <a:r>
              <a:rPr lang="en-US" sz="2400" b="1" strike="noStrike" spc="-1">
                <a:solidFill>
                  <a:srgbClr val="414141"/>
                </a:solidFill>
                <a:latin typeface="Arial"/>
                <a:ea typeface="ＭＳ Ｐゴシック"/>
              </a:rPr>
              <a:t>Available commands:</a:t>
            </a:r>
            <a:endParaRPr lang="en-US" sz="2400" b="1" strike="noStrike" spc="-1">
              <a:solidFill>
                <a:srgbClr val="414141"/>
              </a:solidFill>
              <a:latin typeface="Arial"/>
            </a:endParaRPr>
          </a:p>
          <a:p>
            <a:pPr marL="864000" lvl="1" indent="-324000">
              <a:spcBef>
                <a:spcPts val="1134"/>
              </a:spcBef>
              <a:buClr>
                <a:srgbClr val="000000"/>
              </a:buClr>
              <a:buSzPct val="75000"/>
              <a:buFont typeface="Symbol" charset="2"/>
              <a:buChar char=""/>
            </a:pPr>
            <a:r>
              <a:rPr lang="en-US" sz="2400" b="1" strike="noStrike" spc="-1">
                <a:solidFill>
                  <a:srgbClr val="414141"/>
                </a:solidFill>
                <a:latin typeface="Arial"/>
                <a:ea typeface="ＭＳ Ｐゴシック"/>
              </a:rPr>
              <a:t>useradd</a:t>
            </a:r>
            <a:endParaRPr lang="en-US" sz="2400" b="0" strike="noStrike" spc="-1">
              <a:solidFill>
                <a:srgbClr val="414141"/>
              </a:solidFill>
              <a:latin typeface="Arial"/>
            </a:endParaRPr>
          </a:p>
          <a:p>
            <a:pPr marL="864000" lvl="1" indent="-324000">
              <a:spcBef>
                <a:spcPts val="1134"/>
              </a:spcBef>
              <a:buClr>
                <a:srgbClr val="000000"/>
              </a:buClr>
              <a:buSzPct val="75000"/>
              <a:buFont typeface="Symbol" charset="2"/>
              <a:buChar char=""/>
            </a:pPr>
            <a:r>
              <a:rPr lang="en-US" sz="2400" b="1" strike="noStrike" spc="-1">
                <a:solidFill>
                  <a:srgbClr val="414141"/>
                </a:solidFill>
                <a:latin typeface="Arial"/>
                <a:ea typeface="ＭＳ Ｐゴシック"/>
              </a:rPr>
              <a:t>usermod</a:t>
            </a:r>
            <a:endParaRPr lang="en-US" sz="2400" b="0" strike="noStrike" spc="-1">
              <a:solidFill>
                <a:srgbClr val="414141"/>
              </a:solidFill>
              <a:latin typeface="Arial"/>
            </a:endParaRPr>
          </a:p>
          <a:p>
            <a:pPr marL="864000" lvl="1" indent="-324000">
              <a:spcBef>
                <a:spcPts val="1134"/>
              </a:spcBef>
              <a:buClr>
                <a:srgbClr val="000000"/>
              </a:buClr>
              <a:buSzPct val="75000"/>
              <a:buFont typeface="Symbol" charset="2"/>
              <a:buChar char=""/>
            </a:pPr>
            <a:r>
              <a:rPr lang="en-US" sz="2400" b="1" strike="noStrike" spc="-1">
                <a:solidFill>
                  <a:srgbClr val="414141"/>
                </a:solidFill>
                <a:latin typeface="Arial"/>
                <a:ea typeface="ＭＳ Ｐゴシック"/>
              </a:rPr>
              <a:t>userdel</a:t>
            </a:r>
            <a:endParaRPr lang="en-US" sz="2400" b="0" strike="noStrike" spc="-1">
              <a:solidFill>
                <a:srgbClr val="414141"/>
              </a:solidFill>
              <a:latin typeface="Arial"/>
            </a:endParaRPr>
          </a:p>
          <a:p>
            <a:pPr marL="864000" lvl="1" indent="-324000">
              <a:spcBef>
                <a:spcPts val="1134"/>
              </a:spcBef>
              <a:buClr>
                <a:srgbClr val="000000"/>
              </a:buClr>
              <a:buSzPct val="75000"/>
              <a:buFont typeface="Symbol" charset="2"/>
              <a:buChar char=""/>
            </a:pPr>
            <a:r>
              <a:rPr lang="en-US" sz="2400" b="1" strike="noStrike" spc="-1">
                <a:solidFill>
                  <a:srgbClr val="414141"/>
                </a:solidFill>
                <a:latin typeface="Arial"/>
                <a:ea typeface="ＭＳ Ｐゴシック"/>
              </a:rPr>
              <a:t>groupadd</a:t>
            </a:r>
            <a:endParaRPr lang="en-US" sz="2400" b="0" strike="noStrike" spc="-1">
              <a:solidFill>
                <a:srgbClr val="414141"/>
              </a:solidFill>
              <a:latin typeface="Arial"/>
            </a:endParaRPr>
          </a:p>
          <a:p>
            <a:pPr marL="864000" lvl="1" indent="-324000">
              <a:spcBef>
                <a:spcPts val="1134"/>
              </a:spcBef>
              <a:buClr>
                <a:srgbClr val="000000"/>
              </a:buClr>
              <a:buSzPct val="75000"/>
              <a:buFont typeface="Symbol" charset="2"/>
              <a:buChar char=""/>
            </a:pPr>
            <a:r>
              <a:rPr lang="en-US" sz="2400" b="1" strike="noStrike" spc="-1">
                <a:solidFill>
                  <a:srgbClr val="414141"/>
                </a:solidFill>
                <a:latin typeface="Arial"/>
                <a:ea typeface="ＭＳ Ｐゴシック"/>
              </a:rPr>
              <a:t>groupmod</a:t>
            </a:r>
            <a:endParaRPr lang="en-US" sz="2400" b="0" strike="noStrike" spc="-1">
              <a:solidFill>
                <a:srgbClr val="414141"/>
              </a:solidFill>
              <a:latin typeface="Arial"/>
            </a:endParaRPr>
          </a:p>
          <a:p>
            <a:pPr marL="864000" lvl="1" indent="-324000">
              <a:spcBef>
                <a:spcPts val="1134"/>
              </a:spcBef>
              <a:buClr>
                <a:srgbClr val="000000"/>
              </a:buClr>
              <a:buSzPct val="75000"/>
              <a:buFont typeface="Symbol" charset="2"/>
              <a:buChar char=""/>
            </a:pPr>
            <a:r>
              <a:rPr lang="en-US" sz="2400" b="1" strike="noStrike" spc="-1">
                <a:solidFill>
                  <a:srgbClr val="414141"/>
                </a:solidFill>
                <a:latin typeface="Arial"/>
                <a:ea typeface="ＭＳ Ｐゴシック"/>
              </a:rPr>
              <a:t>groupdel</a:t>
            </a:r>
            <a:endParaRPr lang="en-US" sz="2400" b="0" strike="noStrike" spc="-1">
              <a:solidFill>
                <a:srgbClr val="414141"/>
              </a:solidFill>
              <a:latin typeface="Arial"/>
            </a:endParaRPr>
          </a:p>
          <a:p>
            <a:pPr marL="343080" indent="-342720">
              <a:spcBef>
                <a:spcPts val="1417"/>
              </a:spcBef>
              <a:buClr>
                <a:srgbClr val="0098DB"/>
              </a:buClr>
              <a:buFont typeface="Arial"/>
              <a:buChar char="•"/>
            </a:pPr>
            <a:r>
              <a:rPr lang="en-US" sz="2400" b="1" strike="noStrike" spc="-1">
                <a:solidFill>
                  <a:srgbClr val="414141"/>
                </a:solidFill>
                <a:latin typeface="Arial"/>
                <a:ea typeface="ＭＳ Ｐゴシック"/>
              </a:rPr>
              <a:t>Commands are added to the EXTRA_USERS_PARAMS variable.</a:t>
            </a:r>
            <a:endParaRPr lang="en-US" sz="2400" b="1" strike="noStrike" spc="-1">
              <a:solidFill>
                <a:srgbClr val="414141"/>
              </a:solidFill>
              <a:latin typeface="Arial"/>
            </a:endParaRPr>
          </a:p>
          <a:p>
            <a:pPr marL="343080" indent="-342720">
              <a:spcBef>
                <a:spcPts val="1417"/>
              </a:spcBef>
              <a:buClr>
                <a:srgbClr val="0098DB"/>
              </a:buClr>
              <a:buFont typeface="Arial"/>
              <a:buChar char="•"/>
            </a:pPr>
            <a:r>
              <a:rPr lang="en-US" sz="2400" b="1" strike="noStrike" spc="-1">
                <a:solidFill>
                  <a:srgbClr val="414141"/>
                </a:solidFill>
                <a:latin typeface="Arial"/>
                <a:ea typeface="ＭＳ Ｐゴシック"/>
              </a:rPr>
              <a:t>Passwords must be provided in encrypted form.</a:t>
            </a:r>
            <a:endParaRPr lang="en-US" sz="2400" b="1" strike="noStrike" spc="-1">
              <a:solidFill>
                <a:srgbClr val="414141"/>
              </a:solidFill>
              <a:latin typeface="Arial"/>
            </a:endParaRPr>
          </a:p>
          <a:p>
            <a:pPr>
              <a:lnSpc>
                <a:spcPct val="100000"/>
              </a:lnSpc>
              <a:spcBef>
                <a:spcPts val="1800"/>
              </a:spcBef>
            </a:pPr>
            <a:endParaRPr lang="en-US" sz="2400" b="1" strike="noStrike" spc="-1">
              <a:solidFill>
                <a:srgbClr val="414141"/>
              </a:solidFill>
              <a:latin typeface="Arial"/>
            </a:endParaRPr>
          </a:p>
          <a:p>
            <a:pPr>
              <a:lnSpc>
                <a:spcPct val="100000"/>
              </a:lnSpc>
              <a:spcBef>
                <a:spcPts val="1800"/>
              </a:spcBef>
            </a:pPr>
            <a:endParaRPr lang="en-US" sz="2400" b="1" strike="noStrike" spc="-1">
              <a:solidFill>
                <a:srgbClr val="414141"/>
              </a:solidFill>
              <a:latin typeface="Arial"/>
            </a:endParaRPr>
          </a:p>
        </p:txBody>
      </p:sp>
    </p:spTree>
    <p:extLst>
      <p:ext uri="{BB962C8B-B14F-4D97-AF65-F5344CB8AC3E}">
        <p14:creationId xmlns:p14="http://schemas.microsoft.com/office/powerpoint/2010/main" val="2609842758"/>
      </p:ext>
    </p:extLst>
  </p:cSld>
  <p:clrMapOvr>
    <a:masterClrMapping/>
  </p:clrMapOvr>
  <p:transition>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 name="TextShape 1"/>
          <p:cNvSpPr txBox="1"/>
          <p:nvPr/>
        </p:nvSpPr>
        <p:spPr>
          <a:xfrm>
            <a:off x="453960" y="408600"/>
            <a:ext cx="8227080" cy="888480"/>
          </a:xfrm>
          <a:prstGeom prst="rect">
            <a:avLst/>
          </a:prstGeom>
          <a:noFill/>
          <a:ln>
            <a:noFill/>
          </a:ln>
        </p:spPr>
        <p:txBody>
          <a:bodyPr lIns="0" tIns="0" rIns="0" bIns="0">
            <a:normAutofit/>
          </a:bodyPr>
          <a:lstStyle/>
          <a:p>
            <a:pPr>
              <a:lnSpc>
                <a:spcPts val="2599"/>
              </a:lnSpc>
            </a:pPr>
            <a:r>
              <a:rPr lang="en-US" sz="2600" b="1" strike="noStrike" spc="-1">
                <a:solidFill>
                  <a:srgbClr val="0098DB"/>
                </a:solidFill>
                <a:latin typeface="Arial"/>
                <a:ea typeface="ＭＳ Ｐゴシック"/>
              </a:rPr>
              <a:t>Setting root user password and creating a user</a:t>
            </a:r>
            <a:endParaRPr lang="en-US" sz="2600" b="0" strike="noStrike" spc="-1">
              <a:solidFill>
                <a:srgbClr val="37424A"/>
              </a:solidFill>
              <a:latin typeface="Arial"/>
            </a:endParaRPr>
          </a:p>
        </p:txBody>
      </p:sp>
      <p:sp>
        <p:nvSpPr>
          <p:cNvPr id="330" name="CustomShape 2"/>
          <p:cNvSpPr/>
          <p:nvPr/>
        </p:nvSpPr>
        <p:spPr>
          <a:xfrm>
            <a:off x="453960" y="901080"/>
            <a:ext cx="8433360" cy="426600"/>
          </a:xfrm>
          <a:prstGeom prst="rect">
            <a:avLst/>
          </a:prstGeom>
          <a:solidFill>
            <a:schemeClr val="accent4"/>
          </a:solidFill>
          <a:ln>
            <a:solidFill>
              <a:schemeClr val="accent1"/>
            </a:solidFill>
            <a:round/>
          </a:ln>
          <a:effectLst>
            <a:outerShdw blurRad="40000" dist="2016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a:noAutofit/>
          </a:bodyPr>
          <a:lstStyle/>
          <a:p>
            <a:pPr>
              <a:lnSpc>
                <a:spcPct val="100000"/>
              </a:lnSpc>
            </a:pPr>
            <a:r>
              <a:rPr lang="en-US" sz="1600" b="1" strike="noStrike" spc="-1">
                <a:solidFill>
                  <a:srgbClr val="37424A"/>
                </a:solidFill>
                <a:latin typeface="Courier New"/>
                <a:ea typeface="ＭＳ Ｐゴシック"/>
              </a:rPr>
              <a:t>$ vi core-image-activity3.bb</a:t>
            </a:r>
            <a:endParaRPr lang="en-US" sz="1600" b="0" strike="noStrike" spc="-1">
              <a:latin typeface="Arial"/>
            </a:endParaRPr>
          </a:p>
          <a:p>
            <a:pPr>
              <a:lnSpc>
                <a:spcPct val="100000"/>
              </a:lnSpc>
            </a:pPr>
            <a:endParaRPr lang="en-US" sz="1600" b="0" strike="noStrike" spc="-1">
              <a:latin typeface="Arial"/>
            </a:endParaRPr>
          </a:p>
        </p:txBody>
      </p:sp>
      <p:sp>
        <p:nvSpPr>
          <p:cNvPr id="331" name="CustomShape 3"/>
          <p:cNvSpPr/>
          <p:nvPr/>
        </p:nvSpPr>
        <p:spPr>
          <a:xfrm>
            <a:off x="731520" y="1487160"/>
            <a:ext cx="7955280" cy="3863880"/>
          </a:xfrm>
          <a:prstGeom prst="rect">
            <a:avLst/>
          </a:prstGeom>
          <a:solidFill>
            <a:srgbClr val="DEE6EF"/>
          </a:solidFill>
          <a:ln>
            <a:solidFill>
              <a:schemeClr val="accent1"/>
            </a:solidFill>
            <a:round/>
          </a:ln>
          <a:effectLst>
            <a:outerShdw blurRad="40000" dist="2016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a:noAutofit/>
          </a:bodyPr>
          <a:lstStyle/>
          <a:p>
            <a:pPr>
              <a:lnSpc>
                <a:spcPct val="100000"/>
              </a:lnSpc>
            </a:pPr>
            <a:r>
              <a:rPr lang="en-US" sz="1200" b="1" strike="noStrike" spc="-1">
                <a:solidFill>
                  <a:srgbClr val="37424A"/>
                </a:solidFill>
                <a:latin typeface="Courier New"/>
                <a:ea typeface="ＭＳ Ｐゴシック"/>
              </a:rPr>
              <a:t>SUMMARY = "Activity 3 Test Image</a:t>
            </a:r>
            <a:r>
              <a:rPr lang="en-US" sz="1000" b="1" strike="noStrike" spc="-1">
                <a:solidFill>
                  <a:srgbClr val="37424A"/>
                </a:solidFill>
                <a:latin typeface="Courier New"/>
                <a:ea typeface="ＭＳ Ｐゴシック"/>
              </a:rPr>
              <a:t>"</a:t>
            </a:r>
            <a:endParaRPr lang="en-US" sz="1000" b="0" strike="noStrike" spc="-1">
              <a:latin typeface="Arial"/>
            </a:endParaRPr>
          </a:p>
          <a:p>
            <a:pPr>
              <a:lnSpc>
                <a:spcPct val="100000"/>
              </a:lnSpc>
            </a:pPr>
            <a:r>
              <a:rPr lang="en-US" sz="1200" b="1" strike="noStrike" spc="-1">
                <a:solidFill>
                  <a:srgbClr val="37424A"/>
                </a:solidFill>
                <a:latin typeface="Courier New"/>
                <a:ea typeface="ＭＳ Ｐゴシック"/>
              </a:rPr>
              <a:t>DESCRIPTION = "Activity 3 Test Image for Yocto Project DevDay</a:t>
            </a:r>
            <a:r>
              <a:rPr lang="en-US" sz="1000" b="1" strike="noStrike" spc="-1">
                <a:solidFill>
                  <a:srgbClr val="37424A"/>
                </a:solidFill>
                <a:latin typeface="Courier New"/>
                <a:ea typeface="ＭＳ Ｐゴシック"/>
              </a:rPr>
              <a:t>"</a:t>
            </a:r>
            <a:endParaRPr lang="en-US" sz="1000" b="0" strike="noStrike" spc="-1">
              <a:latin typeface="Arial"/>
            </a:endParaRPr>
          </a:p>
          <a:p>
            <a:pPr>
              <a:lnSpc>
                <a:spcPct val="100000"/>
              </a:lnSpc>
            </a:pPr>
            <a:r>
              <a:rPr lang="en-US" sz="1200" b="1" strike="noStrike" spc="-1">
                <a:solidFill>
                  <a:srgbClr val="37424A"/>
                </a:solidFill>
                <a:latin typeface="Courier New"/>
                <a:ea typeface="ＭＳ Ｐゴシック"/>
              </a:rPr>
              <a:t>LICENSE = "MIT</a:t>
            </a:r>
            <a:r>
              <a:rPr lang="en-US" sz="1000" b="1" strike="noStrike" spc="-1">
                <a:solidFill>
                  <a:srgbClr val="37424A"/>
                </a:solidFill>
                <a:latin typeface="Courier New"/>
                <a:ea typeface="ＭＳ Ｐゴシック"/>
              </a:rPr>
              <a:t>"</a:t>
            </a:r>
            <a:endParaRPr lang="en-US" sz="1000" b="0" strike="noStrike" spc="-1">
              <a:latin typeface="Arial"/>
            </a:endParaRPr>
          </a:p>
          <a:p>
            <a:pPr>
              <a:lnSpc>
                <a:spcPct val="100000"/>
              </a:lnSpc>
            </a:pPr>
            <a:endParaRPr lang="en-US" sz="1000" b="0" strike="noStrike" spc="-1">
              <a:latin typeface="Arial"/>
            </a:endParaRPr>
          </a:p>
          <a:p>
            <a:pPr>
              <a:lnSpc>
                <a:spcPct val="100000"/>
              </a:lnSpc>
            </a:pPr>
            <a:r>
              <a:rPr lang="en-US" sz="1200" b="1" strike="noStrike" spc="-1">
                <a:solidFill>
                  <a:srgbClr val="37424A"/>
                </a:solidFill>
                <a:latin typeface="Courier New"/>
                <a:ea typeface="ＭＳ Ｐゴシック"/>
              </a:rPr>
              <a:t>IMAGE_INSTALL = </a:t>
            </a:r>
            <a:r>
              <a:rPr lang="en-US" sz="1000" b="1" strike="noStrike" spc="-1">
                <a:solidFill>
                  <a:srgbClr val="37424A"/>
                </a:solidFill>
                <a:latin typeface="Courier New"/>
                <a:ea typeface="ＭＳ Ｐゴシック"/>
              </a:rPr>
              <a:t>"</a:t>
            </a:r>
            <a:r>
              <a:rPr lang="en-US" sz="1200" b="1" strike="noStrike" spc="-1">
                <a:solidFill>
                  <a:srgbClr val="37424A"/>
                </a:solidFill>
                <a:latin typeface="Courier New"/>
                <a:ea typeface="ＭＳ Ｐゴシック"/>
              </a:rPr>
              <a:t>packagegroup-core-boot \</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packagegroup-base-extended \</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${CORE_IMAGE_EXTRA_INSTALL} \</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a:t>
            </a:r>
            <a:r>
              <a:rPr lang="en-US" sz="1000" b="1" strike="noStrike" spc="-1">
                <a:solidFill>
                  <a:srgbClr val="37424A"/>
                </a:solidFill>
                <a:latin typeface="Courier New"/>
                <a:ea typeface="ＭＳ Ｐゴシック"/>
              </a:rPr>
              <a:t>"</a:t>
            </a:r>
            <a:endParaRPr lang="en-US" sz="1000" b="0" strike="noStrike" spc="-1">
              <a:latin typeface="Arial"/>
            </a:endParaRPr>
          </a:p>
          <a:p>
            <a:pPr>
              <a:lnSpc>
                <a:spcPct val="100000"/>
              </a:lnSpc>
            </a:pPr>
            <a:endParaRPr lang="en-US" sz="1000" b="0" strike="noStrike" spc="-1">
              <a:latin typeface="Arial"/>
            </a:endParaRPr>
          </a:p>
          <a:p>
            <a:pPr>
              <a:lnSpc>
                <a:spcPct val="100000"/>
              </a:lnSpc>
            </a:pPr>
            <a:r>
              <a:rPr lang="en-US" sz="1200" b="1" strike="noStrike" spc="-1">
                <a:solidFill>
                  <a:srgbClr val="37424A"/>
                </a:solidFill>
                <a:latin typeface="Courier New"/>
                <a:ea typeface="ＭＳ Ｐゴシック"/>
              </a:rPr>
              <a:t>inherit core-image</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inherit extrausers</a:t>
            </a:r>
            <a:endParaRPr lang="en-US" sz="1200" b="0" strike="noStrike" spc="-1">
              <a:latin typeface="Arial"/>
            </a:endParaRPr>
          </a:p>
          <a:p>
            <a:pPr>
              <a:lnSpc>
                <a:spcPct val="100000"/>
              </a:lnSpc>
            </a:pP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ROOT_PASSWORD = "secret</a:t>
            </a:r>
            <a:r>
              <a:rPr lang="en-US" sz="1000" b="1" strike="noStrike" spc="-1">
                <a:solidFill>
                  <a:srgbClr val="37424A"/>
                </a:solidFill>
                <a:latin typeface="Courier New"/>
                <a:ea typeface="ＭＳ Ｐゴシック"/>
              </a:rPr>
              <a:t>"</a:t>
            </a:r>
            <a:endParaRPr lang="en-US" sz="1000" b="0" strike="noStrike" spc="-1">
              <a:latin typeface="Arial"/>
            </a:endParaRPr>
          </a:p>
          <a:p>
            <a:pPr>
              <a:lnSpc>
                <a:spcPct val="100000"/>
              </a:lnSpc>
            </a:pPr>
            <a:r>
              <a:rPr lang="en-US" sz="1200" b="1" strike="noStrike" spc="-1">
                <a:solidFill>
                  <a:srgbClr val="37424A"/>
                </a:solidFill>
                <a:latin typeface="Courier New"/>
                <a:ea typeface="ＭＳ Ｐゴシック"/>
              </a:rPr>
              <a:t>DEV_PASSWORD = </a:t>
            </a:r>
            <a:r>
              <a:rPr lang="en-US" sz="1000" b="1" strike="noStrike" spc="-1">
                <a:solidFill>
                  <a:srgbClr val="37424A"/>
                </a:solidFill>
                <a:latin typeface="Courier New"/>
                <a:ea typeface="ＭＳ Ｐゴシック"/>
              </a:rPr>
              <a:t>"</a:t>
            </a:r>
            <a:r>
              <a:rPr lang="en-US" sz="1200" b="1" strike="noStrike" spc="-1">
                <a:solidFill>
                  <a:srgbClr val="37424A"/>
                </a:solidFill>
                <a:latin typeface="Courier New"/>
                <a:ea typeface="ＭＳ Ｐゴシック"/>
              </a:rPr>
              <a:t>hackme"</a:t>
            </a:r>
            <a:endParaRPr lang="en-US" sz="1200" b="0" strike="noStrike" spc="-1">
              <a:latin typeface="Arial"/>
            </a:endParaRPr>
          </a:p>
          <a:p>
            <a:pPr>
              <a:lnSpc>
                <a:spcPct val="100000"/>
              </a:lnSpc>
            </a:pP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EXTRA_USERS_PARAMS = </a:t>
            </a:r>
            <a:r>
              <a:rPr lang="en-US" sz="1000" b="1" strike="noStrike" spc="-1">
                <a:solidFill>
                  <a:srgbClr val="37424A"/>
                </a:solidFill>
                <a:latin typeface="Courier New"/>
                <a:ea typeface="ＭＳ Ｐゴシック"/>
              </a:rPr>
              <a:t>"</a:t>
            </a:r>
            <a:r>
              <a:rPr lang="en-US" sz="1200" b="1" strike="noStrike" spc="-1">
                <a:solidFill>
                  <a:srgbClr val="37424A"/>
                </a:solidFill>
                <a:latin typeface="Courier New"/>
                <a:ea typeface="ＭＳ Ｐゴシック"/>
              </a:rPr>
              <a:t> \</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groupadd developers; \</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useradd -p `openssl passwd ${DEV_PASSWORD}` developer; \</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useradd -g developers developer; \</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usermod -p `openssl passwd ${ROOT_PASSWORD}` root; \</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a:t>
            </a:r>
            <a:r>
              <a:rPr lang="en-US" sz="1000" b="1" strike="noStrike" spc="-1">
                <a:solidFill>
                  <a:srgbClr val="37424A"/>
                </a:solidFill>
                <a:latin typeface="Courier New"/>
                <a:ea typeface="ＭＳ Ｐゴシック"/>
              </a:rPr>
              <a:t>"</a:t>
            </a:r>
            <a:endParaRPr lang="en-US" sz="1000" b="0" strike="noStrike" spc="-1">
              <a:latin typeface="Arial"/>
            </a:endParaRPr>
          </a:p>
        </p:txBody>
      </p:sp>
      <p:sp>
        <p:nvSpPr>
          <p:cNvPr id="332" name="CustomShape 4"/>
          <p:cNvSpPr/>
          <p:nvPr/>
        </p:nvSpPr>
        <p:spPr>
          <a:xfrm>
            <a:off x="453960" y="5457240"/>
            <a:ext cx="8433360" cy="643320"/>
          </a:xfrm>
          <a:prstGeom prst="rect">
            <a:avLst/>
          </a:prstGeom>
          <a:solidFill>
            <a:schemeClr val="accent4"/>
          </a:solidFill>
          <a:ln>
            <a:solidFill>
              <a:schemeClr val="accent1"/>
            </a:solidFill>
            <a:round/>
          </a:ln>
          <a:effectLst>
            <a:outerShdw blurRad="40000" dist="2016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a:noAutofit/>
          </a:bodyPr>
          <a:lstStyle/>
          <a:p>
            <a:pPr>
              <a:lnSpc>
                <a:spcPct val="100000"/>
              </a:lnSpc>
            </a:pPr>
            <a:r>
              <a:rPr lang="en-US" sz="1600" b="1" strike="noStrike" spc="-1">
                <a:solidFill>
                  <a:srgbClr val="37424A"/>
                </a:solidFill>
                <a:latin typeface="Courier New"/>
                <a:ea typeface="ＭＳ Ｐゴシック"/>
              </a:rPr>
              <a:t>$ bitbake core-image-activity3</a:t>
            </a:r>
            <a:endParaRPr lang="en-US" sz="1600" b="0" strike="noStrike" spc="-1">
              <a:latin typeface="Arial"/>
            </a:endParaRPr>
          </a:p>
          <a:p>
            <a:pPr>
              <a:lnSpc>
                <a:spcPct val="100000"/>
              </a:lnSpc>
            </a:pPr>
            <a:r>
              <a:rPr lang="en-US" sz="1600" b="1" strike="noStrike" spc="-1">
                <a:solidFill>
                  <a:srgbClr val="37424A"/>
                </a:solidFill>
                <a:latin typeface="Courier New"/>
                <a:ea typeface="ＭＳ Ｐゴシック"/>
              </a:rPr>
              <a:t>$ runqemu qemuarm nographic</a:t>
            </a:r>
            <a:endParaRPr lang="en-US" sz="1600" b="0" strike="noStrike" spc="-1">
              <a:latin typeface="Arial"/>
            </a:endParaRPr>
          </a:p>
          <a:p>
            <a:pPr>
              <a:lnSpc>
                <a:spcPct val="100000"/>
              </a:lnSpc>
            </a:pPr>
            <a:endParaRPr lang="en-US" sz="1600" b="0" strike="noStrike" spc="-1">
              <a:latin typeface="Arial"/>
            </a:endParaRPr>
          </a:p>
        </p:txBody>
      </p:sp>
    </p:spTree>
    <p:extLst>
      <p:ext uri="{BB962C8B-B14F-4D97-AF65-F5344CB8AC3E}">
        <p14:creationId xmlns:p14="http://schemas.microsoft.com/office/powerpoint/2010/main" val="2336884602"/>
      </p:ext>
    </p:extLst>
  </p:cSld>
  <p:clrMapOvr>
    <a:masterClrMapping/>
  </p:clrMapOvr>
  <p:transition>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 name="TextShape 1"/>
          <p:cNvSpPr txBox="1"/>
          <p:nvPr/>
        </p:nvSpPr>
        <p:spPr>
          <a:xfrm>
            <a:off x="453960" y="408600"/>
            <a:ext cx="8227080" cy="888480"/>
          </a:xfrm>
          <a:prstGeom prst="rect">
            <a:avLst/>
          </a:prstGeom>
          <a:noFill/>
          <a:ln>
            <a:noFill/>
          </a:ln>
        </p:spPr>
        <p:txBody>
          <a:bodyPr lIns="0" tIns="0" rIns="0" bIns="0">
            <a:normAutofit/>
          </a:bodyPr>
          <a:lstStyle/>
          <a:p>
            <a:pPr>
              <a:lnSpc>
                <a:spcPts val="2599"/>
              </a:lnSpc>
            </a:pPr>
            <a:r>
              <a:rPr lang="en-US" sz="2600" b="1" strike="noStrike" spc="-1">
                <a:solidFill>
                  <a:srgbClr val="0098DB"/>
                </a:solidFill>
                <a:latin typeface="Arial"/>
                <a:ea typeface="ＭＳ Ｐゴシック"/>
              </a:rPr>
              <a:t>Works, but...</a:t>
            </a:r>
            <a:endParaRPr lang="en-US" sz="2600" b="0" strike="noStrike" spc="-1">
              <a:solidFill>
                <a:srgbClr val="37424A"/>
              </a:solidFill>
              <a:latin typeface="Arial"/>
            </a:endParaRPr>
          </a:p>
        </p:txBody>
      </p:sp>
      <p:sp>
        <p:nvSpPr>
          <p:cNvPr id="334" name="TextShape 2"/>
          <p:cNvSpPr txBox="1"/>
          <p:nvPr/>
        </p:nvSpPr>
        <p:spPr>
          <a:xfrm>
            <a:off x="442800" y="859680"/>
            <a:ext cx="8229240" cy="2797920"/>
          </a:xfrm>
          <a:prstGeom prst="rect">
            <a:avLst/>
          </a:prstGeom>
          <a:noFill/>
          <a:ln>
            <a:noFill/>
          </a:ln>
        </p:spPr>
        <p:txBody>
          <a:bodyPr lIns="0" tIns="0" rIns="0" bIns="0">
            <a:normAutofit/>
          </a:bodyPr>
          <a:lstStyle/>
          <a:p>
            <a:pPr marL="343080" indent="-342720">
              <a:lnSpc>
                <a:spcPct val="100000"/>
              </a:lnSpc>
              <a:spcBef>
                <a:spcPts val="1800"/>
              </a:spcBef>
              <a:buClr>
                <a:srgbClr val="0098DB"/>
              </a:buClr>
              <a:buFont typeface="Arial"/>
              <a:buChar char="•"/>
            </a:pPr>
            <a:r>
              <a:rPr lang="en-US" sz="2400" b="1" strike="noStrike" spc="-1">
                <a:solidFill>
                  <a:srgbClr val="414141"/>
                </a:solidFill>
                <a:latin typeface="Arial"/>
                <a:ea typeface="ＭＳ Ｐゴシック"/>
              </a:rPr>
              <a:t>Changing the image recipe for new users is not really elegant.</a:t>
            </a:r>
            <a:endParaRPr lang="en-US" sz="2400" b="1" strike="noStrike" spc="-1">
              <a:solidFill>
                <a:srgbClr val="414141"/>
              </a:solidFill>
              <a:latin typeface="Arial"/>
            </a:endParaRPr>
          </a:p>
          <a:p>
            <a:pPr marL="343080" indent="-342720">
              <a:lnSpc>
                <a:spcPct val="100000"/>
              </a:lnSpc>
              <a:spcBef>
                <a:spcPts val="1800"/>
              </a:spcBef>
              <a:buClr>
                <a:srgbClr val="0098DB"/>
              </a:buClr>
              <a:buFont typeface="Arial"/>
              <a:buChar char="•"/>
            </a:pPr>
            <a:r>
              <a:rPr lang="en-US" sz="2400" b="1" strike="noStrike" spc="-1">
                <a:solidFill>
                  <a:srgbClr val="414141"/>
                </a:solidFill>
                <a:latin typeface="Arial"/>
                <a:ea typeface="ＭＳ Ｐゴシック"/>
              </a:rPr>
              <a:t>It would be better if we could set the users we want to add and their passwords in a configuration file such as local.conf or a distro configuration.</a:t>
            </a:r>
            <a:endParaRPr lang="en-US" sz="2400" b="1" strike="noStrike" spc="-1">
              <a:solidFill>
                <a:srgbClr val="414141"/>
              </a:solidFill>
              <a:latin typeface="Arial"/>
            </a:endParaRPr>
          </a:p>
          <a:p>
            <a:pPr>
              <a:lnSpc>
                <a:spcPct val="100000"/>
              </a:lnSpc>
              <a:spcBef>
                <a:spcPts val="1800"/>
              </a:spcBef>
            </a:pPr>
            <a:endParaRPr lang="en-US" sz="2400" b="1" strike="noStrike" spc="-1">
              <a:solidFill>
                <a:srgbClr val="414141"/>
              </a:solidFill>
              <a:latin typeface="Arial"/>
            </a:endParaRPr>
          </a:p>
          <a:p>
            <a:pPr>
              <a:lnSpc>
                <a:spcPct val="100000"/>
              </a:lnSpc>
              <a:spcBef>
                <a:spcPts val="1800"/>
              </a:spcBef>
            </a:pPr>
            <a:endParaRPr lang="en-US" sz="2400" b="1" strike="noStrike" spc="-1">
              <a:solidFill>
                <a:srgbClr val="414141"/>
              </a:solidFill>
              <a:latin typeface="Arial"/>
            </a:endParaRPr>
          </a:p>
        </p:txBody>
      </p:sp>
    </p:spTree>
    <p:extLst>
      <p:ext uri="{BB962C8B-B14F-4D97-AF65-F5344CB8AC3E}">
        <p14:creationId xmlns:p14="http://schemas.microsoft.com/office/powerpoint/2010/main" val="869499468"/>
      </p:ext>
    </p:extLst>
  </p:cSld>
  <p:clrMapOvr>
    <a:masterClrMapping/>
  </p:clrMapOvr>
  <p:transition>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 name="TextShape 1"/>
          <p:cNvSpPr txBox="1"/>
          <p:nvPr/>
        </p:nvSpPr>
        <p:spPr>
          <a:xfrm>
            <a:off x="453960" y="408600"/>
            <a:ext cx="8227080" cy="888480"/>
          </a:xfrm>
          <a:prstGeom prst="rect">
            <a:avLst/>
          </a:prstGeom>
          <a:noFill/>
          <a:ln>
            <a:noFill/>
          </a:ln>
        </p:spPr>
        <p:txBody>
          <a:bodyPr lIns="0" tIns="0" rIns="0" bIns="0">
            <a:normAutofit/>
          </a:bodyPr>
          <a:lstStyle/>
          <a:p>
            <a:pPr>
              <a:lnSpc>
                <a:spcPts val="2599"/>
              </a:lnSpc>
            </a:pPr>
            <a:r>
              <a:rPr lang="en-US" sz="2600" b="1" strike="noStrike" spc="-1">
                <a:solidFill>
                  <a:srgbClr val="0098DB"/>
                </a:solidFill>
                <a:latin typeface="Arial"/>
                <a:ea typeface="ＭＳ Ｐゴシック"/>
              </a:rPr>
              <a:t>A little script goes a long way...</a:t>
            </a:r>
            <a:endParaRPr lang="en-US" sz="2600" b="0" strike="noStrike" spc="-1">
              <a:solidFill>
                <a:srgbClr val="37424A"/>
              </a:solidFill>
              <a:latin typeface="Arial"/>
            </a:endParaRPr>
          </a:p>
        </p:txBody>
      </p:sp>
      <p:sp>
        <p:nvSpPr>
          <p:cNvPr id="336" name="CustomShape 2"/>
          <p:cNvSpPr/>
          <p:nvPr/>
        </p:nvSpPr>
        <p:spPr>
          <a:xfrm>
            <a:off x="731520" y="1285920"/>
            <a:ext cx="7955280" cy="4970880"/>
          </a:xfrm>
          <a:prstGeom prst="rect">
            <a:avLst/>
          </a:prstGeom>
          <a:solidFill>
            <a:srgbClr val="DEE6EF"/>
          </a:solidFill>
          <a:ln>
            <a:solidFill>
              <a:schemeClr val="accent1"/>
            </a:solidFill>
            <a:round/>
          </a:ln>
          <a:effectLst>
            <a:outerShdw blurRad="40000" dist="2016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a:noAutofit/>
          </a:bodyPr>
          <a:lstStyle/>
          <a:p>
            <a:pPr>
              <a:lnSpc>
                <a:spcPct val="100000"/>
              </a:lnSpc>
            </a:pPr>
            <a:r>
              <a:rPr lang="en-US" sz="1000" b="1" strike="noStrike" spc="-1">
                <a:solidFill>
                  <a:srgbClr val="37424A"/>
                </a:solidFill>
                <a:latin typeface="Courier New"/>
                <a:ea typeface="ＭＳ Ｐゴシック"/>
              </a:rPr>
              <a:t># Image post-processing to setup user accounts</a:t>
            </a:r>
            <a:endParaRPr lang="en-US" sz="1000" b="0" strike="noStrike" spc="-1">
              <a:latin typeface="Arial"/>
            </a:endParaRPr>
          </a:p>
          <a:p>
            <a:pPr>
              <a:lnSpc>
                <a:spcPct val="100000"/>
              </a:lnSpc>
            </a:pPr>
            <a:endParaRPr lang="en-US" sz="1000" b="0" strike="noStrike" spc="-1">
              <a:latin typeface="Arial"/>
            </a:endParaRPr>
          </a:p>
          <a:p>
            <a:pPr>
              <a:lnSpc>
                <a:spcPct val="100000"/>
              </a:lnSpc>
            </a:pPr>
            <a:r>
              <a:rPr lang="en-US" sz="1000" b="1" strike="noStrike" spc="-1">
                <a:solidFill>
                  <a:srgbClr val="37424A"/>
                </a:solidFill>
                <a:latin typeface="Courier New"/>
                <a:ea typeface="ＭＳ Ｐゴシック"/>
              </a:rPr>
              <a:t>inherit extrausers</a:t>
            </a:r>
            <a:endParaRPr lang="en-US" sz="1000" b="0" strike="noStrike" spc="-1">
              <a:latin typeface="Arial"/>
            </a:endParaRPr>
          </a:p>
          <a:p>
            <a:pPr>
              <a:lnSpc>
                <a:spcPct val="100000"/>
              </a:lnSpc>
            </a:pPr>
            <a:r>
              <a:rPr lang="en-US" sz="1000" b="1" strike="noStrike" spc="-1">
                <a:solidFill>
                  <a:srgbClr val="37424A"/>
                </a:solidFill>
                <a:latin typeface="Courier New"/>
                <a:ea typeface="ＭＳ Ｐゴシック"/>
              </a:rPr>
              <a:t> </a:t>
            </a:r>
            <a:endParaRPr lang="en-US" sz="1000" b="0" strike="noStrike" spc="-1">
              <a:latin typeface="Arial"/>
            </a:endParaRPr>
          </a:p>
          <a:p>
            <a:pPr>
              <a:lnSpc>
                <a:spcPct val="100000"/>
              </a:lnSpc>
            </a:pPr>
            <a:r>
              <a:rPr lang="en-US" sz="1000" b="1" strike="noStrike" spc="-1">
                <a:solidFill>
                  <a:srgbClr val="37424A"/>
                </a:solidFill>
                <a:latin typeface="Courier New"/>
                <a:ea typeface="ＭＳ Ｐゴシック"/>
              </a:rPr>
              <a:t># Space-delimited list of user:password:&lt;group,group,...&gt; tuples</a:t>
            </a:r>
            <a:endParaRPr lang="en-US" sz="1000" b="0" strike="noStrike" spc="-1">
              <a:latin typeface="Arial"/>
            </a:endParaRPr>
          </a:p>
          <a:p>
            <a:pPr>
              <a:lnSpc>
                <a:spcPct val="100000"/>
              </a:lnSpc>
            </a:pPr>
            <a:r>
              <a:rPr lang="en-US" sz="1000" b="1" strike="noStrike" spc="-1">
                <a:solidFill>
                  <a:srgbClr val="37424A"/>
                </a:solidFill>
                <a:latin typeface="Courier New"/>
                <a:ea typeface="ＭＳ Ｐゴシック"/>
              </a:rPr>
              <a:t>NEWUSERS ??= ""</a:t>
            </a:r>
            <a:endParaRPr lang="en-US" sz="1000" b="0" strike="noStrike" spc="-1">
              <a:latin typeface="Arial"/>
            </a:endParaRPr>
          </a:p>
          <a:p>
            <a:pPr>
              <a:lnSpc>
                <a:spcPct val="100000"/>
              </a:lnSpc>
            </a:pPr>
            <a:endParaRPr lang="en-US" sz="1000" b="0" strike="noStrike" spc="-1">
              <a:latin typeface="Arial"/>
            </a:endParaRPr>
          </a:p>
          <a:p>
            <a:pPr>
              <a:lnSpc>
                <a:spcPct val="100000"/>
              </a:lnSpc>
            </a:pPr>
            <a:r>
              <a:rPr lang="en-US" sz="1000" b="1" strike="noStrike" spc="-1">
                <a:solidFill>
                  <a:srgbClr val="37424A"/>
                </a:solidFill>
                <a:latin typeface="Courier New"/>
                <a:ea typeface="ＭＳ Ｐゴシック"/>
              </a:rPr>
              <a:t># root password</a:t>
            </a:r>
            <a:endParaRPr lang="en-US" sz="1000" b="0" strike="noStrike" spc="-1">
              <a:latin typeface="Arial"/>
            </a:endParaRPr>
          </a:p>
          <a:p>
            <a:pPr>
              <a:lnSpc>
                <a:spcPct val="100000"/>
              </a:lnSpc>
            </a:pPr>
            <a:r>
              <a:rPr lang="en-US" sz="1000" b="1" strike="noStrike" spc="-1">
                <a:solidFill>
                  <a:srgbClr val="37424A"/>
                </a:solidFill>
                <a:latin typeface="Courier New"/>
                <a:ea typeface="ＭＳ Ｐゴシック"/>
              </a:rPr>
              <a:t>ROOT_PASSWORD ??= ""</a:t>
            </a:r>
            <a:endParaRPr lang="en-US" sz="1000" b="0" strike="noStrike" spc="-1">
              <a:latin typeface="Arial"/>
            </a:endParaRPr>
          </a:p>
          <a:p>
            <a:pPr>
              <a:lnSpc>
                <a:spcPct val="100000"/>
              </a:lnSpc>
            </a:pPr>
            <a:endParaRPr lang="en-US" sz="1000" b="0" strike="noStrike" spc="-1">
              <a:latin typeface="Arial"/>
            </a:endParaRPr>
          </a:p>
          <a:p>
            <a:pPr>
              <a:lnSpc>
                <a:spcPct val="100000"/>
              </a:lnSpc>
            </a:pPr>
            <a:r>
              <a:rPr lang="en-US" sz="1000" b="1" strike="noStrike" spc="-1">
                <a:solidFill>
                  <a:srgbClr val="37424A"/>
                </a:solidFill>
                <a:latin typeface="Courier New"/>
                <a:ea typeface="ＭＳ Ｐゴシック"/>
              </a:rPr>
              <a:t>python () {</a:t>
            </a:r>
            <a:endParaRPr lang="en-US" sz="1000" b="0" strike="noStrike" spc="-1">
              <a:latin typeface="Arial"/>
            </a:endParaRPr>
          </a:p>
          <a:p>
            <a:pPr>
              <a:lnSpc>
                <a:spcPct val="100000"/>
              </a:lnSpc>
            </a:pPr>
            <a:r>
              <a:rPr lang="en-US" sz="1000" b="1" strike="noStrike" spc="-1">
                <a:solidFill>
                  <a:srgbClr val="37424A"/>
                </a:solidFill>
                <a:latin typeface="Courier New"/>
                <a:ea typeface="ＭＳ Ｐゴシック"/>
              </a:rPr>
              <a:t>   params = ""</a:t>
            </a:r>
            <a:endParaRPr lang="en-US" sz="1000" b="0" strike="noStrike" spc="-1">
              <a:latin typeface="Arial"/>
            </a:endParaRPr>
          </a:p>
          <a:p>
            <a:pPr>
              <a:lnSpc>
                <a:spcPct val="100000"/>
              </a:lnSpc>
            </a:pPr>
            <a:endParaRPr lang="en-US" sz="1000" b="0" strike="noStrike" spc="-1">
              <a:latin typeface="Arial"/>
            </a:endParaRPr>
          </a:p>
          <a:p>
            <a:pPr>
              <a:lnSpc>
                <a:spcPct val="100000"/>
              </a:lnSpc>
            </a:pPr>
            <a:r>
              <a:rPr lang="en-US" sz="1000" b="1" strike="noStrike" spc="-1">
                <a:solidFill>
                  <a:srgbClr val="37424A"/>
                </a:solidFill>
                <a:latin typeface="Courier New"/>
                <a:ea typeface="ＭＳ Ｐゴシック"/>
              </a:rPr>
              <a:t>   # add new users</a:t>
            </a:r>
            <a:endParaRPr lang="en-US" sz="1000" b="0" strike="noStrike" spc="-1">
              <a:latin typeface="Arial"/>
            </a:endParaRPr>
          </a:p>
          <a:p>
            <a:pPr>
              <a:lnSpc>
                <a:spcPct val="100000"/>
              </a:lnSpc>
            </a:pPr>
            <a:r>
              <a:rPr lang="en-US" sz="1000" b="1" strike="noStrike" spc="-1">
                <a:solidFill>
                  <a:srgbClr val="37424A"/>
                </a:solidFill>
                <a:latin typeface="Courier New"/>
                <a:ea typeface="ＭＳ Ｐゴシック"/>
              </a:rPr>
              <a:t>   newusers = (d.getVar("NEWUSERS", True) or "").split()</a:t>
            </a:r>
            <a:endParaRPr lang="en-US" sz="1000" b="0" strike="noStrike" spc="-1">
              <a:latin typeface="Arial"/>
            </a:endParaRPr>
          </a:p>
          <a:p>
            <a:pPr>
              <a:lnSpc>
                <a:spcPct val="100000"/>
              </a:lnSpc>
            </a:pPr>
            <a:r>
              <a:rPr lang="en-US" sz="1000" b="1" strike="noStrike" spc="-1">
                <a:solidFill>
                  <a:srgbClr val="37424A"/>
                </a:solidFill>
                <a:latin typeface="Courier New"/>
                <a:ea typeface="ＭＳ Ｐゴシック"/>
              </a:rPr>
              <a:t>   if newusers:</a:t>
            </a:r>
            <a:endParaRPr lang="en-US" sz="1000" b="0" strike="noStrike" spc="-1">
              <a:latin typeface="Arial"/>
            </a:endParaRPr>
          </a:p>
          <a:p>
            <a:pPr>
              <a:lnSpc>
                <a:spcPct val="100000"/>
              </a:lnSpc>
            </a:pPr>
            <a:r>
              <a:rPr lang="en-US" sz="1000" b="1" strike="noStrike" spc="-1">
                <a:solidFill>
                  <a:srgbClr val="37424A"/>
                </a:solidFill>
                <a:latin typeface="Courier New"/>
                <a:ea typeface="ＭＳ Ｐゴシック"/>
              </a:rPr>
              <a:t>      for user in newusers:</a:t>
            </a:r>
            <a:endParaRPr lang="en-US" sz="1000" b="0" strike="noStrike" spc="-1">
              <a:latin typeface="Arial"/>
            </a:endParaRPr>
          </a:p>
          <a:p>
            <a:pPr>
              <a:lnSpc>
                <a:spcPct val="100000"/>
              </a:lnSpc>
            </a:pPr>
            <a:r>
              <a:rPr lang="en-US" sz="1000" b="1" strike="noStrike" spc="-1">
                <a:solidFill>
                  <a:srgbClr val="37424A"/>
                </a:solidFill>
                <a:latin typeface="Courier New"/>
                <a:ea typeface="ＭＳ Ｐゴシック"/>
              </a:rPr>
              <a:t>         name,password,groups = user.split(":")</a:t>
            </a:r>
            <a:endParaRPr lang="en-US" sz="1000" b="0" strike="noStrike" spc="-1">
              <a:latin typeface="Arial"/>
            </a:endParaRPr>
          </a:p>
          <a:p>
            <a:pPr>
              <a:lnSpc>
                <a:spcPct val="100000"/>
              </a:lnSpc>
            </a:pPr>
            <a:r>
              <a:rPr lang="en-US" sz="1000" b="1" strike="noStrike" spc="-1">
                <a:solidFill>
                  <a:srgbClr val="37424A"/>
                </a:solidFill>
                <a:latin typeface="Courier New"/>
                <a:ea typeface="ＭＳ Ｐゴシック"/>
              </a:rPr>
              <a:t>         for group in groups.split(","):</a:t>
            </a:r>
            <a:endParaRPr lang="en-US" sz="1000" b="0" strike="noStrike" spc="-1">
              <a:latin typeface="Arial"/>
            </a:endParaRPr>
          </a:p>
          <a:p>
            <a:pPr>
              <a:lnSpc>
                <a:spcPct val="100000"/>
              </a:lnSpc>
            </a:pPr>
            <a:r>
              <a:rPr lang="en-US" sz="1000" b="1" strike="noStrike" spc="-1">
                <a:solidFill>
                  <a:srgbClr val="37424A"/>
                </a:solidFill>
                <a:latin typeface="Courier New"/>
                <a:ea typeface="ＭＳ Ｐゴシック"/>
              </a:rPr>
              <a:t>            params += "groupadd -f " + group + "; "</a:t>
            </a:r>
            <a:endParaRPr lang="en-US" sz="1000" b="0" strike="noStrike" spc="-1">
              <a:latin typeface="Arial"/>
            </a:endParaRPr>
          </a:p>
          <a:p>
            <a:pPr>
              <a:lnSpc>
                <a:spcPct val="100000"/>
              </a:lnSpc>
            </a:pPr>
            <a:r>
              <a:rPr lang="en-US" sz="1000" b="1" strike="noStrike" spc="-1">
                <a:solidFill>
                  <a:srgbClr val="37424A"/>
                </a:solidFill>
                <a:latin typeface="Courier New"/>
                <a:ea typeface="ＭＳ Ｐゴシック"/>
              </a:rPr>
              <a:t>         params += "useradd -p `openssl passwd " + password + "` "</a:t>
            </a:r>
            <a:endParaRPr lang="en-US" sz="1000" b="0" strike="noStrike" spc="-1">
              <a:latin typeface="Arial"/>
            </a:endParaRPr>
          </a:p>
          <a:p>
            <a:pPr>
              <a:lnSpc>
                <a:spcPct val="100000"/>
              </a:lnSpc>
            </a:pPr>
            <a:r>
              <a:rPr lang="en-US" sz="1000" b="1" strike="noStrike" spc="-1">
                <a:solidFill>
                  <a:srgbClr val="37424A"/>
                </a:solidFill>
                <a:latin typeface="Courier New"/>
                <a:ea typeface="ＭＳ Ｐゴシック"/>
              </a:rPr>
              <a:t>         if groups:</a:t>
            </a:r>
            <a:endParaRPr lang="en-US" sz="1000" b="0" strike="noStrike" spc="-1">
              <a:latin typeface="Arial"/>
            </a:endParaRPr>
          </a:p>
          <a:p>
            <a:pPr>
              <a:lnSpc>
                <a:spcPct val="100000"/>
              </a:lnSpc>
            </a:pPr>
            <a:r>
              <a:rPr lang="en-US" sz="1000" b="1" strike="noStrike" spc="-1">
                <a:solidFill>
                  <a:srgbClr val="37424A"/>
                </a:solidFill>
                <a:latin typeface="Courier New"/>
                <a:ea typeface="ＭＳ Ｐゴシック"/>
              </a:rPr>
              <a:t>            params += "-G " + groups + " "</a:t>
            </a:r>
            <a:endParaRPr lang="en-US" sz="1000" b="0" strike="noStrike" spc="-1">
              <a:latin typeface="Arial"/>
            </a:endParaRPr>
          </a:p>
          <a:p>
            <a:pPr>
              <a:lnSpc>
                <a:spcPct val="100000"/>
              </a:lnSpc>
            </a:pPr>
            <a:r>
              <a:rPr lang="en-US" sz="1000" b="1" strike="noStrike" spc="-1">
                <a:solidFill>
                  <a:srgbClr val="37424A"/>
                </a:solidFill>
                <a:latin typeface="Courier New"/>
                <a:ea typeface="ＭＳ Ｐゴシック"/>
              </a:rPr>
              <a:t>         params += name + "; "</a:t>
            </a:r>
            <a:endParaRPr lang="en-US" sz="1000" b="0" strike="noStrike" spc="-1">
              <a:latin typeface="Arial"/>
            </a:endParaRPr>
          </a:p>
          <a:p>
            <a:pPr>
              <a:lnSpc>
                <a:spcPct val="100000"/>
              </a:lnSpc>
            </a:pPr>
            <a:endParaRPr lang="en-US" sz="1000" b="0" strike="noStrike" spc="-1">
              <a:latin typeface="Arial"/>
            </a:endParaRPr>
          </a:p>
          <a:p>
            <a:pPr>
              <a:lnSpc>
                <a:spcPct val="100000"/>
              </a:lnSpc>
            </a:pPr>
            <a:r>
              <a:rPr lang="en-US" sz="1000" b="1" strike="noStrike" spc="-1">
                <a:solidFill>
                  <a:srgbClr val="37424A"/>
                </a:solidFill>
                <a:latin typeface="Courier New"/>
                <a:ea typeface="ＭＳ Ｐゴシック"/>
              </a:rPr>
              <a:t>   # modify root password</a:t>
            </a:r>
            <a:endParaRPr lang="en-US" sz="1000" b="0" strike="noStrike" spc="-1">
              <a:latin typeface="Arial"/>
            </a:endParaRPr>
          </a:p>
          <a:p>
            <a:pPr>
              <a:lnSpc>
                <a:spcPct val="100000"/>
              </a:lnSpc>
            </a:pPr>
            <a:r>
              <a:rPr lang="en-US" sz="1000" b="1" strike="noStrike" spc="-1">
                <a:solidFill>
                  <a:srgbClr val="37424A"/>
                </a:solidFill>
                <a:latin typeface="Courier New"/>
                <a:ea typeface="ＭＳ Ｐゴシック"/>
              </a:rPr>
              <a:t>   rootpw = d.getVar("ROOT_PASSWORD", True) or ""</a:t>
            </a:r>
            <a:endParaRPr lang="en-US" sz="1000" b="0" strike="noStrike" spc="-1">
              <a:latin typeface="Arial"/>
            </a:endParaRPr>
          </a:p>
          <a:p>
            <a:pPr>
              <a:lnSpc>
                <a:spcPct val="100000"/>
              </a:lnSpc>
            </a:pPr>
            <a:r>
              <a:rPr lang="en-US" sz="1000" b="1" strike="noStrike" spc="-1">
                <a:solidFill>
                  <a:srgbClr val="37424A"/>
                </a:solidFill>
                <a:latin typeface="Courier New"/>
                <a:ea typeface="ＭＳ Ｐゴシック"/>
              </a:rPr>
              <a:t>   if rootpw:</a:t>
            </a:r>
            <a:endParaRPr lang="en-US" sz="1000" b="0" strike="noStrike" spc="-1">
              <a:latin typeface="Arial"/>
            </a:endParaRPr>
          </a:p>
          <a:p>
            <a:pPr>
              <a:lnSpc>
                <a:spcPct val="100000"/>
              </a:lnSpc>
            </a:pPr>
            <a:r>
              <a:rPr lang="en-US" sz="1000" b="1" strike="noStrike" spc="-1">
                <a:solidFill>
                  <a:srgbClr val="37424A"/>
                </a:solidFill>
                <a:latin typeface="Courier New"/>
                <a:ea typeface="ＭＳ Ｐゴシック"/>
              </a:rPr>
              <a:t>      params += "usermod -p `openssl passwd " + rootpw + "` root; "</a:t>
            </a:r>
            <a:endParaRPr lang="en-US" sz="1000" b="0" strike="noStrike" spc="-1">
              <a:latin typeface="Arial"/>
            </a:endParaRPr>
          </a:p>
          <a:p>
            <a:pPr>
              <a:lnSpc>
                <a:spcPct val="100000"/>
              </a:lnSpc>
            </a:pPr>
            <a:endParaRPr lang="en-US" sz="1000" b="0" strike="noStrike" spc="-1">
              <a:latin typeface="Arial"/>
            </a:endParaRPr>
          </a:p>
          <a:p>
            <a:pPr>
              <a:lnSpc>
                <a:spcPct val="100000"/>
              </a:lnSpc>
            </a:pPr>
            <a:r>
              <a:rPr lang="en-US" sz="1000" b="1" strike="noStrike" spc="-1">
                <a:solidFill>
                  <a:srgbClr val="37424A"/>
                </a:solidFill>
                <a:latin typeface="Courier New"/>
                <a:ea typeface="ＭＳ Ｐゴシック"/>
              </a:rPr>
              <a:t>   d.setVar("EXTRA_USERS_PARAMS", params)</a:t>
            </a:r>
            <a:endParaRPr lang="en-US" sz="1000" b="0" strike="noStrike" spc="-1">
              <a:latin typeface="Arial"/>
            </a:endParaRPr>
          </a:p>
          <a:p>
            <a:pPr>
              <a:lnSpc>
                <a:spcPct val="100000"/>
              </a:lnSpc>
            </a:pPr>
            <a:r>
              <a:rPr lang="en-US" sz="1000" b="1" strike="noStrike" spc="-1">
                <a:solidFill>
                  <a:srgbClr val="37424A"/>
                </a:solidFill>
                <a:latin typeface="Courier New"/>
                <a:ea typeface="ＭＳ Ｐゴシック"/>
              </a:rPr>
              <a:t>}</a:t>
            </a:r>
            <a:endParaRPr lang="en-US" sz="1000" b="0" strike="noStrike" spc="-1">
              <a:latin typeface="Arial"/>
            </a:endParaRPr>
          </a:p>
          <a:p>
            <a:pPr>
              <a:lnSpc>
                <a:spcPct val="100000"/>
              </a:lnSpc>
            </a:pPr>
            <a:endParaRPr lang="en-US" sz="1000" b="0" strike="noStrike" spc="-1">
              <a:latin typeface="Arial"/>
            </a:endParaRPr>
          </a:p>
        </p:txBody>
      </p:sp>
      <p:sp>
        <p:nvSpPr>
          <p:cNvPr id="337" name="CustomShape 3"/>
          <p:cNvSpPr/>
          <p:nvPr/>
        </p:nvSpPr>
        <p:spPr>
          <a:xfrm>
            <a:off x="453960" y="803160"/>
            <a:ext cx="8433360" cy="385560"/>
          </a:xfrm>
          <a:prstGeom prst="rect">
            <a:avLst/>
          </a:prstGeom>
          <a:solidFill>
            <a:schemeClr val="accent4"/>
          </a:solidFill>
          <a:ln>
            <a:solidFill>
              <a:schemeClr val="accent1"/>
            </a:solidFill>
            <a:round/>
          </a:ln>
          <a:effectLst>
            <a:outerShdw blurRad="40000" dist="2016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a:noAutofit/>
          </a:bodyPr>
          <a:lstStyle/>
          <a:p>
            <a:pPr>
              <a:lnSpc>
                <a:spcPct val="100000"/>
              </a:lnSpc>
            </a:pPr>
            <a:r>
              <a:rPr lang="en-US" sz="1600" b="1" strike="noStrike" spc="-1">
                <a:solidFill>
                  <a:srgbClr val="37424A"/>
                </a:solidFill>
                <a:latin typeface="Courier New"/>
                <a:ea typeface="ＭＳ Ｐゴシック"/>
              </a:rPr>
              <a:t>$ vi user-setup.inc</a:t>
            </a:r>
            <a:endParaRPr lang="en-US" sz="1600" b="0" strike="noStrike" spc="-1">
              <a:latin typeface="Arial"/>
            </a:endParaRPr>
          </a:p>
        </p:txBody>
      </p:sp>
    </p:spTree>
    <p:extLst>
      <p:ext uri="{BB962C8B-B14F-4D97-AF65-F5344CB8AC3E}">
        <p14:creationId xmlns:p14="http://schemas.microsoft.com/office/powerpoint/2010/main" val="3115054397"/>
      </p:ext>
    </p:extLst>
  </p:cSld>
  <p:clrMapOvr>
    <a:masterClrMapping/>
  </p:clrMapOvr>
  <p:transition>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 name="TextShape 1"/>
          <p:cNvSpPr txBox="1"/>
          <p:nvPr/>
        </p:nvSpPr>
        <p:spPr>
          <a:xfrm>
            <a:off x="453960" y="408600"/>
            <a:ext cx="8227080" cy="888480"/>
          </a:xfrm>
          <a:prstGeom prst="rect">
            <a:avLst/>
          </a:prstGeom>
          <a:noFill/>
          <a:ln>
            <a:noFill/>
          </a:ln>
        </p:spPr>
        <p:txBody>
          <a:bodyPr lIns="0" tIns="0" rIns="0" bIns="0">
            <a:normAutofit/>
          </a:bodyPr>
          <a:lstStyle/>
          <a:p>
            <a:pPr>
              <a:lnSpc>
                <a:spcPts val="2599"/>
              </a:lnSpc>
            </a:pPr>
            <a:r>
              <a:rPr lang="en-US" sz="2600" b="1" strike="noStrike" spc="-1">
                <a:solidFill>
                  <a:srgbClr val="0098DB"/>
                </a:solidFill>
                <a:latin typeface="Arial"/>
                <a:ea typeface="ＭＳ Ｐゴシック"/>
              </a:rPr>
              <a:t>Using the script</a:t>
            </a:r>
            <a:endParaRPr lang="en-US" sz="2600" b="0" strike="noStrike" spc="-1">
              <a:solidFill>
                <a:srgbClr val="37424A"/>
              </a:solidFill>
              <a:latin typeface="Arial"/>
            </a:endParaRPr>
          </a:p>
        </p:txBody>
      </p:sp>
      <p:sp>
        <p:nvSpPr>
          <p:cNvPr id="339" name="CustomShape 2"/>
          <p:cNvSpPr/>
          <p:nvPr/>
        </p:nvSpPr>
        <p:spPr>
          <a:xfrm>
            <a:off x="453960" y="911160"/>
            <a:ext cx="8433360" cy="369000"/>
          </a:xfrm>
          <a:prstGeom prst="rect">
            <a:avLst/>
          </a:prstGeom>
          <a:solidFill>
            <a:schemeClr val="accent4"/>
          </a:solidFill>
          <a:ln>
            <a:solidFill>
              <a:schemeClr val="accent1"/>
            </a:solidFill>
            <a:round/>
          </a:ln>
          <a:effectLst>
            <a:outerShdw blurRad="40000" dist="2016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a:noAutofit/>
          </a:bodyPr>
          <a:lstStyle/>
          <a:p>
            <a:pPr>
              <a:lnSpc>
                <a:spcPct val="100000"/>
              </a:lnSpc>
            </a:pPr>
            <a:r>
              <a:rPr lang="en-US" sz="1600" b="1" strike="noStrike" spc="-1">
                <a:solidFill>
                  <a:srgbClr val="37424A"/>
                </a:solidFill>
                <a:latin typeface="Courier New"/>
                <a:ea typeface="ＭＳ Ｐゴシック"/>
              </a:rPr>
              <a:t>$ vi core-image-activity3.bb</a:t>
            </a:r>
            <a:endParaRPr lang="en-US" sz="1600" b="0" strike="noStrike" spc="-1">
              <a:latin typeface="Arial"/>
            </a:endParaRPr>
          </a:p>
        </p:txBody>
      </p:sp>
      <p:sp>
        <p:nvSpPr>
          <p:cNvPr id="340" name="CustomShape 3"/>
          <p:cNvSpPr/>
          <p:nvPr/>
        </p:nvSpPr>
        <p:spPr>
          <a:xfrm>
            <a:off x="453960" y="3765240"/>
            <a:ext cx="8433360" cy="407880"/>
          </a:xfrm>
          <a:prstGeom prst="rect">
            <a:avLst/>
          </a:prstGeom>
          <a:solidFill>
            <a:schemeClr val="accent4"/>
          </a:solidFill>
          <a:ln>
            <a:solidFill>
              <a:schemeClr val="accent1"/>
            </a:solidFill>
            <a:round/>
          </a:ln>
          <a:effectLst>
            <a:outerShdw blurRad="40000" dist="2016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a:noAutofit/>
          </a:bodyPr>
          <a:lstStyle/>
          <a:p>
            <a:pPr>
              <a:lnSpc>
                <a:spcPct val="100000"/>
              </a:lnSpc>
            </a:pPr>
            <a:r>
              <a:rPr lang="en-US" sz="1600" b="1" strike="noStrike" spc="-1">
                <a:solidFill>
                  <a:srgbClr val="37424A"/>
                </a:solidFill>
                <a:latin typeface="Courier New"/>
                <a:ea typeface="ＭＳ Ｐゴシック"/>
              </a:rPr>
              <a:t>$ vi /scratch/poky/build/conf/local.conf</a:t>
            </a:r>
            <a:endParaRPr lang="en-US" sz="1600" b="0" strike="noStrike" spc="-1">
              <a:latin typeface="Arial"/>
            </a:endParaRPr>
          </a:p>
        </p:txBody>
      </p:sp>
      <p:sp>
        <p:nvSpPr>
          <p:cNvPr id="341" name="CustomShape 4"/>
          <p:cNvSpPr/>
          <p:nvPr/>
        </p:nvSpPr>
        <p:spPr>
          <a:xfrm>
            <a:off x="731520" y="4243320"/>
            <a:ext cx="7955280" cy="1323720"/>
          </a:xfrm>
          <a:prstGeom prst="rect">
            <a:avLst/>
          </a:prstGeom>
          <a:solidFill>
            <a:srgbClr val="DEE6EF"/>
          </a:solidFill>
          <a:ln>
            <a:solidFill>
              <a:schemeClr val="accent1"/>
            </a:solidFill>
            <a:round/>
          </a:ln>
          <a:effectLst>
            <a:outerShdw blurRad="40000" dist="2016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a:noAutofit/>
          </a:bodyPr>
          <a:lstStyle/>
          <a:p>
            <a:pPr>
              <a:lnSpc>
                <a:spcPct val="100000"/>
              </a:lnSpc>
            </a:pPr>
            <a:r>
              <a:rPr lang="en-US" sz="1200" b="1" strike="noStrike" spc="-1">
                <a:solidFill>
                  <a:srgbClr val="37424A"/>
                </a:solidFill>
                <a:latin typeface="Courier New"/>
                <a:ea typeface="ＭＳ Ｐゴシック"/>
              </a:rPr>
              <a:t># Users to be added: space-delimited list of name:password:groups tuples.</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groups is comma-delimited list of additional group names</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NEWUSERS = "developer:hackme:developers"</a:t>
            </a:r>
            <a:endParaRPr lang="en-US" sz="1200" b="0" strike="noStrike" spc="-1">
              <a:latin typeface="Arial"/>
            </a:endParaRPr>
          </a:p>
          <a:p>
            <a:pPr>
              <a:lnSpc>
                <a:spcPct val="100000"/>
              </a:lnSpc>
            </a:pP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Root User Password</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ROOT_PASSWORD = "secret"</a:t>
            </a:r>
            <a:endParaRPr lang="en-US" sz="1200" b="0" strike="noStrike" spc="-1">
              <a:latin typeface="Arial"/>
            </a:endParaRPr>
          </a:p>
          <a:p>
            <a:pPr>
              <a:lnSpc>
                <a:spcPct val="100000"/>
              </a:lnSpc>
            </a:pPr>
            <a:endParaRPr lang="en-US" sz="1200" b="0" strike="noStrike" spc="-1">
              <a:latin typeface="Arial"/>
            </a:endParaRPr>
          </a:p>
          <a:p>
            <a:pPr>
              <a:lnSpc>
                <a:spcPct val="100000"/>
              </a:lnSpc>
            </a:pPr>
            <a:endParaRPr lang="en-US" sz="1200" b="0" strike="noStrike" spc="-1">
              <a:latin typeface="Arial"/>
            </a:endParaRPr>
          </a:p>
        </p:txBody>
      </p:sp>
      <p:sp>
        <p:nvSpPr>
          <p:cNvPr id="342" name="CustomShape 5"/>
          <p:cNvSpPr/>
          <p:nvPr/>
        </p:nvSpPr>
        <p:spPr>
          <a:xfrm>
            <a:off x="731520" y="1327320"/>
            <a:ext cx="7955280" cy="2343240"/>
          </a:xfrm>
          <a:prstGeom prst="rect">
            <a:avLst/>
          </a:prstGeom>
          <a:solidFill>
            <a:srgbClr val="DEE6EF"/>
          </a:solidFill>
          <a:ln>
            <a:solidFill>
              <a:schemeClr val="accent1"/>
            </a:solidFill>
            <a:round/>
          </a:ln>
          <a:effectLst>
            <a:outerShdw blurRad="40000" dist="2016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a:noAutofit/>
          </a:bodyPr>
          <a:lstStyle/>
          <a:p>
            <a:pPr>
              <a:lnSpc>
                <a:spcPct val="100000"/>
              </a:lnSpc>
            </a:pPr>
            <a:r>
              <a:rPr lang="en-US" sz="1200" b="1" strike="noStrike" spc="-1">
                <a:solidFill>
                  <a:srgbClr val="37424A"/>
                </a:solidFill>
                <a:latin typeface="Courier New"/>
                <a:ea typeface="ＭＳ Ｐゴシック"/>
              </a:rPr>
              <a:t>SUMMARY = "Activity 3 Test Image</a:t>
            </a:r>
            <a:r>
              <a:rPr lang="en-US" sz="1000" b="1" strike="noStrike" spc="-1">
                <a:solidFill>
                  <a:srgbClr val="37424A"/>
                </a:solidFill>
                <a:latin typeface="Courier New"/>
                <a:ea typeface="ＭＳ Ｐゴシック"/>
              </a:rPr>
              <a:t>"</a:t>
            </a:r>
            <a:endParaRPr lang="en-US" sz="1000" b="0" strike="noStrike" spc="-1">
              <a:latin typeface="Arial"/>
            </a:endParaRPr>
          </a:p>
          <a:p>
            <a:pPr>
              <a:lnSpc>
                <a:spcPct val="100000"/>
              </a:lnSpc>
            </a:pPr>
            <a:r>
              <a:rPr lang="en-US" sz="1200" b="1" strike="noStrike" spc="-1">
                <a:solidFill>
                  <a:srgbClr val="37424A"/>
                </a:solidFill>
                <a:latin typeface="Courier New"/>
                <a:ea typeface="ＭＳ Ｐゴシック"/>
              </a:rPr>
              <a:t>DESCRIPTION = "Activity 3 Test Image for Yocto Project DevDay</a:t>
            </a:r>
            <a:r>
              <a:rPr lang="en-US" sz="1000" b="1" strike="noStrike" spc="-1">
                <a:solidFill>
                  <a:srgbClr val="37424A"/>
                </a:solidFill>
                <a:latin typeface="Courier New"/>
                <a:ea typeface="ＭＳ Ｐゴシック"/>
              </a:rPr>
              <a:t>"</a:t>
            </a:r>
            <a:endParaRPr lang="en-US" sz="1000" b="0" strike="noStrike" spc="-1">
              <a:latin typeface="Arial"/>
            </a:endParaRPr>
          </a:p>
          <a:p>
            <a:pPr>
              <a:lnSpc>
                <a:spcPct val="100000"/>
              </a:lnSpc>
            </a:pPr>
            <a:r>
              <a:rPr lang="en-US" sz="1200" b="1" strike="noStrike" spc="-1">
                <a:solidFill>
                  <a:srgbClr val="37424A"/>
                </a:solidFill>
                <a:latin typeface="Courier New"/>
                <a:ea typeface="ＭＳ Ｐゴシック"/>
              </a:rPr>
              <a:t>LICENSE = </a:t>
            </a:r>
            <a:r>
              <a:rPr lang="en-US" sz="1000" b="1" strike="noStrike" spc="-1">
                <a:solidFill>
                  <a:srgbClr val="37424A"/>
                </a:solidFill>
                <a:latin typeface="Courier New"/>
                <a:ea typeface="ＭＳ Ｐゴシック"/>
              </a:rPr>
              <a:t>"</a:t>
            </a:r>
            <a:r>
              <a:rPr lang="en-US" sz="1200" b="1" strike="noStrike" spc="-1">
                <a:solidFill>
                  <a:srgbClr val="37424A"/>
                </a:solidFill>
                <a:latin typeface="Courier New"/>
                <a:ea typeface="ＭＳ Ｐゴシック"/>
              </a:rPr>
              <a:t>MIT"</a:t>
            </a:r>
            <a:endParaRPr lang="en-US" sz="1200" b="0" strike="noStrike" spc="-1">
              <a:latin typeface="Arial"/>
            </a:endParaRPr>
          </a:p>
          <a:p>
            <a:pPr>
              <a:lnSpc>
                <a:spcPct val="100000"/>
              </a:lnSpc>
            </a:pP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IMAGE_INSTALL = </a:t>
            </a:r>
            <a:r>
              <a:rPr lang="en-US" sz="1000" b="1" strike="noStrike" spc="-1">
                <a:solidFill>
                  <a:srgbClr val="37424A"/>
                </a:solidFill>
                <a:latin typeface="Courier New"/>
                <a:ea typeface="ＭＳ Ｐゴシック"/>
              </a:rPr>
              <a:t>"</a:t>
            </a:r>
            <a:r>
              <a:rPr lang="en-US" sz="1200" b="1" strike="noStrike" spc="-1">
                <a:solidFill>
                  <a:srgbClr val="37424A"/>
                </a:solidFill>
                <a:latin typeface="Courier New"/>
                <a:ea typeface="ＭＳ Ｐゴシック"/>
              </a:rPr>
              <a:t>packagegroup-core-boot \</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packagegroup-base-extended \</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${CORE_IMAGE_EXTRA_INSTALL} \</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a:t>
            </a:r>
            <a:r>
              <a:rPr lang="en-US" sz="1000" b="1" strike="noStrike" spc="-1">
                <a:solidFill>
                  <a:srgbClr val="37424A"/>
                </a:solidFill>
                <a:latin typeface="Courier New"/>
                <a:ea typeface="ＭＳ Ｐゴシック"/>
              </a:rPr>
              <a:t>"</a:t>
            </a:r>
            <a:endParaRPr lang="en-US" sz="1000" b="0" strike="noStrike" spc="-1">
              <a:latin typeface="Arial"/>
            </a:endParaRPr>
          </a:p>
          <a:p>
            <a:pPr>
              <a:lnSpc>
                <a:spcPct val="100000"/>
              </a:lnSpc>
            </a:pPr>
            <a:endParaRPr lang="en-US" sz="1000" b="0" strike="noStrike" spc="-1">
              <a:latin typeface="Arial"/>
            </a:endParaRPr>
          </a:p>
          <a:p>
            <a:pPr>
              <a:lnSpc>
                <a:spcPct val="100000"/>
              </a:lnSpc>
            </a:pPr>
            <a:r>
              <a:rPr lang="en-US" sz="1200" b="1" strike="noStrike" spc="-1">
                <a:solidFill>
                  <a:srgbClr val="37424A"/>
                </a:solidFill>
                <a:latin typeface="Courier New"/>
                <a:ea typeface="ＭＳ Ｐゴシック"/>
              </a:rPr>
              <a:t>inherit core-image</a:t>
            </a:r>
            <a:endParaRPr lang="en-US" sz="1200" b="0" strike="noStrike" spc="-1">
              <a:latin typeface="Arial"/>
            </a:endParaRPr>
          </a:p>
          <a:p>
            <a:pPr>
              <a:lnSpc>
                <a:spcPct val="100000"/>
              </a:lnSpc>
            </a:pP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require user-setup.inc</a:t>
            </a:r>
            <a:endParaRPr lang="en-US" sz="1200" b="0" strike="noStrike" spc="-1">
              <a:latin typeface="Arial"/>
            </a:endParaRPr>
          </a:p>
        </p:txBody>
      </p:sp>
      <p:sp>
        <p:nvSpPr>
          <p:cNvPr id="343" name="CustomShape 6"/>
          <p:cNvSpPr/>
          <p:nvPr/>
        </p:nvSpPr>
        <p:spPr>
          <a:xfrm>
            <a:off x="453960" y="5647320"/>
            <a:ext cx="8433360" cy="643320"/>
          </a:xfrm>
          <a:prstGeom prst="rect">
            <a:avLst/>
          </a:prstGeom>
          <a:solidFill>
            <a:schemeClr val="accent4"/>
          </a:solidFill>
          <a:ln>
            <a:solidFill>
              <a:schemeClr val="accent1"/>
            </a:solidFill>
            <a:round/>
          </a:ln>
          <a:effectLst>
            <a:outerShdw blurRad="40000" dist="2016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a:noAutofit/>
          </a:bodyPr>
          <a:lstStyle/>
          <a:p>
            <a:pPr>
              <a:lnSpc>
                <a:spcPct val="100000"/>
              </a:lnSpc>
            </a:pPr>
            <a:r>
              <a:rPr lang="en-US" sz="1600" b="1" strike="noStrike" spc="-1">
                <a:solidFill>
                  <a:srgbClr val="37424A"/>
                </a:solidFill>
                <a:latin typeface="Courier New"/>
                <a:ea typeface="ＭＳ Ｐゴシック"/>
              </a:rPr>
              <a:t>$ bitbake core-image-activity3</a:t>
            </a:r>
            <a:endParaRPr lang="en-US" sz="1600" b="0" strike="noStrike" spc="-1">
              <a:latin typeface="Arial"/>
            </a:endParaRPr>
          </a:p>
          <a:p>
            <a:pPr>
              <a:lnSpc>
                <a:spcPct val="100000"/>
              </a:lnSpc>
            </a:pPr>
            <a:r>
              <a:rPr lang="en-US" sz="1600" b="1" strike="noStrike" spc="-1">
                <a:solidFill>
                  <a:srgbClr val="37424A"/>
                </a:solidFill>
                <a:latin typeface="Courier New"/>
                <a:ea typeface="ＭＳ Ｐゴシック"/>
              </a:rPr>
              <a:t>$ runqemu qemuarm nographic</a:t>
            </a:r>
            <a:endParaRPr lang="en-US" sz="1600" b="0" strike="noStrike" spc="-1">
              <a:latin typeface="Arial"/>
            </a:endParaRPr>
          </a:p>
          <a:p>
            <a:pPr>
              <a:lnSpc>
                <a:spcPct val="100000"/>
              </a:lnSpc>
            </a:pPr>
            <a:endParaRPr lang="en-US" sz="1600" b="0" strike="noStrike" spc="-1">
              <a:latin typeface="Arial"/>
            </a:endParaRPr>
          </a:p>
        </p:txBody>
      </p:sp>
    </p:spTree>
    <p:extLst>
      <p:ext uri="{BB962C8B-B14F-4D97-AF65-F5344CB8AC3E}">
        <p14:creationId xmlns:p14="http://schemas.microsoft.com/office/powerpoint/2010/main" val="2290704234"/>
      </p:ext>
    </p:extLst>
  </p:cSld>
  <p:clrMapOvr>
    <a:masterClrMapping/>
  </p:clrMapOvr>
  <p:transition>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 name="TextShape 1"/>
          <p:cNvSpPr txBox="1"/>
          <p:nvPr/>
        </p:nvSpPr>
        <p:spPr>
          <a:xfrm>
            <a:off x="453960" y="408600"/>
            <a:ext cx="8227080" cy="888480"/>
          </a:xfrm>
          <a:prstGeom prst="rect">
            <a:avLst/>
          </a:prstGeom>
          <a:noFill/>
          <a:ln>
            <a:noFill/>
          </a:ln>
        </p:spPr>
        <p:txBody>
          <a:bodyPr lIns="0" tIns="0" rIns="0" bIns="0">
            <a:normAutofit/>
          </a:bodyPr>
          <a:lstStyle/>
          <a:p>
            <a:pPr>
              <a:lnSpc>
                <a:spcPts val="2599"/>
              </a:lnSpc>
            </a:pPr>
            <a:r>
              <a:rPr lang="en-US" sz="2600" b="1" strike="noStrike" spc="-1">
                <a:solidFill>
                  <a:srgbClr val="0098DB"/>
                </a:solidFill>
                <a:latin typeface="Arial"/>
                <a:ea typeface="ＭＳ Ｐゴシック"/>
              </a:rPr>
              <a:t>Image Post Processing</a:t>
            </a:r>
            <a:endParaRPr lang="en-US" sz="2600" b="0" strike="noStrike" spc="-1">
              <a:solidFill>
                <a:srgbClr val="37424A"/>
              </a:solidFill>
              <a:latin typeface="Arial"/>
            </a:endParaRPr>
          </a:p>
        </p:txBody>
      </p:sp>
      <p:sp>
        <p:nvSpPr>
          <p:cNvPr id="345" name="TextShape 2"/>
          <p:cNvSpPr txBox="1"/>
          <p:nvPr/>
        </p:nvSpPr>
        <p:spPr>
          <a:xfrm>
            <a:off x="442800" y="1097280"/>
            <a:ext cx="8229240" cy="5029200"/>
          </a:xfrm>
          <a:prstGeom prst="rect">
            <a:avLst/>
          </a:prstGeom>
          <a:noFill/>
          <a:ln>
            <a:noFill/>
          </a:ln>
        </p:spPr>
        <p:txBody>
          <a:bodyPr lIns="0" tIns="0" rIns="0" bIns="0">
            <a:normAutofit fontScale="85000" lnSpcReduction="10000"/>
          </a:bodyPr>
          <a:lstStyle/>
          <a:p>
            <a:pPr marL="343080" indent="-342720">
              <a:lnSpc>
                <a:spcPct val="100000"/>
              </a:lnSpc>
              <a:spcBef>
                <a:spcPts val="1800"/>
              </a:spcBef>
              <a:buClr>
                <a:srgbClr val="0098DB"/>
              </a:buClr>
              <a:buFont typeface="Arial"/>
              <a:buChar char="•"/>
            </a:pPr>
            <a:r>
              <a:rPr lang="en-US" sz="2400" b="1" strike="noStrike" spc="-1">
                <a:solidFill>
                  <a:srgbClr val="414141"/>
                </a:solidFill>
                <a:latin typeface="Arial"/>
                <a:ea typeface="ＭＳ Ｐゴシック"/>
              </a:rPr>
              <a:t>Sometimes it is necessary to processing such as adding, modifying files and more after the root file system has been created but before it is packaged into the different formats.</a:t>
            </a:r>
            <a:endParaRPr lang="en-US" sz="2400" b="1" strike="noStrike" spc="-1">
              <a:solidFill>
                <a:srgbClr val="414141"/>
              </a:solidFill>
              <a:latin typeface="Arial"/>
            </a:endParaRPr>
          </a:p>
          <a:p>
            <a:pPr marL="343080" indent="-342720">
              <a:lnSpc>
                <a:spcPct val="100000"/>
              </a:lnSpc>
              <a:spcBef>
                <a:spcPts val="1800"/>
              </a:spcBef>
              <a:buClr>
                <a:srgbClr val="0098DB"/>
              </a:buClr>
              <a:buFont typeface="Arial"/>
              <a:buChar char="•"/>
            </a:pPr>
            <a:r>
              <a:rPr lang="en-US" sz="2400" b="1" strike="noStrike" spc="-1">
                <a:solidFill>
                  <a:srgbClr val="414141"/>
                </a:solidFill>
                <a:latin typeface="Arial"/>
                <a:ea typeface="ＭＳ Ｐゴシック"/>
              </a:rPr>
              <a:t>Through the variable </a:t>
            </a:r>
            <a:r>
              <a:rPr lang="en-US" sz="1600" b="1" strike="noStrike" spc="-1">
                <a:solidFill>
                  <a:srgbClr val="414141"/>
                </a:solidFill>
                <a:latin typeface="Arial"/>
                <a:ea typeface="ＭＳ Ｐゴシック"/>
              </a:rPr>
              <a:t>ROOTFS_POSTPROCESS_COMMAND</a:t>
            </a:r>
            <a:r>
              <a:rPr lang="en-US" sz="2400" b="1" strike="noStrike" spc="-1">
                <a:solidFill>
                  <a:srgbClr val="414141"/>
                </a:solidFill>
                <a:latin typeface="Arial"/>
                <a:ea typeface="ＭＳ Ｐゴシック"/>
              </a:rPr>
              <a:t> you can specify a list of shell functions to be executed.</a:t>
            </a:r>
            <a:endParaRPr lang="en-US" sz="2400" b="1" strike="noStrike" spc="-1">
              <a:solidFill>
                <a:srgbClr val="414141"/>
              </a:solidFill>
              <a:latin typeface="Arial"/>
            </a:endParaRPr>
          </a:p>
          <a:p>
            <a:pPr marL="343080" indent="-342720">
              <a:lnSpc>
                <a:spcPct val="100000"/>
              </a:lnSpc>
              <a:spcBef>
                <a:spcPts val="1800"/>
              </a:spcBef>
              <a:buClr>
                <a:srgbClr val="0098DB"/>
              </a:buClr>
              <a:buFont typeface="Arial"/>
              <a:buChar char="•"/>
            </a:pPr>
            <a:r>
              <a:rPr lang="en-US" sz="2400" b="1" strike="noStrike" spc="-1">
                <a:solidFill>
                  <a:srgbClr val="414141"/>
                </a:solidFill>
                <a:latin typeface="Arial"/>
                <a:ea typeface="ＭＳ Ｐゴシック"/>
              </a:rPr>
              <a:t>Commonly the variable and the functions are added to the image recipe.</a:t>
            </a:r>
            <a:endParaRPr lang="en-US" sz="2400" b="1" strike="noStrike" spc="-1">
              <a:solidFill>
                <a:srgbClr val="414141"/>
              </a:solidFill>
              <a:latin typeface="Arial"/>
            </a:endParaRPr>
          </a:p>
          <a:p>
            <a:pPr marL="343080" indent="-342720">
              <a:lnSpc>
                <a:spcPct val="100000"/>
              </a:lnSpc>
              <a:spcBef>
                <a:spcPts val="1800"/>
              </a:spcBef>
              <a:buClr>
                <a:srgbClr val="0098DB"/>
              </a:buClr>
              <a:buFont typeface="Arial"/>
              <a:buChar char="•"/>
            </a:pPr>
            <a:r>
              <a:rPr lang="en-US" sz="2400" b="1" strike="noStrike" spc="-1">
                <a:solidFill>
                  <a:srgbClr val="414141"/>
                </a:solidFill>
                <a:latin typeface="Arial"/>
                <a:ea typeface="ＭＳ Ｐゴシック"/>
              </a:rPr>
              <a:t>The functions are executed in the order they appear in the variable.</a:t>
            </a:r>
            <a:endParaRPr lang="en-US" sz="2400" b="1" strike="noStrike" spc="-1">
              <a:solidFill>
                <a:srgbClr val="414141"/>
              </a:solidFill>
              <a:latin typeface="Arial"/>
            </a:endParaRPr>
          </a:p>
          <a:p>
            <a:pPr marL="343080" indent="-342720">
              <a:lnSpc>
                <a:spcPct val="100000"/>
              </a:lnSpc>
              <a:spcBef>
                <a:spcPts val="1800"/>
              </a:spcBef>
              <a:buClr>
                <a:srgbClr val="0098DB"/>
              </a:buClr>
              <a:buFont typeface="Arial"/>
              <a:buChar char="•"/>
            </a:pPr>
            <a:r>
              <a:rPr lang="en-US" sz="2400" b="1" strike="noStrike" spc="-1">
                <a:solidFill>
                  <a:srgbClr val="414141"/>
                </a:solidFill>
                <a:latin typeface="Arial"/>
                <a:ea typeface="ＭＳ Ｐゴシック"/>
              </a:rPr>
              <a:t>The search path for shell commands includes the native system root of the build environment and build host PATH from the user environment.</a:t>
            </a:r>
            <a:endParaRPr lang="en-US" sz="2400" b="1" strike="noStrike" spc="-1">
              <a:solidFill>
                <a:srgbClr val="414141"/>
              </a:solidFill>
              <a:latin typeface="Arial"/>
            </a:endParaRPr>
          </a:p>
          <a:p>
            <a:pPr marL="343080" indent="-342720">
              <a:lnSpc>
                <a:spcPct val="100000"/>
              </a:lnSpc>
              <a:spcBef>
                <a:spcPts val="1800"/>
              </a:spcBef>
              <a:buClr>
                <a:srgbClr val="0098DB"/>
              </a:buClr>
              <a:buFont typeface="Arial"/>
              <a:buChar char="•"/>
            </a:pPr>
            <a:r>
              <a:rPr lang="en-US" sz="2400" b="1" strike="noStrike" spc="-1">
                <a:solidFill>
                  <a:srgbClr val="414141"/>
                </a:solidFill>
                <a:latin typeface="Arial"/>
                <a:ea typeface="ＭＳ Ｐゴシック"/>
              </a:rPr>
              <a:t>The variable </a:t>
            </a:r>
            <a:r>
              <a:rPr lang="en-US" sz="1600" b="1" strike="noStrike" spc="-1">
                <a:solidFill>
                  <a:srgbClr val="414141"/>
                </a:solidFill>
                <a:latin typeface="Arial"/>
                <a:ea typeface="ＭＳ Ｐゴシック"/>
              </a:rPr>
              <a:t>IMAGE_ROOTFS</a:t>
            </a:r>
            <a:r>
              <a:rPr lang="en-US" sz="2400" b="1" strike="noStrike" spc="-1">
                <a:solidFill>
                  <a:srgbClr val="414141"/>
                </a:solidFill>
                <a:latin typeface="Arial"/>
                <a:ea typeface="ＭＳ Ｐゴシック"/>
              </a:rPr>
              <a:t> points to the directory where the build system assembles the root file system. </a:t>
            </a:r>
            <a:endParaRPr lang="en-US" sz="2400" b="1" strike="noStrike" spc="-1">
              <a:solidFill>
                <a:srgbClr val="414141"/>
              </a:solidFill>
              <a:latin typeface="Arial"/>
            </a:endParaRPr>
          </a:p>
          <a:p>
            <a:pPr>
              <a:lnSpc>
                <a:spcPct val="100000"/>
              </a:lnSpc>
              <a:spcBef>
                <a:spcPts val="1800"/>
              </a:spcBef>
            </a:pPr>
            <a:endParaRPr lang="en-US" sz="2400" b="1" strike="noStrike" spc="-1">
              <a:solidFill>
                <a:srgbClr val="414141"/>
              </a:solidFill>
              <a:latin typeface="Arial"/>
            </a:endParaRPr>
          </a:p>
          <a:p>
            <a:pPr>
              <a:lnSpc>
                <a:spcPct val="100000"/>
              </a:lnSpc>
              <a:spcBef>
                <a:spcPts val="1800"/>
              </a:spcBef>
            </a:pPr>
            <a:endParaRPr lang="en-US" sz="2400" b="1" strike="noStrike" spc="-1">
              <a:solidFill>
                <a:srgbClr val="414141"/>
              </a:solidFill>
              <a:latin typeface="Arial"/>
            </a:endParaRPr>
          </a:p>
        </p:txBody>
      </p:sp>
    </p:spTree>
    <p:extLst>
      <p:ext uri="{BB962C8B-B14F-4D97-AF65-F5344CB8AC3E}">
        <p14:creationId xmlns:p14="http://schemas.microsoft.com/office/powerpoint/2010/main" val="3952983040"/>
      </p:ext>
    </p:extLst>
  </p:cSld>
  <p:clrMapOvr>
    <a:masterClrMapping/>
  </p:clrMapOvr>
  <p:transition>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 name="TextShape 1"/>
          <p:cNvSpPr txBox="1"/>
          <p:nvPr/>
        </p:nvSpPr>
        <p:spPr>
          <a:xfrm>
            <a:off x="453960" y="408600"/>
            <a:ext cx="8227080" cy="888480"/>
          </a:xfrm>
          <a:prstGeom prst="rect">
            <a:avLst/>
          </a:prstGeom>
          <a:noFill/>
          <a:ln>
            <a:noFill/>
          </a:ln>
        </p:spPr>
        <p:txBody>
          <a:bodyPr lIns="0" tIns="0" rIns="0" bIns="0">
            <a:normAutofit/>
          </a:bodyPr>
          <a:lstStyle/>
          <a:p>
            <a:pPr>
              <a:lnSpc>
                <a:spcPts val="2599"/>
              </a:lnSpc>
            </a:pPr>
            <a:r>
              <a:rPr lang="en-US" sz="2600" b="1" strike="noStrike" spc="-1">
                <a:solidFill>
                  <a:srgbClr val="0098DB"/>
                </a:solidFill>
                <a:latin typeface="Arial"/>
                <a:ea typeface="ＭＳ Ｐゴシック"/>
              </a:rPr>
              <a:t>Setting Login Shells</a:t>
            </a:r>
            <a:endParaRPr lang="en-US" sz="2600" b="0" strike="noStrike" spc="-1">
              <a:solidFill>
                <a:srgbClr val="37424A"/>
              </a:solidFill>
              <a:latin typeface="Arial"/>
            </a:endParaRPr>
          </a:p>
        </p:txBody>
      </p:sp>
      <p:sp>
        <p:nvSpPr>
          <p:cNvPr id="347" name="CustomShape 2"/>
          <p:cNvSpPr/>
          <p:nvPr/>
        </p:nvSpPr>
        <p:spPr>
          <a:xfrm>
            <a:off x="453960" y="901080"/>
            <a:ext cx="8433360" cy="426600"/>
          </a:xfrm>
          <a:prstGeom prst="rect">
            <a:avLst/>
          </a:prstGeom>
          <a:solidFill>
            <a:schemeClr val="accent4"/>
          </a:solidFill>
          <a:ln>
            <a:solidFill>
              <a:schemeClr val="accent1"/>
            </a:solidFill>
            <a:round/>
          </a:ln>
          <a:effectLst>
            <a:outerShdw blurRad="40000" dist="2016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a:noAutofit/>
          </a:bodyPr>
          <a:lstStyle/>
          <a:p>
            <a:pPr>
              <a:lnSpc>
                <a:spcPct val="100000"/>
              </a:lnSpc>
            </a:pPr>
            <a:r>
              <a:rPr lang="en-US" sz="1600" b="1" strike="noStrike" spc="-1">
                <a:solidFill>
                  <a:srgbClr val="37424A"/>
                </a:solidFill>
                <a:latin typeface="Courier New"/>
                <a:ea typeface="ＭＳ Ｐゴシック"/>
              </a:rPr>
              <a:t>$ vi core-image-activity3.bb</a:t>
            </a:r>
            <a:endParaRPr lang="en-US" sz="1600" b="0" strike="noStrike" spc="-1">
              <a:latin typeface="Arial"/>
            </a:endParaRPr>
          </a:p>
          <a:p>
            <a:pPr>
              <a:lnSpc>
                <a:spcPct val="100000"/>
              </a:lnSpc>
            </a:pPr>
            <a:endParaRPr lang="en-US" sz="1600" b="0" strike="noStrike" spc="-1">
              <a:latin typeface="Arial"/>
            </a:endParaRPr>
          </a:p>
        </p:txBody>
      </p:sp>
      <p:sp>
        <p:nvSpPr>
          <p:cNvPr id="348" name="CustomShape 3"/>
          <p:cNvSpPr/>
          <p:nvPr/>
        </p:nvSpPr>
        <p:spPr>
          <a:xfrm>
            <a:off x="731520" y="1487160"/>
            <a:ext cx="7955280" cy="3863880"/>
          </a:xfrm>
          <a:prstGeom prst="rect">
            <a:avLst/>
          </a:prstGeom>
          <a:solidFill>
            <a:srgbClr val="DEE6EF"/>
          </a:solidFill>
          <a:ln>
            <a:solidFill>
              <a:schemeClr val="accent1"/>
            </a:solidFill>
            <a:round/>
          </a:ln>
          <a:effectLst>
            <a:outerShdw blurRad="40000" dist="2016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a:noAutofit/>
          </a:bodyPr>
          <a:lstStyle/>
          <a:p>
            <a:pPr>
              <a:lnSpc>
                <a:spcPct val="100000"/>
              </a:lnSpc>
            </a:pPr>
            <a:r>
              <a:rPr lang="en-US" sz="1200" b="1" strike="noStrike" spc="-1">
                <a:solidFill>
                  <a:srgbClr val="37424A"/>
                </a:solidFill>
                <a:latin typeface="Courier New"/>
                <a:ea typeface="ＭＳ Ｐゴシック"/>
              </a:rPr>
              <a:t>SUMMARY = "Activity 3 Test Image</a:t>
            </a:r>
            <a:r>
              <a:rPr lang="en-US" sz="1000" b="1" strike="noStrike" spc="-1">
                <a:solidFill>
                  <a:srgbClr val="37424A"/>
                </a:solidFill>
                <a:latin typeface="Courier New"/>
                <a:ea typeface="ＭＳ Ｐゴシック"/>
              </a:rPr>
              <a:t>"</a:t>
            </a:r>
            <a:endParaRPr lang="en-US" sz="1000" b="0" strike="noStrike" spc="-1">
              <a:latin typeface="Arial"/>
            </a:endParaRPr>
          </a:p>
          <a:p>
            <a:pPr>
              <a:lnSpc>
                <a:spcPct val="100000"/>
              </a:lnSpc>
            </a:pPr>
            <a:r>
              <a:rPr lang="en-US" sz="1200" b="1" strike="noStrike" spc="-1">
                <a:solidFill>
                  <a:srgbClr val="37424A"/>
                </a:solidFill>
                <a:latin typeface="Courier New"/>
                <a:ea typeface="ＭＳ Ｐゴシック"/>
              </a:rPr>
              <a:t>DESCRIPTION = "Activity 3 Test Image for Yocto Project DevDay</a:t>
            </a:r>
            <a:r>
              <a:rPr lang="en-US" sz="1000" b="1" strike="noStrike" spc="-1">
                <a:solidFill>
                  <a:srgbClr val="37424A"/>
                </a:solidFill>
                <a:latin typeface="Courier New"/>
                <a:ea typeface="ＭＳ Ｐゴシック"/>
              </a:rPr>
              <a:t>"</a:t>
            </a:r>
            <a:endParaRPr lang="en-US" sz="1000" b="0" strike="noStrike" spc="-1">
              <a:latin typeface="Arial"/>
            </a:endParaRPr>
          </a:p>
          <a:p>
            <a:pPr>
              <a:lnSpc>
                <a:spcPct val="100000"/>
              </a:lnSpc>
            </a:pPr>
            <a:r>
              <a:rPr lang="en-US" sz="1200" b="1" strike="noStrike" spc="-1">
                <a:solidFill>
                  <a:srgbClr val="37424A"/>
                </a:solidFill>
                <a:latin typeface="Courier New"/>
                <a:ea typeface="ＭＳ Ｐゴシック"/>
              </a:rPr>
              <a:t>LICENSE = "MIT</a:t>
            </a:r>
            <a:r>
              <a:rPr lang="en-US" sz="1000" b="1" strike="noStrike" spc="-1">
                <a:solidFill>
                  <a:srgbClr val="37424A"/>
                </a:solidFill>
                <a:latin typeface="Courier New"/>
                <a:ea typeface="ＭＳ Ｐゴシック"/>
              </a:rPr>
              <a:t>"</a:t>
            </a:r>
            <a:endParaRPr lang="en-US" sz="1000" b="0" strike="noStrike" spc="-1">
              <a:latin typeface="Arial"/>
            </a:endParaRPr>
          </a:p>
          <a:p>
            <a:pPr>
              <a:lnSpc>
                <a:spcPct val="100000"/>
              </a:lnSpc>
            </a:pPr>
            <a:endParaRPr lang="en-US" sz="1000" b="0" strike="noStrike" spc="-1">
              <a:latin typeface="Arial"/>
            </a:endParaRPr>
          </a:p>
          <a:p>
            <a:pPr>
              <a:lnSpc>
                <a:spcPct val="100000"/>
              </a:lnSpc>
            </a:pPr>
            <a:r>
              <a:rPr lang="en-US" sz="1200" b="1" strike="noStrike" spc="-1">
                <a:solidFill>
                  <a:srgbClr val="37424A"/>
                </a:solidFill>
                <a:latin typeface="Courier New"/>
                <a:ea typeface="ＭＳ Ｐゴシック"/>
              </a:rPr>
              <a:t>IMAGE_INSTALL = </a:t>
            </a:r>
            <a:r>
              <a:rPr lang="en-US" sz="1000" b="1" strike="noStrike" spc="-1">
                <a:solidFill>
                  <a:srgbClr val="37424A"/>
                </a:solidFill>
                <a:latin typeface="Courier New"/>
                <a:ea typeface="ＭＳ Ｐゴシック"/>
              </a:rPr>
              <a:t>"</a:t>
            </a:r>
            <a:r>
              <a:rPr lang="en-US" sz="1200" b="1" strike="noStrike" spc="-1">
                <a:solidFill>
                  <a:srgbClr val="37424A"/>
                </a:solidFill>
                <a:latin typeface="Courier New"/>
                <a:ea typeface="ＭＳ Ｐゴシック"/>
              </a:rPr>
              <a:t>packagegroup-core-boot \</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packagegroup-base-extended \</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${CORE_IMAGE_EXTRA_INSTALL} \</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a:t>
            </a:r>
            <a:r>
              <a:rPr lang="en-US" sz="1000" b="1" strike="noStrike" spc="-1">
                <a:solidFill>
                  <a:srgbClr val="37424A"/>
                </a:solidFill>
                <a:latin typeface="Courier New"/>
                <a:ea typeface="ＭＳ Ｐゴシック"/>
              </a:rPr>
              <a:t>"</a:t>
            </a:r>
            <a:endParaRPr lang="en-US" sz="1000" b="0" strike="noStrike" spc="-1">
              <a:latin typeface="Arial"/>
            </a:endParaRPr>
          </a:p>
          <a:p>
            <a:pPr>
              <a:lnSpc>
                <a:spcPct val="100000"/>
              </a:lnSpc>
            </a:pPr>
            <a:endParaRPr lang="en-US" sz="1000" b="0" strike="noStrike" spc="-1">
              <a:latin typeface="Arial"/>
            </a:endParaRPr>
          </a:p>
          <a:p>
            <a:pPr>
              <a:lnSpc>
                <a:spcPct val="100000"/>
              </a:lnSpc>
            </a:pPr>
            <a:r>
              <a:rPr lang="en-US" sz="1200" b="1" strike="noStrike" spc="-1">
                <a:solidFill>
                  <a:srgbClr val="37424A"/>
                </a:solidFill>
                <a:latin typeface="Courier New"/>
                <a:ea typeface="ＭＳ Ｐゴシック"/>
              </a:rPr>
              <a:t>inherit core-image</a:t>
            </a:r>
            <a:endParaRPr lang="en-US" sz="1200" b="0" strike="noStrike" spc="-1">
              <a:latin typeface="Arial"/>
            </a:endParaRPr>
          </a:p>
          <a:p>
            <a:pPr>
              <a:lnSpc>
                <a:spcPct val="100000"/>
              </a:lnSpc>
            </a:pP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modify_shells() {</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printf </a:t>
            </a:r>
            <a:r>
              <a:rPr lang="en-US" sz="1200" b="1" strike="noStrike" spc="-1">
                <a:solidFill>
                  <a:srgbClr val="333333"/>
                </a:solidFill>
                <a:latin typeface="Courier New"/>
                <a:ea typeface="Times New Roman"/>
              </a:rPr>
              <a:t>"</a:t>
            </a:r>
            <a:r>
              <a:rPr lang="en-US" sz="1200" b="1" strike="noStrike" spc="-1">
                <a:solidFill>
                  <a:srgbClr val="000000"/>
                </a:solidFill>
                <a:latin typeface="Courier New"/>
                <a:ea typeface="Times New Roman"/>
              </a:rPr>
              <a:t>#</a:t>
            </a:r>
            <a:r>
              <a:rPr lang="en-US" sz="1200" b="1" strike="noStrike" spc="-1">
                <a:solidFill>
                  <a:srgbClr val="333333"/>
                </a:solidFill>
                <a:latin typeface="Courier New"/>
                <a:ea typeface="Times New Roman"/>
              </a:rPr>
              <a:t> /etc/shells: valid login shells\n/bin/sh\n/bin/bash\n" \</a:t>
            </a:r>
            <a:endParaRPr lang="en-US" sz="1200" b="0" strike="noStrike" spc="-1">
              <a:latin typeface="Arial"/>
            </a:endParaRPr>
          </a:p>
          <a:p>
            <a:pPr>
              <a:lnSpc>
                <a:spcPct val="100000"/>
              </a:lnSpc>
            </a:pPr>
            <a:r>
              <a:rPr lang="en-US" sz="1200" b="1" strike="noStrike" spc="-1">
                <a:solidFill>
                  <a:srgbClr val="333333"/>
                </a:solidFill>
                <a:latin typeface="Courier New"/>
                <a:ea typeface="Times New Roman"/>
              </a:rPr>
              <a:t>           &gt; ${IMAGE_ROOTFS}/etc/shells</a:t>
            </a:r>
            <a:endParaRPr lang="en-US" sz="1200" b="0" strike="noStrike" spc="-1">
              <a:latin typeface="Arial"/>
            </a:endParaRPr>
          </a:p>
          <a:p>
            <a:pPr>
              <a:lnSpc>
                <a:spcPct val="100000"/>
              </a:lnSpc>
            </a:pPr>
            <a:r>
              <a:rPr lang="en-US" sz="1200" b="1" strike="noStrike" spc="-1">
                <a:solidFill>
                  <a:srgbClr val="333333"/>
                </a:solidFill>
                <a:latin typeface="Courier New"/>
                <a:ea typeface="Times New Roman"/>
              </a:rPr>
              <a:t>}</a:t>
            </a:r>
            <a:endParaRPr lang="en-US" sz="1200" b="0" strike="noStrike" spc="-1">
              <a:latin typeface="Arial"/>
            </a:endParaRPr>
          </a:p>
          <a:p>
            <a:pPr>
              <a:lnSpc>
                <a:spcPct val="100000"/>
              </a:lnSpc>
            </a:pPr>
            <a:r>
              <a:rPr lang="en-US" sz="1200" b="1" strike="noStrike" spc="-1">
                <a:solidFill>
                  <a:srgbClr val="333333"/>
                </a:solidFill>
                <a:latin typeface="Courier New"/>
                <a:ea typeface="Times New Roman"/>
              </a:rPr>
              <a:t>ROOTFS_POSTPROCESS_COMMAND += "modify_shells;"</a:t>
            </a:r>
            <a:endParaRPr lang="en-US" sz="1200" b="0" strike="noStrike" spc="-1">
              <a:latin typeface="Arial"/>
            </a:endParaRPr>
          </a:p>
        </p:txBody>
      </p:sp>
      <p:sp>
        <p:nvSpPr>
          <p:cNvPr id="349" name="CustomShape 4"/>
          <p:cNvSpPr/>
          <p:nvPr/>
        </p:nvSpPr>
        <p:spPr>
          <a:xfrm>
            <a:off x="453960" y="5457240"/>
            <a:ext cx="8433360" cy="643320"/>
          </a:xfrm>
          <a:prstGeom prst="rect">
            <a:avLst/>
          </a:prstGeom>
          <a:solidFill>
            <a:schemeClr val="accent4"/>
          </a:solidFill>
          <a:ln>
            <a:solidFill>
              <a:schemeClr val="accent1"/>
            </a:solidFill>
            <a:round/>
          </a:ln>
          <a:effectLst>
            <a:outerShdw blurRad="40000" dist="2016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a:noAutofit/>
          </a:bodyPr>
          <a:lstStyle/>
          <a:p>
            <a:pPr>
              <a:lnSpc>
                <a:spcPct val="100000"/>
              </a:lnSpc>
            </a:pPr>
            <a:r>
              <a:rPr lang="en-US" sz="1600" b="1" strike="noStrike" spc="-1">
                <a:solidFill>
                  <a:srgbClr val="37424A"/>
                </a:solidFill>
                <a:latin typeface="Courier New"/>
                <a:ea typeface="ＭＳ Ｐゴシック"/>
              </a:rPr>
              <a:t>$ bitbake core-image-activity3</a:t>
            </a:r>
            <a:endParaRPr lang="en-US" sz="1600" b="0" strike="noStrike" spc="-1">
              <a:latin typeface="Arial"/>
            </a:endParaRPr>
          </a:p>
          <a:p>
            <a:pPr>
              <a:lnSpc>
                <a:spcPct val="100000"/>
              </a:lnSpc>
            </a:pPr>
            <a:r>
              <a:rPr lang="en-US" sz="1600" b="1" strike="noStrike" spc="-1">
                <a:solidFill>
                  <a:srgbClr val="37424A"/>
                </a:solidFill>
                <a:latin typeface="Courier New"/>
                <a:ea typeface="ＭＳ Ｐゴシック"/>
              </a:rPr>
              <a:t>$ runqemu qemuarm nographic</a:t>
            </a:r>
            <a:endParaRPr lang="en-US" sz="1600" b="0" strike="noStrike" spc="-1">
              <a:latin typeface="Arial"/>
            </a:endParaRPr>
          </a:p>
          <a:p>
            <a:pPr>
              <a:lnSpc>
                <a:spcPct val="100000"/>
              </a:lnSpc>
            </a:pPr>
            <a:endParaRPr lang="en-US" sz="1600" b="0" strike="noStrike" spc="-1">
              <a:latin typeface="Arial"/>
            </a:endParaRPr>
          </a:p>
        </p:txBody>
      </p:sp>
    </p:spTree>
    <p:extLst>
      <p:ext uri="{BB962C8B-B14F-4D97-AF65-F5344CB8AC3E}">
        <p14:creationId xmlns:p14="http://schemas.microsoft.com/office/powerpoint/2010/main" val="538857147"/>
      </p:ext>
    </p:extLst>
  </p:cSld>
  <p:clrMapOvr>
    <a:masterClrMapping/>
  </p:clrMapOvr>
  <p:transition>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 name="TextShape 1"/>
          <p:cNvSpPr txBox="1"/>
          <p:nvPr/>
        </p:nvSpPr>
        <p:spPr>
          <a:xfrm>
            <a:off x="453960" y="408600"/>
            <a:ext cx="8227080" cy="888480"/>
          </a:xfrm>
          <a:prstGeom prst="rect">
            <a:avLst/>
          </a:prstGeom>
          <a:noFill/>
          <a:ln>
            <a:noFill/>
          </a:ln>
        </p:spPr>
        <p:txBody>
          <a:bodyPr lIns="0" tIns="0" rIns="0" bIns="0">
            <a:normAutofit/>
          </a:bodyPr>
          <a:lstStyle/>
          <a:p>
            <a:pPr>
              <a:lnSpc>
                <a:spcPts val="2599"/>
              </a:lnSpc>
            </a:pPr>
            <a:r>
              <a:rPr lang="en-US" sz="2600" b="1" strike="noStrike" spc="-1">
                <a:solidFill>
                  <a:srgbClr val="0098DB"/>
                </a:solidFill>
                <a:latin typeface="Arial"/>
                <a:ea typeface="ＭＳ Ｐゴシック"/>
              </a:rPr>
              <a:t>Sudo Configuration</a:t>
            </a:r>
            <a:endParaRPr lang="en-US" sz="2600" b="0" strike="noStrike" spc="-1">
              <a:solidFill>
                <a:srgbClr val="37424A"/>
              </a:solidFill>
              <a:latin typeface="Arial"/>
            </a:endParaRPr>
          </a:p>
        </p:txBody>
      </p:sp>
      <p:sp>
        <p:nvSpPr>
          <p:cNvPr id="351" name="CustomShape 2"/>
          <p:cNvSpPr/>
          <p:nvPr/>
        </p:nvSpPr>
        <p:spPr>
          <a:xfrm>
            <a:off x="453960" y="901080"/>
            <a:ext cx="8433360" cy="426600"/>
          </a:xfrm>
          <a:prstGeom prst="rect">
            <a:avLst/>
          </a:prstGeom>
          <a:solidFill>
            <a:schemeClr val="accent4"/>
          </a:solidFill>
          <a:ln>
            <a:solidFill>
              <a:schemeClr val="accent1"/>
            </a:solidFill>
            <a:round/>
          </a:ln>
          <a:effectLst>
            <a:outerShdw blurRad="40000" dist="2016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a:noAutofit/>
          </a:bodyPr>
          <a:lstStyle/>
          <a:p>
            <a:pPr>
              <a:lnSpc>
                <a:spcPct val="100000"/>
              </a:lnSpc>
            </a:pPr>
            <a:r>
              <a:rPr lang="en-US" sz="1600" b="1" strike="noStrike" spc="-1">
                <a:solidFill>
                  <a:srgbClr val="37424A"/>
                </a:solidFill>
                <a:latin typeface="Courier New"/>
                <a:ea typeface="ＭＳ Ｐゴシック"/>
              </a:rPr>
              <a:t>$ vi core-image-activity3.bb</a:t>
            </a:r>
            <a:endParaRPr lang="en-US" sz="1600" b="0" strike="noStrike" spc="-1">
              <a:latin typeface="Arial"/>
            </a:endParaRPr>
          </a:p>
          <a:p>
            <a:pPr>
              <a:lnSpc>
                <a:spcPct val="100000"/>
              </a:lnSpc>
            </a:pPr>
            <a:endParaRPr lang="en-US" sz="1600" b="0" strike="noStrike" spc="-1">
              <a:latin typeface="Arial"/>
            </a:endParaRPr>
          </a:p>
        </p:txBody>
      </p:sp>
      <p:sp>
        <p:nvSpPr>
          <p:cNvPr id="352" name="CustomShape 3"/>
          <p:cNvSpPr/>
          <p:nvPr/>
        </p:nvSpPr>
        <p:spPr>
          <a:xfrm>
            <a:off x="731520" y="1415160"/>
            <a:ext cx="7955280" cy="3450600"/>
          </a:xfrm>
          <a:prstGeom prst="rect">
            <a:avLst/>
          </a:prstGeom>
          <a:solidFill>
            <a:srgbClr val="DEE6EF"/>
          </a:solidFill>
          <a:ln>
            <a:solidFill>
              <a:schemeClr val="accent1"/>
            </a:solidFill>
            <a:round/>
          </a:ln>
          <a:effectLst>
            <a:outerShdw blurRad="40000" dist="2016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a:noAutofit/>
          </a:bodyPr>
          <a:lstStyle/>
          <a:p>
            <a:pPr>
              <a:lnSpc>
                <a:spcPct val="100000"/>
              </a:lnSpc>
            </a:pPr>
            <a:r>
              <a:rPr lang="en-US" sz="1200" b="1" strike="noStrike" spc="-1">
                <a:solidFill>
                  <a:srgbClr val="37424A"/>
                </a:solidFill>
                <a:latin typeface="Courier New"/>
                <a:ea typeface="ＭＳ Ｐゴシック"/>
              </a:rPr>
              <a:t>SUMMARY = "Activity 3 Test Image</a:t>
            </a:r>
            <a:r>
              <a:rPr lang="en-US" sz="1000" b="1" strike="noStrike" spc="-1">
                <a:solidFill>
                  <a:srgbClr val="37424A"/>
                </a:solidFill>
                <a:latin typeface="Courier New"/>
                <a:ea typeface="ＭＳ Ｐゴシック"/>
              </a:rPr>
              <a:t>"</a:t>
            </a:r>
            <a:endParaRPr lang="en-US" sz="1000" b="0" strike="noStrike" spc="-1">
              <a:latin typeface="Arial"/>
            </a:endParaRPr>
          </a:p>
          <a:p>
            <a:pPr>
              <a:lnSpc>
                <a:spcPct val="100000"/>
              </a:lnSpc>
            </a:pPr>
            <a:r>
              <a:rPr lang="en-US" sz="1200" b="1" strike="noStrike" spc="-1">
                <a:solidFill>
                  <a:srgbClr val="37424A"/>
                </a:solidFill>
                <a:latin typeface="Courier New"/>
                <a:ea typeface="ＭＳ Ｐゴシック"/>
              </a:rPr>
              <a:t>DESCRIPTION = "Activity 3 Test Image for Yocto Project DevDay</a:t>
            </a:r>
            <a:r>
              <a:rPr lang="en-US" sz="1000" b="1" strike="noStrike" spc="-1">
                <a:solidFill>
                  <a:srgbClr val="37424A"/>
                </a:solidFill>
                <a:latin typeface="Courier New"/>
                <a:ea typeface="ＭＳ Ｐゴシック"/>
              </a:rPr>
              <a:t>"</a:t>
            </a:r>
            <a:endParaRPr lang="en-US" sz="1000" b="0" strike="noStrike" spc="-1">
              <a:latin typeface="Arial"/>
            </a:endParaRPr>
          </a:p>
          <a:p>
            <a:pPr>
              <a:lnSpc>
                <a:spcPct val="100000"/>
              </a:lnSpc>
            </a:pPr>
            <a:r>
              <a:rPr lang="en-US" sz="1200" b="1" strike="noStrike" spc="-1">
                <a:solidFill>
                  <a:srgbClr val="37424A"/>
                </a:solidFill>
                <a:latin typeface="Courier New"/>
                <a:ea typeface="ＭＳ Ｐゴシック"/>
              </a:rPr>
              <a:t>LICENSE = "MIT</a:t>
            </a:r>
            <a:r>
              <a:rPr lang="en-US" sz="1000" b="1" strike="noStrike" spc="-1">
                <a:solidFill>
                  <a:srgbClr val="37424A"/>
                </a:solidFill>
                <a:latin typeface="Courier New"/>
                <a:ea typeface="ＭＳ Ｐゴシック"/>
              </a:rPr>
              <a:t>"</a:t>
            </a:r>
            <a:endParaRPr lang="en-US" sz="1000" b="0" strike="noStrike" spc="-1">
              <a:latin typeface="Arial"/>
            </a:endParaRPr>
          </a:p>
          <a:p>
            <a:pPr>
              <a:lnSpc>
                <a:spcPct val="100000"/>
              </a:lnSpc>
            </a:pPr>
            <a:endParaRPr lang="en-US" sz="1000" b="0" strike="noStrike" spc="-1">
              <a:latin typeface="Arial"/>
            </a:endParaRPr>
          </a:p>
          <a:p>
            <a:pPr>
              <a:lnSpc>
                <a:spcPct val="100000"/>
              </a:lnSpc>
            </a:pPr>
            <a:r>
              <a:rPr lang="en-US" sz="1200" b="1" strike="noStrike" spc="-1">
                <a:solidFill>
                  <a:srgbClr val="37424A"/>
                </a:solidFill>
                <a:latin typeface="Courier New"/>
                <a:ea typeface="ＭＳ Ｐゴシック"/>
              </a:rPr>
              <a:t>IMAGE_INSTALL = </a:t>
            </a:r>
            <a:r>
              <a:rPr lang="en-US" sz="1000" b="1" strike="noStrike" spc="-1">
                <a:solidFill>
                  <a:srgbClr val="37424A"/>
                </a:solidFill>
                <a:latin typeface="Courier New"/>
                <a:ea typeface="ＭＳ Ｐゴシック"/>
              </a:rPr>
              <a:t>"</a:t>
            </a:r>
            <a:r>
              <a:rPr lang="en-US" sz="1200" b="1" strike="noStrike" spc="-1">
                <a:solidFill>
                  <a:srgbClr val="37424A"/>
                </a:solidFill>
                <a:latin typeface="Courier New"/>
                <a:ea typeface="ＭＳ Ｐゴシック"/>
              </a:rPr>
              <a:t>packagegroup-core-boot \</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packagegroup-base-extended \</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${CORE_IMAGE_EXTRA_INSTALL} \</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sudo \</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a:t>
            </a:r>
            <a:r>
              <a:rPr lang="en-US" sz="1000" b="1" strike="noStrike" spc="-1">
                <a:solidFill>
                  <a:srgbClr val="37424A"/>
                </a:solidFill>
                <a:latin typeface="Courier New"/>
                <a:ea typeface="ＭＳ Ｐゴシック"/>
              </a:rPr>
              <a:t>"</a:t>
            </a:r>
            <a:endParaRPr lang="en-US" sz="1000" b="0" strike="noStrike" spc="-1">
              <a:latin typeface="Arial"/>
            </a:endParaRPr>
          </a:p>
          <a:p>
            <a:pPr>
              <a:lnSpc>
                <a:spcPct val="100000"/>
              </a:lnSpc>
            </a:pPr>
            <a:endParaRPr lang="en-US" sz="1000" b="0" strike="noStrike" spc="-1">
              <a:latin typeface="Arial"/>
            </a:endParaRPr>
          </a:p>
          <a:p>
            <a:pPr>
              <a:lnSpc>
                <a:spcPct val="100000"/>
              </a:lnSpc>
            </a:pPr>
            <a:r>
              <a:rPr lang="en-US" sz="1200" b="1" strike="noStrike" spc="-1">
                <a:solidFill>
                  <a:srgbClr val="37424A"/>
                </a:solidFill>
                <a:latin typeface="Courier New"/>
                <a:ea typeface="ＭＳ Ｐゴシック"/>
              </a:rPr>
              <a:t>inherit core-image</a:t>
            </a:r>
            <a:endParaRPr lang="en-US" sz="1200" b="0" strike="noStrike" spc="-1">
              <a:latin typeface="Arial"/>
            </a:endParaRPr>
          </a:p>
          <a:p>
            <a:pPr>
              <a:lnSpc>
                <a:spcPct val="100000"/>
              </a:lnSpc>
            </a:pP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modify_sudoers() {</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sed </a:t>
            </a:r>
            <a:r>
              <a:rPr lang="en-US" sz="1200" b="1" strike="noStrike" spc="-1">
                <a:solidFill>
                  <a:srgbClr val="333333"/>
                </a:solidFill>
                <a:latin typeface="Courier New"/>
                <a:ea typeface="Times New Roman"/>
              </a:rPr>
              <a:t>'</a:t>
            </a:r>
            <a:r>
              <a:rPr lang="en-US" sz="1200" b="1" strike="noStrike" spc="-1">
                <a:solidFill>
                  <a:srgbClr val="37424A"/>
                </a:solidFill>
                <a:latin typeface="Courier New"/>
                <a:ea typeface="ＭＳ Ｐゴシック"/>
              </a:rPr>
              <a:t>s/# %sudo/%sudo/</a:t>
            </a:r>
            <a:r>
              <a:rPr lang="en-US" sz="1200" b="1" strike="noStrike" spc="-1">
                <a:solidFill>
                  <a:srgbClr val="333333"/>
                </a:solidFill>
                <a:latin typeface="Courier New"/>
                <a:ea typeface="Times New Roman"/>
              </a:rPr>
              <a:t>'</a:t>
            </a:r>
            <a:r>
              <a:rPr lang="en-US" sz="1200" b="1" strike="noStrike" spc="-1">
                <a:solidFill>
                  <a:srgbClr val="37424A"/>
                </a:solidFill>
                <a:latin typeface="Courier New"/>
                <a:ea typeface="ＭＳ Ｐゴシック"/>
              </a:rPr>
              <a:t> &lt; ${IMAGE_ROOTFS}/etc/sudoers &gt; \</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${IMAGE_ROOTFS}/etc/sudoers.tmp</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mv ${IMAGE_ROOTFS}/etc/sudoers.tmp ${IMAGE_ROOTFS}/etc/sudoers</a:t>
            </a:r>
            <a:endParaRPr lang="en-US" sz="1200" b="0" strike="noStrike" spc="-1">
              <a:latin typeface="Arial"/>
            </a:endParaRPr>
          </a:p>
          <a:p>
            <a:pPr>
              <a:lnSpc>
                <a:spcPct val="100000"/>
              </a:lnSpc>
            </a:pPr>
            <a:r>
              <a:rPr lang="en-US" sz="1200" b="1" strike="noStrike" spc="-1">
                <a:solidFill>
                  <a:srgbClr val="333333"/>
                </a:solidFill>
                <a:latin typeface="Courier New"/>
                <a:ea typeface="Times New Roman"/>
              </a:rPr>
              <a:t>}</a:t>
            </a:r>
            <a:endParaRPr lang="en-US" sz="1200" b="0" strike="noStrike" spc="-1">
              <a:latin typeface="Arial"/>
            </a:endParaRPr>
          </a:p>
          <a:p>
            <a:pPr>
              <a:lnSpc>
                <a:spcPct val="100000"/>
              </a:lnSpc>
            </a:pPr>
            <a:r>
              <a:rPr lang="en-US" sz="1200" b="1" strike="noStrike" spc="-1">
                <a:solidFill>
                  <a:srgbClr val="333333"/>
                </a:solidFill>
                <a:latin typeface="Courier New"/>
                <a:ea typeface="Times New Roman"/>
              </a:rPr>
              <a:t>ROOTFS_POSTPROCESS_COMMAND += "modify_sudoers;"</a:t>
            </a:r>
            <a:endParaRPr lang="en-US" sz="1200" b="0" strike="noStrike" spc="-1">
              <a:latin typeface="Arial"/>
            </a:endParaRPr>
          </a:p>
        </p:txBody>
      </p:sp>
      <p:sp>
        <p:nvSpPr>
          <p:cNvPr id="353" name="CustomShape 4"/>
          <p:cNvSpPr/>
          <p:nvPr/>
        </p:nvSpPr>
        <p:spPr>
          <a:xfrm>
            <a:off x="453960" y="4989240"/>
            <a:ext cx="8433360" cy="643320"/>
          </a:xfrm>
          <a:prstGeom prst="rect">
            <a:avLst/>
          </a:prstGeom>
          <a:solidFill>
            <a:schemeClr val="accent4"/>
          </a:solidFill>
          <a:ln>
            <a:solidFill>
              <a:schemeClr val="accent1"/>
            </a:solidFill>
            <a:round/>
          </a:ln>
          <a:effectLst>
            <a:outerShdw blurRad="40000" dist="2016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a:noAutofit/>
          </a:bodyPr>
          <a:lstStyle/>
          <a:p>
            <a:pPr>
              <a:lnSpc>
                <a:spcPct val="100000"/>
              </a:lnSpc>
            </a:pPr>
            <a:r>
              <a:rPr lang="en-US" sz="1600" b="1" strike="noStrike" spc="-1">
                <a:solidFill>
                  <a:srgbClr val="37424A"/>
                </a:solidFill>
                <a:latin typeface="Courier New"/>
                <a:ea typeface="ＭＳ Ｐゴシック"/>
              </a:rPr>
              <a:t>$ bitbake core-image-activity3</a:t>
            </a:r>
            <a:endParaRPr lang="en-US" sz="1600" b="0" strike="noStrike" spc="-1">
              <a:latin typeface="Arial"/>
            </a:endParaRPr>
          </a:p>
          <a:p>
            <a:pPr>
              <a:lnSpc>
                <a:spcPct val="100000"/>
              </a:lnSpc>
            </a:pPr>
            <a:r>
              <a:rPr lang="en-US" sz="1600" b="1" strike="noStrike" spc="-1">
                <a:solidFill>
                  <a:srgbClr val="37424A"/>
                </a:solidFill>
                <a:latin typeface="Courier New"/>
                <a:ea typeface="ＭＳ Ｐゴシック"/>
              </a:rPr>
              <a:t>$ runqemu qemuarm nographic</a:t>
            </a:r>
            <a:endParaRPr lang="en-US" sz="1600" b="0" strike="noStrike" spc="-1">
              <a:latin typeface="Arial"/>
            </a:endParaRPr>
          </a:p>
          <a:p>
            <a:pPr>
              <a:lnSpc>
                <a:spcPct val="100000"/>
              </a:lnSpc>
            </a:pPr>
            <a:endParaRPr lang="en-US" sz="1600" b="0" strike="noStrike" spc="-1">
              <a:latin typeface="Arial"/>
            </a:endParaRPr>
          </a:p>
        </p:txBody>
      </p:sp>
      <p:sp>
        <p:nvSpPr>
          <p:cNvPr id="354" name="TextShape 5"/>
          <p:cNvSpPr txBox="1"/>
          <p:nvPr/>
        </p:nvSpPr>
        <p:spPr>
          <a:xfrm>
            <a:off x="1000080" y="5780160"/>
            <a:ext cx="7406640" cy="346320"/>
          </a:xfrm>
          <a:prstGeom prst="rect">
            <a:avLst/>
          </a:prstGeom>
          <a:noFill/>
          <a:ln>
            <a:noFill/>
          </a:ln>
        </p:spPr>
        <p:txBody>
          <a:bodyPr lIns="90000" tIns="45000" rIns="90000" bIns="45000">
            <a:spAutoFit/>
          </a:bodyPr>
          <a:lstStyle/>
          <a:p>
            <a:r>
              <a:rPr lang="en-US" sz="1800" b="0" strike="noStrike" spc="-1">
                <a:latin typeface="Arial"/>
              </a:rPr>
              <a:t>Note: You have to add a regular user to the sudo group for this to work.</a:t>
            </a:r>
          </a:p>
        </p:txBody>
      </p:sp>
    </p:spTree>
    <p:extLst>
      <p:ext uri="{BB962C8B-B14F-4D97-AF65-F5344CB8AC3E}">
        <p14:creationId xmlns:p14="http://schemas.microsoft.com/office/powerpoint/2010/main" val="2928966298"/>
      </p:ext>
    </p:extLst>
  </p:cSld>
  <p:clrMapOvr>
    <a:masterClrMapping/>
  </p:clrMapOvr>
  <p:transition>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 name="TextShape 1"/>
          <p:cNvSpPr txBox="1"/>
          <p:nvPr/>
        </p:nvSpPr>
        <p:spPr>
          <a:xfrm>
            <a:off x="453960" y="408600"/>
            <a:ext cx="8227080" cy="888480"/>
          </a:xfrm>
          <a:prstGeom prst="rect">
            <a:avLst/>
          </a:prstGeom>
          <a:noFill/>
          <a:ln>
            <a:noFill/>
          </a:ln>
        </p:spPr>
        <p:txBody>
          <a:bodyPr lIns="0" tIns="0" rIns="0" bIns="0">
            <a:normAutofit/>
          </a:bodyPr>
          <a:lstStyle/>
          <a:p>
            <a:pPr>
              <a:lnSpc>
                <a:spcPts val="2599"/>
              </a:lnSpc>
            </a:pPr>
            <a:r>
              <a:rPr lang="en-US" sz="2600" b="1" strike="noStrike" spc="-1">
                <a:solidFill>
                  <a:srgbClr val="0098DB"/>
                </a:solidFill>
                <a:latin typeface="Arial"/>
                <a:ea typeface="ＭＳ Ｐゴシック"/>
              </a:rPr>
              <a:t>SSH Server Configuration</a:t>
            </a:r>
            <a:endParaRPr lang="en-US" sz="2600" b="0" strike="noStrike" spc="-1">
              <a:solidFill>
                <a:srgbClr val="37424A"/>
              </a:solidFill>
              <a:latin typeface="Arial"/>
            </a:endParaRPr>
          </a:p>
        </p:txBody>
      </p:sp>
      <p:sp>
        <p:nvSpPr>
          <p:cNvPr id="356" name="CustomShape 2"/>
          <p:cNvSpPr/>
          <p:nvPr/>
        </p:nvSpPr>
        <p:spPr>
          <a:xfrm>
            <a:off x="453960" y="793080"/>
            <a:ext cx="8433360" cy="426600"/>
          </a:xfrm>
          <a:prstGeom prst="rect">
            <a:avLst/>
          </a:prstGeom>
          <a:solidFill>
            <a:schemeClr val="accent4"/>
          </a:solidFill>
          <a:ln>
            <a:solidFill>
              <a:schemeClr val="accent1"/>
            </a:solidFill>
            <a:round/>
          </a:ln>
          <a:effectLst>
            <a:outerShdw blurRad="40000" dist="2016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a:noAutofit/>
          </a:bodyPr>
          <a:lstStyle/>
          <a:p>
            <a:pPr>
              <a:lnSpc>
                <a:spcPct val="100000"/>
              </a:lnSpc>
            </a:pPr>
            <a:r>
              <a:rPr lang="en-US" sz="1600" b="1" strike="noStrike" spc="-1">
                <a:solidFill>
                  <a:srgbClr val="37424A"/>
                </a:solidFill>
                <a:latin typeface="Courier New"/>
                <a:ea typeface="ＭＳ Ｐゴシック"/>
              </a:rPr>
              <a:t>$ vi core-image-activity3.bb</a:t>
            </a:r>
            <a:endParaRPr lang="en-US" sz="1600" b="0" strike="noStrike" spc="-1">
              <a:latin typeface="Arial"/>
            </a:endParaRPr>
          </a:p>
          <a:p>
            <a:pPr>
              <a:lnSpc>
                <a:spcPct val="100000"/>
              </a:lnSpc>
            </a:pPr>
            <a:endParaRPr lang="en-US" sz="1600" b="0" strike="noStrike" spc="-1">
              <a:latin typeface="Arial"/>
            </a:endParaRPr>
          </a:p>
        </p:txBody>
      </p:sp>
      <p:sp>
        <p:nvSpPr>
          <p:cNvPr id="357" name="CustomShape 3"/>
          <p:cNvSpPr/>
          <p:nvPr/>
        </p:nvSpPr>
        <p:spPr>
          <a:xfrm>
            <a:off x="731520" y="1271160"/>
            <a:ext cx="7955280" cy="3248280"/>
          </a:xfrm>
          <a:prstGeom prst="rect">
            <a:avLst/>
          </a:prstGeom>
          <a:solidFill>
            <a:srgbClr val="DEE6EF"/>
          </a:solidFill>
          <a:ln>
            <a:solidFill>
              <a:schemeClr val="accent1"/>
            </a:solidFill>
            <a:round/>
          </a:ln>
          <a:effectLst>
            <a:outerShdw blurRad="40000" dist="2016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a:noAutofit/>
          </a:bodyPr>
          <a:lstStyle/>
          <a:p>
            <a:pPr>
              <a:lnSpc>
                <a:spcPct val="100000"/>
              </a:lnSpc>
            </a:pPr>
            <a:r>
              <a:rPr lang="en-US" sz="1200" b="1" strike="noStrike" spc="-1">
                <a:solidFill>
                  <a:srgbClr val="37424A"/>
                </a:solidFill>
                <a:latin typeface="Courier New"/>
                <a:ea typeface="ＭＳ Ｐゴシック"/>
              </a:rPr>
              <a:t>configure_sshd() {</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 disallow password authentication</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echo “PasswordAuthentication no” &gt;&gt; ${IMAGE_ROOTFS}/etc/ssh/sshd_config</a:t>
            </a:r>
            <a:endParaRPr lang="en-US" sz="1200" b="0" strike="noStrike" spc="-1">
              <a:latin typeface="Arial"/>
            </a:endParaRPr>
          </a:p>
          <a:p>
            <a:pPr>
              <a:lnSpc>
                <a:spcPct val="100000"/>
              </a:lnSpc>
            </a:pP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 create keys in tmp/deploy/keys</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mkdir -p ${DEPLOY_DIR}/keys</a:t>
            </a:r>
            <a:endParaRPr lang="en-US" sz="1200" b="0" strike="noStrike" spc="-1">
              <a:latin typeface="Arial"/>
            </a:endParaRPr>
          </a:p>
          <a:p>
            <a:pPr>
              <a:lnSpc>
                <a:spcPct val="100000"/>
              </a:lnSpc>
            </a:pPr>
            <a:r>
              <a:rPr lang="en-US" sz="1200" b="1" strike="noStrike" spc="-1">
                <a:solidFill>
                  <a:srgbClr val="333333"/>
                </a:solidFill>
                <a:latin typeface="Courier New"/>
                <a:ea typeface="Times New Roman"/>
              </a:rPr>
              <a:t>   if [ ! -f ${DEPLOY_DIR}/keys/root-sshkey ]; then</a:t>
            </a:r>
            <a:endParaRPr lang="en-US" sz="1200" b="0" strike="noStrike" spc="-1">
              <a:latin typeface="Arial"/>
            </a:endParaRPr>
          </a:p>
          <a:p>
            <a:pPr>
              <a:lnSpc>
                <a:spcPct val="100000"/>
              </a:lnSpc>
            </a:pPr>
            <a:r>
              <a:rPr lang="en-US" sz="1200" b="1" strike="noStrike" spc="-1">
                <a:solidFill>
                  <a:srgbClr val="333333"/>
                </a:solidFill>
                <a:latin typeface="Courier New"/>
                <a:ea typeface="Times New Roman"/>
              </a:rPr>
              <a:t>      /usr/bin/ssh-keygen -t rsa -N '' \</a:t>
            </a:r>
            <a:endParaRPr lang="en-US" sz="1200" b="0" strike="noStrike" spc="-1">
              <a:latin typeface="Arial"/>
            </a:endParaRPr>
          </a:p>
          <a:p>
            <a:pPr>
              <a:lnSpc>
                <a:spcPct val="100000"/>
              </a:lnSpc>
            </a:pPr>
            <a:r>
              <a:rPr lang="en-US" sz="1200" b="1" strike="noStrike" spc="-1">
                <a:solidFill>
                  <a:srgbClr val="333333"/>
                </a:solidFill>
                <a:latin typeface="Courier New"/>
                <a:ea typeface="Times New Roman"/>
              </a:rPr>
              <a:t>         -f ${DEPLOY_DIR}/keys/root-sshkey</a:t>
            </a:r>
            <a:endParaRPr lang="en-US" sz="1200" b="0" strike="noStrike" spc="-1">
              <a:latin typeface="Arial"/>
            </a:endParaRPr>
          </a:p>
          <a:p>
            <a:pPr>
              <a:lnSpc>
                <a:spcPct val="100000"/>
              </a:lnSpc>
            </a:pPr>
            <a:r>
              <a:rPr lang="en-US" sz="1200" b="1" strike="noStrike" spc="-1">
                <a:solidFill>
                  <a:srgbClr val="333333"/>
                </a:solidFill>
                <a:latin typeface="Courier New"/>
                <a:ea typeface="Times New Roman"/>
              </a:rPr>
              <a:t>   fi</a:t>
            </a:r>
            <a:endParaRPr lang="en-US" sz="1200" b="0" strike="noStrike" spc="-1">
              <a:latin typeface="Arial"/>
            </a:endParaRPr>
          </a:p>
          <a:p>
            <a:pPr>
              <a:lnSpc>
                <a:spcPct val="100000"/>
              </a:lnSpc>
            </a:pPr>
            <a:r>
              <a:rPr lang="en-US" sz="1200" b="1" strike="noStrike" spc="-1">
                <a:solidFill>
                  <a:srgbClr val="333333"/>
                </a:solidFill>
                <a:latin typeface="Courier New"/>
                <a:ea typeface="Times New Roman"/>
              </a:rPr>
              <a:t>   </a:t>
            </a:r>
            <a:endParaRPr lang="en-US" sz="1200" b="0" strike="noStrike" spc="-1">
              <a:latin typeface="Arial"/>
            </a:endParaRPr>
          </a:p>
          <a:p>
            <a:pPr>
              <a:lnSpc>
                <a:spcPct val="100000"/>
              </a:lnSpc>
            </a:pPr>
            <a:r>
              <a:rPr lang="en-US" sz="1200" b="1" strike="noStrike" spc="-1">
                <a:solidFill>
                  <a:srgbClr val="333333"/>
                </a:solidFill>
                <a:latin typeface="Courier New"/>
                <a:ea typeface="Times New Roman"/>
              </a:rPr>
              <a:t>   # add public key to authorized_keys for root</a:t>
            </a:r>
            <a:endParaRPr lang="en-US" sz="1200" b="0" strike="noStrike" spc="-1">
              <a:latin typeface="Arial"/>
            </a:endParaRPr>
          </a:p>
          <a:p>
            <a:pPr>
              <a:lnSpc>
                <a:spcPct val="100000"/>
              </a:lnSpc>
            </a:pPr>
            <a:r>
              <a:rPr lang="en-US" sz="1200" b="1" strike="noStrike" spc="-1">
                <a:solidFill>
                  <a:srgbClr val="333333"/>
                </a:solidFill>
                <a:latin typeface="Courier New"/>
                <a:ea typeface="Times New Roman"/>
              </a:rPr>
              <a:t>   mkdir -p ${IMAGE_ROOTFS}/home/root/.ssh</a:t>
            </a:r>
            <a:endParaRPr lang="en-US" sz="1200" b="0" strike="noStrike" spc="-1">
              <a:latin typeface="Arial"/>
            </a:endParaRPr>
          </a:p>
          <a:p>
            <a:pPr>
              <a:lnSpc>
                <a:spcPct val="100000"/>
              </a:lnSpc>
            </a:pPr>
            <a:r>
              <a:rPr lang="en-US" sz="1200" b="1" strike="noStrike" spc="-1">
                <a:solidFill>
                  <a:srgbClr val="333333"/>
                </a:solidFill>
                <a:latin typeface="Courier New"/>
                <a:ea typeface="Times New Roman"/>
              </a:rPr>
              <a:t>   cat ${DEPLOY_DIR}/keys/root-sshkey.pub \</a:t>
            </a:r>
            <a:endParaRPr lang="en-US" sz="1200" b="0" strike="noStrike" spc="-1">
              <a:latin typeface="Arial"/>
            </a:endParaRPr>
          </a:p>
          <a:p>
            <a:pPr>
              <a:lnSpc>
                <a:spcPct val="100000"/>
              </a:lnSpc>
            </a:pPr>
            <a:r>
              <a:rPr lang="en-US" sz="1200" b="1" strike="noStrike" spc="-1">
                <a:solidFill>
                  <a:srgbClr val="333333"/>
                </a:solidFill>
                <a:latin typeface="Courier New"/>
                <a:ea typeface="Times New Roman"/>
              </a:rPr>
              <a:t>       &gt;&gt; ${IMAGE_ROOTFS}/home/root/.ssh/authorized_keys</a:t>
            </a:r>
            <a:endParaRPr lang="en-US" sz="1200" b="0" strike="noStrike" spc="-1">
              <a:latin typeface="Arial"/>
            </a:endParaRPr>
          </a:p>
          <a:p>
            <a:pPr>
              <a:lnSpc>
                <a:spcPct val="100000"/>
              </a:lnSpc>
            </a:pPr>
            <a:r>
              <a:rPr lang="en-US" sz="1200" b="1" strike="noStrike" spc="-1">
                <a:solidFill>
                  <a:srgbClr val="333333"/>
                </a:solidFill>
                <a:latin typeface="Courier New"/>
                <a:ea typeface="Times New Roman"/>
              </a:rPr>
              <a:t>}</a:t>
            </a:r>
            <a:endParaRPr lang="en-US" sz="1200" b="0" strike="noStrike" spc="-1">
              <a:latin typeface="Arial"/>
            </a:endParaRPr>
          </a:p>
          <a:p>
            <a:pPr>
              <a:lnSpc>
                <a:spcPct val="100000"/>
              </a:lnSpc>
            </a:pPr>
            <a:r>
              <a:rPr lang="en-US" sz="1200" b="1" strike="noStrike" spc="-1">
                <a:solidFill>
                  <a:srgbClr val="333333"/>
                </a:solidFill>
                <a:latin typeface="Courier New"/>
                <a:ea typeface="Times New Roman"/>
              </a:rPr>
              <a:t>ROOTFS_POSTPROCESS_COMMAND += "configure_sshd;"</a:t>
            </a:r>
            <a:endParaRPr lang="en-US" sz="1200" b="0" strike="noStrike" spc="-1">
              <a:latin typeface="Arial"/>
            </a:endParaRPr>
          </a:p>
          <a:p>
            <a:pPr>
              <a:lnSpc>
                <a:spcPct val="100000"/>
              </a:lnSpc>
            </a:pPr>
            <a:endParaRPr lang="en-US" sz="1200" b="0" strike="noStrike" spc="-1">
              <a:latin typeface="Arial"/>
            </a:endParaRPr>
          </a:p>
        </p:txBody>
      </p:sp>
      <p:sp>
        <p:nvSpPr>
          <p:cNvPr id="358" name="CustomShape 4"/>
          <p:cNvSpPr/>
          <p:nvPr/>
        </p:nvSpPr>
        <p:spPr>
          <a:xfrm>
            <a:off x="453960" y="4639320"/>
            <a:ext cx="8433360" cy="1578600"/>
          </a:xfrm>
          <a:prstGeom prst="rect">
            <a:avLst/>
          </a:prstGeom>
          <a:solidFill>
            <a:schemeClr val="accent4"/>
          </a:solidFill>
          <a:ln>
            <a:solidFill>
              <a:schemeClr val="accent1"/>
            </a:solidFill>
            <a:round/>
          </a:ln>
          <a:effectLst>
            <a:outerShdw blurRad="40000" dist="2016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a:noAutofit/>
          </a:bodyPr>
          <a:lstStyle/>
          <a:p>
            <a:pPr>
              <a:lnSpc>
                <a:spcPct val="100000"/>
              </a:lnSpc>
            </a:pPr>
            <a:r>
              <a:rPr lang="en-US" sz="1600" b="1" strike="noStrike" spc="-1">
                <a:solidFill>
                  <a:srgbClr val="37424A"/>
                </a:solidFill>
                <a:latin typeface="Courier New"/>
                <a:ea typeface="ＭＳ Ｐゴシック"/>
              </a:rPr>
              <a:t>$ bitbake core-image-activity3</a:t>
            </a:r>
            <a:endParaRPr lang="en-US" sz="1600" b="0" strike="noStrike" spc="-1">
              <a:latin typeface="Arial"/>
            </a:endParaRPr>
          </a:p>
          <a:p>
            <a:pPr>
              <a:lnSpc>
                <a:spcPct val="100000"/>
              </a:lnSpc>
            </a:pPr>
            <a:r>
              <a:rPr lang="en-US" sz="1600" b="1" strike="noStrike" spc="-1">
                <a:solidFill>
                  <a:srgbClr val="37424A"/>
                </a:solidFill>
                <a:latin typeface="Courier New"/>
                <a:ea typeface="ＭＳ Ｐゴシック"/>
              </a:rPr>
              <a:t>$ runqemu qemuarm nographic</a:t>
            </a:r>
            <a:endParaRPr lang="en-US" sz="1600" b="0" strike="noStrike" spc="-1">
              <a:latin typeface="Arial"/>
            </a:endParaRPr>
          </a:p>
          <a:p>
            <a:pPr>
              <a:lnSpc>
                <a:spcPct val="100000"/>
              </a:lnSpc>
            </a:pPr>
            <a:endParaRPr lang="en-US" sz="1600" b="0" strike="noStrike" spc="-1">
              <a:latin typeface="Arial"/>
            </a:endParaRPr>
          </a:p>
          <a:p>
            <a:pPr>
              <a:lnSpc>
                <a:spcPct val="100000"/>
              </a:lnSpc>
            </a:pPr>
            <a:r>
              <a:rPr lang="en-US" sz="1600" b="1" strike="noStrike" spc="-1">
                <a:solidFill>
                  <a:srgbClr val="37424A"/>
                </a:solidFill>
                <a:latin typeface="Courier New"/>
                <a:ea typeface="ＭＳ Ｐゴシック"/>
              </a:rPr>
              <a:t>[in a new ssh shell to your build system]</a:t>
            </a:r>
            <a:endParaRPr lang="en-US" sz="1600" b="0" strike="noStrike" spc="-1">
              <a:latin typeface="Arial"/>
            </a:endParaRPr>
          </a:p>
          <a:p>
            <a:pPr>
              <a:lnSpc>
                <a:spcPct val="100000"/>
              </a:lnSpc>
            </a:pPr>
            <a:r>
              <a:rPr lang="en-US" sz="1600" b="1" strike="noStrike" spc="-1">
                <a:solidFill>
                  <a:srgbClr val="37424A"/>
                </a:solidFill>
                <a:latin typeface="Courier New"/>
                <a:ea typeface="ＭＳ Ｐゴシック"/>
              </a:rPr>
              <a:t>$ ssh -i \</a:t>
            </a:r>
            <a:endParaRPr lang="en-US" sz="1600" b="0" strike="noStrike" spc="-1">
              <a:latin typeface="Arial"/>
            </a:endParaRPr>
          </a:p>
          <a:p>
            <a:pPr>
              <a:lnSpc>
                <a:spcPct val="100000"/>
              </a:lnSpc>
            </a:pPr>
            <a:r>
              <a:rPr lang="en-US" sz="1600" b="1" strike="noStrike" spc="-1">
                <a:solidFill>
                  <a:srgbClr val="37424A"/>
                </a:solidFill>
                <a:latin typeface="Courier New"/>
                <a:ea typeface="ＭＳ Ｐゴシック"/>
              </a:rPr>
              <a:t>  /scratch/poky/build/tmp/deploy/keys/root-sshkey root@192.168.7.2</a:t>
            </a:r>
            <a:endParaRPr lang="en-US" sz="1600" b="0" strike="noStrike" spc="-1">
              <a:latin typeface="Arial"/>
            </a:endParaRPr>
          </a:p>
          <a:p>
            <a:pPr>
              <a:lnSpc>
                <a:spcPct val="100000"/>
              </a:lnSpc>
            </a:pPr>
            <a:endParaRPr lang="en-US" sz="1600" b="0" strike="noStrike" spc="-1">
              <a:latin typeface="Arial"/>
            </a:endParaRPr>
          </a:p>
        </p:txBody>
      </p:sp>
    </p:spTree>
    <p:extLst>
      <p:ext uri="{BB962C8B-B14F-4D97-AF65-F5344CB8AC3E}">
        <p14:creationId xmlns:p14="http://schemas.microsoft.com/office/powerpoint/2010/main" val="1864566546"/>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4"/>
          <p:cNvSpPr txBox="1">
            <a:spLocks noGrp="1"/>
          </p:cNvSpPr>
          <p:nvPr>
            <p:ph type="title"/>
          </p:nvPr>
        </p:nvSpPr>
        <p:spPr>
          <a:xfrm>
            <a:off x="454025" y="408517"/>
            <a:ext cx="8227500" cy="8889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t>Yocto Project Dev Day</a:t>
            </a:r>
            <a:endParaRPr/>
          </a:p>
        </p:txBody>
      </p:sp>
      <p:sp>
        <p:nvSpPr>
          <p:cNvPr id="65" name="Google Shape;65;p14"/>
          <p:cNvSpPr txBox="1">
            <a:spLocks noGrp="1"/>
          </p:cNvSpPr>
          <p:nvPr>
            <p:ph type="body" idx="1"/>
          </p:nvPr>
        </p:nvSpPr>
        <p:spPr>
          <a:xfrm>
            <a:off x="448853" y="1379538"/>
            <a:ext cx="8233200" cy="4532400"/>
          </a:xfrm>
          <a:prstGeom prst="rect">
            <a:avLst/>
          </a:prstGeom>
        </p:spPr>
        <p:txBody>
          <a:bodyPr spcFirstLastPara="1" wrap="square" lIns="0" tIns="0" rIns="0" bIns="0" anchor="t" anchorCtr="0">
            <a:noAutofit/>
          </a:bodyPr>
          <a:lstStyle/>
          <a:p>
            <a:pPr marL="457200" lvl="0" indent="-381000" algn="l" rtl="0">
              <a:spcBef>
                <a:spcPts val="1800"/>
              </a:spcBef>
              <a:spcAft>
                <a:spcPts val="0"/>
              </a:spcAft>
              <a:buSzPts val="2400"/>
              <a:buChar char="•"/>
            </a:pPr>
            <a:r>
              <a:rPr lang="en-US" sz="2800" dirty="0"/>
              <a:t>Very important event for us	</a:t>
            </a:r>
            <a:endParaRPr sz="2800" dirty="0"/>
          </a:p>
          <a:p>
            <a:pPr marL="914400" lvl="1" indent="-368300" algn="l" rtl="0">
              <a:spcBef>
                <a:spcPts val="0"/>
              </a:spcBef>
              <a:spcAft>
                <a:spcPts val="0"/>
              </a:spcAft>
              <a:buSzPts val="2200"/>
              <a:buChar char="•"/>
            </a:pPr>
            <a:r>
              <a:rPr lang="en-US" sz="2400" dirty="0"/>
              <a:t>we really enjoy meeting new users</a:t>
            </a:r>
            <a:endParaRPr sz="2400" dirty="0"/>
          </a:p>
          <a:p>
            <a:pPr marL="914400" lvl="1" indent="-368300" algn="l" rtl="0">
              <a:spcBef>
                <a:spcPts val="0"/>
              </a:spcBef>
              <a:spcAft>
                <a:spcPts val="0"/>
              </a:spcAft>
              <a:buSzPts val="2200"/>
              <a:buChar char="•"/>
            </a:pPr>
            <a:r>
              <a:rPr lang="en-US" sz="2400" dirty="0"/>
              <a:t>we really value feedback from the field!</a:t>
            </a:r>
            <a:endParaRPr sz="2400" dirty="0"/>
          </a:p>
          <a:p>
            <a:pPr marL="457200" lvl="0" indent="-381000" algn="l" rtl="0">
              <a:spcBef>
                <a:spcPts val="0"/>
              </a:spcBef>
              <a:spcAft>
                <a:spcPts val="0"/>
              </a:spcAft>
              <a:buSzPts val="2400"/>
              <a:buChar char="•"/>
            </a:pPr>
            <a:r>
              <a:rPr lang="en-US" sz="2800" dirty="0"/>
              <a:t>Don’t hesitate to ask questions, take as much as possible from the great speakers today!</a:t>
            </a:r>
            <a:endParaRPr sz="2800" dirty="0"/>
          </a:p>
          <a:p>
            <a:pPr marL="457200" lvl="0" indent="-381000" algn="l" rtl="0">
              <a:spcBef>
                <a:spcPts val="0"/>
              </a:spcBef>
              <a:spcAft>
                <a:spcPts val="0"/>
              </a:spcAft>
              <a:buSzPts val="2400"/>
              <a:buChar char="•"/>
            </a:pPr>
            <a:r>
              <a:rPr lang="en-US" sz="2800" dirty="0"/>
              <a:t>We need more users, contributors and maintainers!</a:t>
            </a:r>
            <a:endParaRPr sz="2800" dirty="0"/>
          </a:p>
          <a:p>
            <a:pPr marL="457200" lvl="0" indent="-381000" algn="l" rtl="0">
              <a:spcBef>
                <a:spcPts val="0"/>
              </a:spcBef>
              <a:spcAft>
                <a:spcPts val="0"/>
              </a:spcAft>
              <a:buSzPts val="2400"/>
              <a:buChar char="•"/>
            </a:pPr>
            <a:r>
              <a:rPr lang="en-US" sz="2800" dirty="0"/>
              <a:t>Send us feedback!</a:t>
            </a:r>
            <a:endParaRPr sz="2800" dirty="0"/>
          </a:p>
        </p:txBody>
      </p:sp>
    </p:spTree>
    <p:extLst>
      <p:ext uri="{BB962C8B-B14F-4D97-AF65-F5344CB8AC3E}">
        <p14:creationId xmlns:p14="http://schemas.microsoft.com/office/powerpoint/2010/main" val="208243577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 name="TextShape 1"/>
          <p:cNvSpPr txBox="1"/>
          <p:nvPr/>
        </p:nvSpPr>
        <p:spPr>
          <a:xfrm>
            <a:off x="453960" y="408600"/>
            <a:ext cx="8227080" cy="888480"/>
          </a:xfrm>
          <a:prstGeom prst="rect">
            <a:avLst/>
          </a:prstGeom>
          <a:noFill/>
          <a:ln>
            <a:noFill/>
          </a:ln>
        </p:spPr>
        <p:txBody>
          <a:bodyPr lIns="0" tIns="0" rIns="0" bIns="0">
            <a:normAutofit/>
          </a:bodyPr>
          <a:lstStyle/>
          <a:p>
            <a:pPr>
              <a:lnSpc>
                <a:spcPts val="2599"/>
              </a:lnSpc>
            </a:pPr>
            <a:r>
              <a:rPr lang="en-US" sz="2600" b="1" strike="noStrike" spc="-1">
                <a:solidFill>
                  <a:srgbClr val="0098DB"/>
                </a:solidFill>
                <a:latin typeface="Arial"/>
                <a:ea typeface="ＭＳ Ｐゴシック"/>
              </a:rPr>
              <a:t>Nice, but once again not very flexible...</a:t>
            </a:r>
            <a:endParaRPr lang="en-US" sz="2600" b="0" strike="noStrike" spc="-1">
              <a:solidFill>
                <a:srgbClr val="37424A"/>
              </a:solidFill>
              <a:latin typeface="Arial"/>
            </a:endParaRPr>
          </a:p>
        </p:txBody>
      </p:sp>
      <p:sp>
        <p:nvSpPr>
          <p:cNvPr id="360" name="CustomShape 2"/>
          <p:cNvSpPr/>
          <p:nvPr/>
        </p:nvSpPr>
        <p:spPr>
          <a:xfrm>
            <a:off x="453960" y="793080"/>
            <a:ext cx="8433360" cy="426600"/>
          </a:xfrm>
          <a:prstGeom prst="rect">
            <a:avLst/>
          </a:prstGeom>
          <a:solidFill>
            <a:schemeClr val="accent4"/>
          </a:solidFill>
          <a:ln>
            <a:solidFill>
              <a:schemeClr val="accent1"/>
            </a:solidFill>
            <a:round/>
          </a:ln>
          <a:effectLst>
            <a:outerShdw blurRad="40000" dist="2016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a:noAutofit/>
          </a:bodyPr>
          <a:lstStyle/>
          <a:p>
            <a:pPr>
              <a:lnSpc>
                <a:spcPct val="100000"/>
              </a:lnSpc>
            </a:pPr>
            <a:r>
              <a:rPr lang="en-US" sz="1600" b="1" strike="noStrike" spc="-1">
                <a:solidFill>
                  <a:srgbClr val="37424A"/>
                </a:solidFill>
                <a:latin typeface="Courier New"/>
                <a:ea typeface="ＭＳ Ｐゴシック"/>
              </a:rPr>
              <a:t>$ vi sshd-setup.inc</a:t>
            </a:r>
            <a:endParaRPr lang="en-US" sz="1600" b="0" strike="noStrike" spc="-1">
              <a:latin typeface="Arial"/>
            </a:endParaRPr>
          </a:p>
          <a:p>
            <a:pPr>
              <a:lnSpc>
                <a:spcPct val="100000"/>
              </a:lnSpc>
            </a:pPr>
            <a:endParaRPr lang="en-US" sz="1600" b="0" strike="noStrike" spc="-1">
              <a:latin typeface="Arial"/>
            </a:endParaRPr>
          </a:p>
        </p:txBody>
      </p:sp>
      <p:sp>
        <p:nvSpPr>
          <p:cNvPr id="361" name="CustomShape 3"/>
          <p:cNvSpPr/>
          <p:nvPr/>
        </p:nvSpPr>
        <p:spPr>
          <a:xfrm>
            <a:off x="731520" y="1271160"/>
            <a:ext cx="7955280" cy="4855320"/>
          </a:xfrm>
          <a:prstGeom prst="rect">
            <a:avLst/>
          </a:prstGeom>
          <a:solidFill>
            <a:srgbClr val="DEE6EF"/>
          </a:solidFill>
          <a:ln>
            <a:solidFill>
              <a:schemeClr val="accent1"/>
            </a:solidFill>
            <a:round/>
          </a:ln>
          <a:effectLst>
            <a:outerShdw blurRad="40000" dist="2016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a:noAutofit/>
          </a:bodyPr>
          <a:lstStyle/>
          <a:p>
            <a:pPr>
              <a:lnSpc>
                <a:spcPct val="100000"/>
              </a:lnSpc>
            </a:pPr>
            <a:r>
              <a:rPr lang="en-US" sz="1200" b="1" strike="noStrike" spc="-1">
                <a:solidFill>
                  <a:srgbClr val="37424A"/>
                </a:solidFill>
                <a:latin typeface="Courier New"/>
                <a:ea typeface="ＭＳ Ｐゴシック"/>
              </a:rPr>
              <a:t># Image post-processing to configure sshd</a:t>
            </a:r>
            <a:endParaRPr lang="en-US" sz="1200" b="0" strike="noStrike" spc="-1">
              <a:latin typeface="Arial"/>
            </a:endParaRPr>
          </a:p>
          <a:p>
            <a:pPr>
              <a:lnSpc>
                <a:spcPct val="100000"/>
              </a:lnSpc>
            </a:pP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Setup ssh key login for these users</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SSH_USERS ??= ""</a:t>
            </a:r>
            <a:endParaRPr lang="en-US" sz="1200" b="0" strike="noStrike" spc="-1">
              <a:latin typeface="Arial"/>
            </a:endParaRPr>
          </a:p>
          <a:p>
            <a:pPr>
              <a:lnSpc>
                <a:spcPct val="100000"/>
              </a:lnSpc>
            </a:pP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configure_sshd() {</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 disallow password authentication</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echo "PasswordAuthentication no" &gt;&gt; ${IMAGE_ROOTFS}/etc/ssh/sshd_config</a:t>
            </a:r>
            <a:endParaRPr lang="en-US" sz="1200" b="0" strike="noStrike" spc="-1">
              <a:latin typeface="Arial"/>
            </a:endParaRPr>
          </a:p>
          <a:p>
            <a:pPr>
              <a:lnSpc>
                <a:spcPct val="100000"/>
              </a:lnSpc>
            </a:pP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 keys will be stored tmp/deploy/keys</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mkdir -p ${DEPLOY_DIR}/keys</a:t>
            </a:r>
            <a:endParaRPr lang="en-US" sz="1200" b="0" strike="noStrike" spc="-1">
              <a:latin typeface="Arial"/>
            </a:endParaRPr>
          </a:p>
          <a:p>
            <a:pPr>
              <a:lnSpc>
                <a:spcPct val="100000"/>
              </a:lnSpc>
            </a:pP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 create the keys for the users</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for user in ${SSH_USERS}; do</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if [ ! -f ${DEPLOY_DIR}/keys/${user}-sshkey ]; then</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/usr/bin/ssh-keygen -t rsa -N '' \</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-f ${DEPLOY_DIR}/keys/${user}-sshkey</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fi</a:t>
            </a:r>
            <a:endParaRPr lang="en-US" sz="1200" b="0" strike="noStrike" spc="-1">
              <a:latin typeface="Arial"/>
            </a:endParaRPr>
          </a:p>
          <a:p>
            <a:pPr>
              <a:lnSpc>
                <a:spcPct val="100000"/>
              </a:lnSpc>
            </a:pP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 add public key to authorized_keys for the user</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mkdir -p ${IMAGE_ROOTFS}/home/${user}/.ssh</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cat ${DEPLOY_DIR}/keys/${user}-sshkey.pub \</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&gt;&gt; ${IMAGE_ROOTFS}/home/${user}/.ssh/authorized_keys</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done</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ROOTFS_POSTPROCESS_COMMAND += "configure_sshd;"</a:t>
            </a:r>
            <a:endParaRPr lang="en-US" sz="1200" b="0" strike="noStrike" spc="-1">
              <a:latin typeface="Arial"/>
            </a:endParaRPr>
          </a:p>
          <a:p>
            <a:pPr>
              <a:lnSpc>
                <a:spcPct val="100000"/>
              </a:lnSpc>
            </a:pPr>
            <a:endParaRPr lang="en-US" sz="1200" b="0" strike="noStrike" spc="-1">
              <a:latin typeface="Arial"/>
            </a:endParaRPr>
          </a:p>
          <a:p>
            <a:pPr>
              <a:lnSpc>
                <a:spcPct val="100000"/>
              </a:lnSpc>
            </a:pPr>
            <a:endParaRPr lang="en-US" sz="1200" b="0" strike="noStrike" spc="-1">
              <a:latin typeface="Arial"/>
            </a:endParaRPr>
          </a:p>
        </p:txBody>
      </p:sp>
    </p:spTree>
    <p:extLst>
      <p:ext uri="{BB962C8B-B14F-4D97-AF65-F5344CB8AC3E}">
        <p14:creationId xmlns:p14="http://schemas.microsoft.com/office/powerpoint/2010/main" val="1513485928"/>
      </p:ext>
    </p:extLst>
  </p:cSld>
  <p:clrMapOvr>
    <a:masterClrMapping/>
  </p:clrMapOvr>
  <p:transition>
    <p:fad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 name="TextShape 1"/>
          <p:cNvSpPr txBox="1"/>
          <p:nvPr/>
        </p:nvSpPr>
        <p:spPr>
          <a:xfrm>
            <a:off x="453960" y="408600"/>
            <a:ext cx="8227080" cy="888480"/>
          </a:xfrm>
          <a:prstGeom prst="rect">
            <a:avLst/>
          </a:prstGeom>
          <a:noFill/>
          <a:ln>
            <a:noFill/>
          </a:ln>
        </p:spPr>
        <p:txBody>
          <a:bodyPr lIns="0" tIns="0" rIns="0" bIns="0">
            <a:normAutofit/>
          </a:bodyPr>
          <a:lstStyle/>
          <a:p>
            <a:pPr>
              <a:lnSpc>
                <a:spcPts val="2599"/>
              </a:lnSpc>
            </a:pPr>
            <a:r>
              <a:rPr lang="en-US" sz="2600" b="1" strike="noStrike" spc="-1">
                <a:solidFill>
                  <a:srgbClr val="0098DB"/>
                </a:solidFill>
                <a:latin typeface="Arial"/>
                <a:ea typeface="ＭＳ Ｐゴシック"/>
              </a:rPr>
              <a:t>Using the script</a:t>
            </a:r>
            <a:endParaRPr lang="en-US" sz="2600" b="0" strike="noStrike" spc="-1">
              <a:solidFill>
                <a:srgbClr val="37424A"/>
              </a:solidFill>
              <a:latin typeface="Arial"/>
            </a:endParaRPr>
          </a:p>
        </p:txBody>
      </p:sp>
      <p:sp>
        <p:nvSpPr>
          <p:cNvPr id="363" name="CustomShape 2"/>
          <p:cNvSpPr/>
          <p:nvPr/>
        </p:nvSpPr>
        <p:spPr>
          <a:xfrm>
            <a:off x="453960" y="803160"/>
            <a:ext cx="8433360" cy="369000"/>
          </a:xfrm>
          <a:prstGeom prst="rect">
            <a:avLst/>
          </a:prstGeom>
          <a:solidFill>
            <a:schemeClr val="accent4"/>
          </a:solidFill>
          <a:ln>
            <a:solidFill>
              <a:schemeClr val="accent1"/>
            </a:solidFill>
            <a:round/>
          </a:ln>
          <a:effectLst>
            <a:outerShdw blurRad="40000" dist="2016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a:noAutofit/>
          </a:bodyPr>
          <a:lstStyle/>
          <a:p>
            <a:pPr>
              <a:lnSpc>
                <a:spcPct val="100000"/>
              </a:lnSpc>
            </a:pPr>
            <a:r>
              <a:rPr lang="en-US" sz="1600" b="1" strike="noStrike" spc="-1">
                <a:solidFill>
                  <a:srgbClr val="37424A"/>
                </a:solidFill>
                <a:latin typeface="Courier New"/>
                <a:ea typeface="ＭＳ Ｐゴシック"/>
              </a:rPr>
              <a:t>$ vi core-image-activity3.bb</a:t>
            </a:r>
            <a:endParaRPr lang="en-US" sz="1600" b="0" strike="noStrike" spc="-1">
              <a:latin typeface="Arial"/>
            </a:endParaRPr>
          </a:p>
        </p:txBody>
      </p:sp>
      <p:sp>
        <p:nvSpPr>
          <p:cNvPr id="364" name="CustomShape 3"/>
          <p:cNvSpPr/>
          <p:nvPr/>
        </p:nvSpPr>
        <p:spPr>
          <a:xfrm>
            <a:off x="453960" y="3657240"/>
            <a:ext cx="8433360" cy="407880"/>
          </a:xfrm>
          <a:prstGeom prst="rect">
            <a:avLst/>
          </a:prstGeom>
          <a:solidFill>
            <a:schemeClr val="accent4"/>
          </a:solidFill>
          <a:ln>
            <a:solidFill>
              <a:schemeClr val="accent1"/>
            </a:solidFill>
            <a:round/>
          </a:ln>
          <a:effectLst>
            <a:outerShdw blurRad="40000" dist="2016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a:noAutofit/>
          </a:bodyPr>
          <a:lstStyle/>
          <a:p>
            <a:pPr>
              <a:lnSpc>
                <a:spcPct val="100000"/>
              </a:lnSpc>
            </a:pPr>
            <a:r>
              <a:rPr lang="en-US" sz="1600" b="1" strike="noStrike" spc="-1">
                <a:solidFill>
                  <a:srgbClr val="37424A"/>
                </a:solidFill>
                <a:latin typeface="Courier New"/>
                <a:ea typeface="ＭＳ Ｐゴシック"/>
              </a:rPr>
              <a:t>$ vi /scratch/poky/build/conf/local.conf</a:t>
            </a:r>
            <a:endParaRPr lang="en-US" sz="1600" b="0" strike="noStrike" spc="-1">
              <a:latin typeface="Arial"/>
            </a:endParaRPr>
          </a:p>
        </p:txBody>
      </p:sp>
      <p:sp>
        <p:nvSpPr>
          <p:cNvPr id="365" name="CustomShape 4"/>
          <p:cNvSpPr/>
          <p:nvPr/>
        </p:nvSpPr>
        <p:spPr>
          <a:xfrm>
            <a:off x="731520" y="4135320"/>
            <a:ext cx="7955280" cy="511560"/>
          </a:xfrm>
          <a:prstGeom prst="rect">
            <a:avLst/>
          </a:prstGeom>
          <a:solidFill>
            <a:srgbClr val="DEE6EF"/>
          </a:solidFill>
          <a:ln>
            <a:solidFill>
              <a:schemeClr val="accent1"/>
            </a:solidFill>
            <a:round/>
          </a:ln>
          <a:effectLst>
            <a:outerShdw blurRad="40000" dist="2016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a:noAutofit/>
          </a:bodyPr>
          <a:lstStyle/>
          <a:p>
            <a:pPr>
              <a:lnSpc>
                <a:spcPct val="100000"/>
              </a:lnSpc>
            </a:pPr>
            <a:r>
              <a:rPr lang="en-US" sz="1200" b="1" strike="noStrike" spc="-1">
                <a:solidFill>
                  <a:srgbClr val="37424A"/>
                </a:solidFill>
                <a:latin typeface="Courier New"/>
                <a:ea typeface="ＭＳ Ｐゴシック"/>
              </a:rPr>
              <a:t># Users for whom to create ssh login with key</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SSH_USERS = "root developer"</a:t>
            </a:r>
            <a:endParaRPr lang="en-US" sz="1200" b="0" strike="noStrike" spc="-1">
              <a:latin typeface="Arial"/>
            </a:endParaRPr>
          </a:p>
          <a:p>
            <a:pPr>
              <a:lnSpc>
                <a:spcPct val="100000"/>
              </a:lnSpc>
            </a:pPr>
            <a:endParaRPr lang="en-US" sz="1200" b="0" strike="noStrike" spc="-1">
              <a:latin typeface="Arial"/>
            </a:endParaRPr>
          </a:p>
          <a:p>
            <a:pPr>
              <a:lnSpc>
                <a:spcPct val="100000"/>
              </a:lnSpc>
            </a:pPr>
            <a:endParaRPr lang="en-US" sz="1200" b="0" strike="noStrike" spc="-1">
              <a:latin typeface="Arial"/>
            </a:endParaRPr>
          </a:p>
        </p:txBody>
      </p:sp>
      <p:sp>
        <p:nvSpPr>
          <p:cNvPr id="366" name="CustomShape 5"/>
          <p:cNvSpPr/>
          <p:nvPr/>
        </p:nvSpPr>
        <p:spPr>
          <a:xfrm>
            <a:off x="731520" y="1219320"/>
            <a:ext cx="7955280" cy="2343240"/>
          </a:xfrm>
          <a:prstGeom prst="rect">
            <a:avLst/>
          </a:prstGeom>
          <a:solidFill>
            <a:srgbClr val="DEE6EF"/>
          </a:solidFill>
          <a:ln>
            <a:solidFill>
              <a:schemeClr val="accent1"/>
            </a:solidFill>
            <a:round/>
          </a:ln>
          <a:effectLst>
            <a:outerShdw blurRad="40000" dist="2016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a:noAutofit/>
          </a:bodyPr>
          <a:lstStyle/>
          <a:p>
            <a:pPr>
              <a:lnSpc>
                <a:spcPct val="100000"/>
              </a:lnSpc>
            </a:pPr>
            <a:r>
              <a:rPr lang="en-US" sz="1200" b="1" strike="noStrike" spc="-1">
                <a:solidFill>
                  <a:srgbClr val="37424A"/>
                </a:solidFill>
                <a:latin typeface="Courier New"/>
                <a:ea typeface="ＭＳ Ｐゴシック"/>
              </a:rPr>
              <a:t>SUMMARY = "Activity 3 Test Image</a:t>
            </a:r>
            <a:r>
              <a:rPr lang="en-US" sz="1000" b="1" strike="noStrike" spc="-1">
                <a:solidFill>
                  <a:srgbClr val="37424A"/>
                </a:solidFill>
                <a:latin typeface="Courier New"/>
                <a:ea typeface="ＭＳ Ｐゴシック"/>
              </a:rPr>
              <a:t>"</a:t>
            </a:r>
            <a:endParaRPr lang="en-US" sz="1000" b="0" strike="noStrike" spc="-1">
              <a:latin typeface="Arial"/>
            </a:endParaRPr>
          </a:p>
          <a:p>
            <a:pPr>
              <a:lnSpc>
                <a:spcPct val="100000"/>
              </a:lnSpc>
            </a:pPr>
            <a:r>
              <a:rPr lang="en-US" sz="1200" b="1" strike="noStrike" spc="-1">
                <a:solidFill>
                  <a:srgbClr val="37424A"/>
                </a:solidFill>
                <a:latin typeface="Courier New"/>
                <a:ea typeface="ＭＳ Ｐゴシック"/>
              </a:rPr>
              <a:t>DESCRIPTION = "Activity 3 Test Image for Yocto Project DevDay</a:t>
            </a:r>
            <a:r>
              <a:rPr lang="en-US" sz="1000" b="1" strike="noStrike" spc="-1">
                <a:solidFill>
                  <a:srgbClr val="37424A"/>
                </a:solidFill>
                <a:latin typeface="Courier New"/>
                <a:ea typeface="ＭＳ Ｐゴシック"/>
              </a:rPr>
              <a:t>"</a:t>
            </a:r>
            <a:endParaRPr lang="en-US" sz="1000" b="0" strike="noStrike" spc="-1">
              <a:latin typeface="Arial"/>
            </a:endParaRPr>
          </a:p>
          <a:p>
            <a:pPr>
              <a:lnSpc>
                <a:spcPct val="100000"/>
              </a:lnSpc>
            </a:pPr>
            <a:r>
              <a:rPr lang="en-US" sz="1200" b="1" strike="noStrike" spc="-1">
                <a:solidFill>
                  <a:srgbClr val="37424A"/>
                </a:solidFill>
                <a:latin typeface="Courier New"/>
                <a:ea typeface="ＭＳ Ｐゴシック"/>
              </a:rPr>
              <a:t>LICENSE = "MIT</a:t>
            </a:r>
            <a:r>
              <a:rPr lang="en-US" sz="1000" b="1" strike="noStrike" spc="-1">
                <a:solidFill>
                  <a:srgbClr val="37424A"/>
                </a:solidFill>
                <a:latin typeface="Courier New"/>
                <a:ea typeface="ＭＳ Ｐゴシック"/>
              </a:rPr>
              <a:t>"</a:t>
            </a:r>
            <a:endParaRPr lang="en-US" sz="1000" b="0" strike="noStrike" spc="-1">
              <a:latin typeface="Arial"/>
            </a:endParaRPr>
          </a:p>
          <a:p>
            <a:pPr>
              <a:lnSpc>
                <a:spcPct val="100000"/>
              </a:lnSpc>
            </a:pPr>
            <a:endParaRPr lang="en-US" sz="1000" b="0" strike="noStrike" spc="-1">
              <a:latin typeface="Arial"/>
            </a:endParaRPr>
          </a:p>
          <a:p>
            <a:pPr>
              <a:lnSpc>
                <a:spcPct val="100000"/>
              </a:lnSpc>
            </a:pPr>
            <a:r>
              <a:rPr lang="en-US" sz="1200" b="1" strike="noStrike" spc="-1">
                <a:solidFill>
                  <a:srgbClr val="37424A"/>
                </a:solidFill>
                <a:latin typeface="Courier New"/>
                <a:ea typeface="ＭＳ Ｐゴシック"/>
              </a:rPr>
              <a:t>IMAGE_INSTALL = </a:t>
            </a:r>
            <a:r>
              <a:rPr lang="en-US" sz="1000" b="1" strike="noStrike" spc="-1">
                <a:solidFill>
                  <a:srgbClr val="37424A"/>
                </a:solidFill>
                <a:latin typeface="Courier New"/>
                <a:ea typeface="ＭＳ Ｐゴシック"/>
              </a:rPr>
              <a:t>"</a:t>
            </a:r>
            <a:r>
              <a:rPr lang="en-US" sz="1200" b="1" strike="noStrike" spc="-1">
                <a:solidFill>
                  <a:srgbClr val="37424A"/>
                </a:solidFill>
                <a:latin typeface="Courier New"/>
                <a:ea typeface="ＭＳ Ｐゴシック"/>
              </a:rPr>
              <a:t>packagegroup-core-boot \</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packagegroup-base-extended \</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${CORE_IMAGE_EXTRA_INSTALL} \</a:t>
            </a: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                 </a:t>
            </a:r>
            <a:r>
              <a:rPr lang="en-US" sz="1000" b="1" strike="noStrike" spc="-1">
                <a:solidFill>
                  <a:srgbClr val="37424A"/>
                </a:solidFill>
                <a:latin typeface="Courier New"/>
                <a:ea typeface="ＭＳ Ｐゴシック"/>
              </a:rPr>
              <a:t>"</a:t>
            </a:r>
            <a:endParaRPr lang="en-US" sz="1000" b="0" strike="noStrike" spc="-1">
              <a:latin typeface="Arial"/>
            </a:endParaRPr>
          </a:p>
          <a:p>
            <a:pPr>
              <a:lnSpc>
                <a:spcPct val="100000"/>
              </a:lnSpc>
            </a:pPr>
            <a:endParaRPr lang="en-US" sz="1000" b="0" strike="noStrike" spc="-1">
              <a:latin typeface="Arial"/>
            </a:endParaRPr>
          </a:p>
          <a:p>
            <a:pPr>
              <a:lnSpc>
                <a:spcPct val="100000"/>
              </a:lnSpc>
            </a:pPr>
            <a:r>
              <a:rPr lang="en-US" sz="1200" b="1" strike="noStrike" spc="-1">
                <a:solidFill>
                  <a:srgbClr val="37424A"/>
                </a:solidFill>
                <a:latin typeface="Courier New"/>
                <a:ea typeface="ＭＳ Ｐゴシック"/>
              </a:rPr>
              <a:t>inherit core-image</a:t>
            </a:r>
            <a:endParaRPr lang="en-US" sz="1200" b="0" strike="noStrike" spc="-1">
              <a:latin typeface="Arial"/>
            </a:endParaRPr>
          </a:p>
          <a:p>
            <a:pPr>
              <a:lnSpc>
                <a:spcPct val="100000"/>
              </a:lnSpc>
            </a:pPr>
            <a:endParaRPr lang="en-US" sz="1200" b="0" strike="noStrike" spc="-1">
              <a:latin typeface="Arial"/>
            </a:endParaRPr>
          </a:p>
          <a:p>
            <a:pPr>
              <a:lnSpc>
                <a:spcPct val="100000"/>
              </a:lnSpc>
            </a:pPr>
            <a:r>
              <a:rPr lang="en-US" sz="1200" b="1" strike="noStrike" spc="-1">
                <a:solidFill>
                  <a:srgbClr val="37424A"/>
                </a:solidFill>
                <a:latin typeface="Courier New"/>
                <a:ea typeface="ＭＳ Ｐゴシック"/>
              </a:rPr>
              <a:t>require sshd-setup.inc</a:t>
            </a:r>
            <a:endParaRPr lang="en-US" sz="1200" b="0" strike="noStrike" spc="-1">
              <a:latin typeface="Arial"/>
            </a:endParaRPr>
          </a:p>
        </p:txBody>
      </p:sp>
      <p:sp>
        <p:nvSpPr>
          <p:cNvPr id="367" name="CustomShape 6"/>
          <p:cNvSpPr/>
          <p:nvPr/>
        </p:nvSpPr>
        <p:spPr>
          <a:xfrm>
            <a:off x="453960" y="4721400"/>
            <a:ext cx="8433360" cy="1744920"/>
          </a:xfrm>
          <a:prstGeom prst="rect">
            <a:avLst/>
          </a:prstGeom>
          <a:solidFill>
            <a:schemeClr val="accent4"/>
          </a:solidFill>
          <a:ln>
            <a:solidFill>
              <a:schemeClr val="accent1"/>
            </a:solidFill>
            <a:round/>
          </a:ln>
          <a:effectLst>
            <a:outerShdw blurRad="40000" dist="2016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a:noAutofit/>
          </a:bodyPr>
          <a:lstStyle/>
          <a:p>
            <a:pPr>
              <a:lnSpc>
                <a:spcPct val="100000"/>
              </a:lnSpc>
            </a:pPr>
            <a:r>
              <a:rPr lang="en-US" sz="1600" b="1" strike="noStrike" spc="-1">
                <a:solidFill>
                  <a:srgbClr val="37424A"/>
                </a:solidFill>
                <a:latin typeface="Courier New"/>
                <a:ea typeface="ＭＳ Ｐゴシック"/>
              </a:rPr>
              <a:t>$ bitbake core-image-activity3</a:t>
            </a:r>
            <a:endParaRPr lang="en-US" sz="1600" b="0" strike="noStrike" spc="-1">
              <a:latin typeface="Arial"/>
            </a:endParaRPr>
          </a:p>
          <a:p>
            <a:pPr>
              <a:lnSpc>
                <a:spcPct val="100000"/>
              </a:lnSpc>
            </a:pPr>
            <a:r>
              <a:rPr lang="en-US" sz="1600" b="1" strike="noStrike" spc="-1">
                <a:solidFill>
                  <a:srgbClr val="37424A"/>
                </a:solidFill>
                <a:latin typeface="Courier New"/>
                <a:ea typeface="ＭＳ Ｐゴシック"/>
              </a:rPr>
              <a:t>$ runqemu qemuarm nographic</a:t>
            </a:r>
            <a:endParaRPr lang="en-US" sz="1600" b="0" strike="noStrike" spc="-1">
              <a:latin typeface="Arial"/>
            </a:endParaRPr>
          </a:p>
          <a:p>
            <a:pPr>
              <a:lnSpc>
                <a:spcPct val="100000"/>
              </a:lnSpc>
            </a:pPr>
            <a:endParaRPr lang="en-US" sz="1600" b="0" strike="noStrike" spc="-1">
              <a:latin typeface="Arial"/>
            </a:endParaRPr>
          </a:p>
          <a:p>
            <a:pPr>
              <a:lnSpc>
                <a:spcPct val="100000"/>
              </a:lnSpc>
            </a:pPr>
            <a:r>
              <a:rPr lang="en-US" sz="1600" b="1" strike="noStrike" spc="-1">
                <a:solidFill>
                  <a:srgbClr val="37424A"/>
                </a:solidFill>
                <a:latin typeface="Courier New"/>
                <a:ea typeface="ＭＳ Ｐゴシック"/>
              </a:rPr>
              <a:t>[in a new ssh shell to your build system]</a:t>
            </a:r>
            <a:endParaRPr lang="en-US" sz="1600" b="0" strike="noStrike" spc="-1">
              <a:latin typeface="Arial"/>
            </a:endParaRPr>
          </a:p>
          <a:p>
            <a:pPr>
              <a:lnSpc>
                <a:spcPct val="100000"/>
              </a:lnSpc>
            </a:pPr>
            <a:r>
              <a:rPr lang="en-US" sz="1600" b="1" strike="noStrike" spc="-1">
                <a:solidFill>
                  <a:srgbClr val="37424A"/>
                </a:solidFill>
                <a:latin typeface="Courier New"/>
                <a:ea typeface="ＭＳ Ｐゴシック"/>
              </a:rPr>
              <a:t>$ ssh -i \</a:t>
            </a:r>
            <a:endParaRPr lang="en-US" sz="1600" b="0" strike="noStrike" spc="-1">
              <a:latin typeface="Arial"/>
            </a:endParaRPr>
          </a:p>
          <a:p>
            <a:pPr>
              <a:lnSpc>
                <a:spcPct val="100000"/>
              </a:lnSpc>
            </a:pPr>
            <a:r>
              <a:rPr lang="en-US" sz="1600" b="1" strike="noStrike" spc="-1">
                <a:solidFill>
                  <a:srgbClr val="37424A"/>
                </a:solidFill>
                <a:latin typeface="Courier New"/>
                <a:ea typeface="ＭＳ Ｐゴシック"/>
              </a:rPr>
              <a:t>  /scratch/poky/build/tmp/deploy/keys/developer-sshkey \</a:t>
            </a:r>
            <a:endParaRPr lang="en-US" sz="1600" b="0" strike="noStrike" spc="-1">
              <a:latin typeface="Arial"/>
            </a:endParaRPr>
          </a:p>
          <a:p>
            <a:pPr>
              <a:lnSpc>
                <a:spcPct val="100000"/>
              </a:lnSpc>
            </a:pPr>
            <a:r>
              <a:rPr lang="en-US" sz="1600" b="1" strike="noStrike" spc="-1">
                <a:solidFill>
                  <a:srgbClr val="37424A"/>
                </a:solidFill>
                <a:latin typeface="Courier New"/>
                <a:ea typeface="ＭＳ Ｐゴシック"/>
              </a:rPr>
              <a:t>  developer@192.168.7.2</a:t>
            </a:r>
            <a:endParaRPr lang="en-US" sz="1600" b="0" strike="noStrike" spc="-1">
              <a:latin typeface="Arial"/>
            </a:endParaRPr>
          </a:p>
          <a:p>
            <a:pPr>
              <a:lnSpc>
                <a:spcPct val="100000"/>
              </a:lnSpc>
            </a:pPr>
            <a:endParaRPr lang="en-US" sz="1600" b="0" strike="noStrike" spc="-1">
              <a:latin typeface="Arial"/>
            </a:endParaRPr>
          </a:p>
        </p:txBody>
      </p:sp>
    </p:spTree>
    <p:extLst>
      <p:ext uri="{BB962C8B-B14F-4D97-AF65-F5344CB8AC3E}">
        <p14:creationId xmlns:p14="http://schemas.microsoft.com/office/powerpoint/2010/main" val="1355435569"/>
      </p:ext>
    </p:extLst>
  </p:cSld>
  <p:clrMapOvr>
    <a:masterClrMapping/>
  </p:clrMapOvr>
  <p:transition>
    <p:fad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TextShape 1"/>
          <p:cNvSpPr txBox="1"/>
          <p:nvPr/>
        </p:nvSpPr>
        <p:spPr>
          <a:xfrm>
            <a:off x="453960" y="408600"/>
            <a:ext cx="8227080" cy="888480"/>
          </a:xfrm>
          <a:prstGeom prst="rect">
            <a:avLst/>
          </a:prstGeom>
          <a:noFill/>
          <a:ln>
            <a:noFill/>
          </a:ln>
        </p:spPr>
        <p:txBody>
          <a:bodyPr lIns="0" tIns="0" rIns="0" bIns="0">
            <a:normAutofit/>
          </a:bodyPr>
          <a:lstStyle/>
          <a:p>
            <a:pPr>
              <a:lnSpc>
                <a:spcPts val="2599"/>
              </a:lnSpc>
            </a:pPr>
            <a:r>
              <a:rPr lang="en-US" sz="2600" b="1" strike="noStrike" spc="-1">
                <a:solidFill>
                  <a:srgbClr val="0098DB"/>
                </a:solidFill>
                <a:latin typeface="Arial"/>
                <a:ea typeface="ＭＳ Ｐゴシック"/>
              </a:rPr>
              <a:t>EoA (End of Activity)</a:t>
            </a:r>
            <a:endParaRPr lang="en-US" sz="2600" b="0" strike="noStrike" spc="-1">
              <a:solidFill>
                <a:srgbClr val="37424A"/>
              </a:solidFill>
              <a:latin typeface="Arial"/>
            </a:endParaRPr>
          </a:p>
        </p:txBody>
      </p:sp>
      <p:sp>
        <p:nvSpPr>
          <p:cNvPr id="369" name="TextShape 2"/>
          <p:cNvSpPr txBox="1"/>
          <p:nvPr/>
        </p:nvSpPr>
        <p:spPr>
          <a:xfrm>
            <a:off x="442800" y="1097280"/>
            <a:ext cx="8229240" cy="5029200"/>
          </a:xfrm>
          <a:prstGeom prst="rect">
            <a:avLst/>
          </a:prstGeom>
          <a:noFill/>
          <a:ln>
            <a:noFill/>
          </a:ln>
        </p:spPr>
        <p:txBody>
          <a:bodyPr lIns="0" tIns="0" rIns="0" bIns="0">
            <a:normAutofit/>
          </a:bodyPr>
          <a:lstStyle/>
          <a:p>
            <a:pPr marL="343080" indent="-342720">
              <a:lnSpc>
                <a:spcPct val="100000"/>
              </a:lnSpc>
              <a:spcBef>
                <a:spcPts val="1800"/>
              </a:spcBef>
              <a:buClr>
                <a:srgbClr val="0098DB"/>
              </a:buClr>
              <a:buFont typeface="Arial"/>
              <a:buChar char="•"/>
            </a:pPr>
            <a:r>
              <a:rPr lang="en-US" sz="2400" b="1" strike="noStrike" spc="-1">
                <a:solidFill>
                  <a:srgbClr val="414141"/>
                </a:solidFill>
                <a:latin typeface="Arial"/>
                <a:ea typeface="ＭＳ Ｐゴシック"/>
              </a:rPr>
              <a:t>Cleanup</a:t>
            </a:r>
            <a:r>
              <a:t/>
            </a:r>
            <a:br/>
            <a:r>
              <a:t/>
            </a:r>
            <a:br/>
            <a:r>
              <a:t/>
            </a:r>
            <a:br/>
            <a:r>
              <a:t/>
            </a:r>
            <a:br/>
            <a:r>
              <a:rPr lang="en-US" sz="2400" b="1" strike="noStrike" spc="-1">
                <a:solidFill>
                  <a:srgbClr val="414141"/>
                </a:solidFill>
                <a:latin typeface="Arial"/>
              </a:rPr>
              <a:t> </a:t>
            </a:r>
          </a:p>
          <a:p>
            <a:pPr marL="343080" indent="-342720">
              <a:lnSpc>
                <a:spcPct val="100000"/>
              </a:lnSpc>
              <a:spcBef>
                <a:spcPts val="1800"/>
              </a:spcBef>
              <a:buClr>
                <a:srgbClr val="0098DB"/>
              </a:buClr>
              <a:buFont typeface="Arial"/>
              <a:buChar char="•"/>
            </a:pPr>
            <a:r>
              <a:rPr lang="en-US" sz="2400" b="1" strike="noStrike" spc="-1">
                <a:solidFill>
                  <a:srgbClr val="414141"/>
                </a:solidFill>
                <a:latin typeface="Arial"/>
                <a:ea typeface="ＭＳ Ｐゴシック"/>
              </a:rPr>
              <a:t>Thank You!</a:t>
            </a:r>
            <a:endParaRPr lang="en-US" sz="2400" b="1" strike="noStrike" spc="-1">
              <a:solidFill>
                <a:srgbClr val="414141"/>
              </a:solidFill>
              <a:latin typeface="Arial"/>
            </a:endParaRPr>
          </a:p>
          <a:p>
            <a:pPr>
              <a:lnSpc>
                <a:spcPct val="100000"/>
              </a:lnSpc>
              <a:spcBef>
                <a:spcPts val="1800"/>
              </a:spcBef>
            </a:pPr>
            <a:endParaRPr lang="en-US" sz="2400" b="1" strike="noStrike" spc="-1">
              <a:solidFill>
                <a:srgbClr val="414141"/>
              </a:solidFill>
              <a:latin typeface="Arial"/>
            </a:endParaRPr>
          </a:p>
        </p:txBody>
      </p:sp>
      <p:sp>
        <p:nvSpPr>
          <p:cNvPr id="370" name="CustomShape 3"/>
          <p:cNvSpPr/>
          <p:nvPr/>
        </p:nvSpPr>
        <p:spPr>
          <a:xfrm>
            <a:off x="436320" y="1638360"/>
            <a:ext cx="8433360" cy="830520"/>
          </a:xfrm>
          <a:prstGeom prst="rect">
            <a:avLst/>
          </a:prstGeom>
          <a:solidFill>
            <a:schemeClr val="accent4"/>
          </a:solidFill>
          <a:ln>
            <a:solidFill>
              <a:schemeClr val="accent1"/>
            </a:solidFill>
            <a:round/>
          </a:ln>
          <a:effectLst>
            <a:outerShdw blurRad="40000" dist="2016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a:noAutofit/>
          </a:bodyPr>
          <a:lstStyle/>
          <a:p>
            <a:pPr>
              <a:lnSpc>
                <a:spcPct val="100000"/>
              </a:lnSpc>
            </a:pPr>
            <a:r>
              <a:rPr lang="en-US" sz="1600" b="1" strike="noStrike" spc="-1">
                <a:solidFill>
                  <a:srgbClr val="37424A"/>
                </a:solidFill>
                <a:latin typeface="Courier New"/>
                <a:ea typeface="ＭＳ Ｐゴシック"/>
              </a:rPr>
              <a:t>$ cd /scratch/poky/build</a:t>
            </a:r>
            <a:endParaRPr lang="en-US" sz="1600" b="0" strike="noStrike" spc="-1">
              <a:latin typeface="Arial"/>
            </a:endParaRPr>
          </a:p>
          <a:p>
            <a:pPr>
              <a:lnSpc>
                <a:spcPct val="100000"/>
              </a:lnSpc>
            </a:pPr>
            <a:r>
              <a:rPr lang="en-US" sz="1600" b="1" strike="noStrike" spc="-1">
                <a:solidFill>
                  <a:srgbClr val="37424A"/>
                </a:solidFill>
                <a:latin typeface="Courier New"/>
                <a:ea typeface="ＭＳ Ｐゴシック"/>
              </a:rPr>
              <a:t>$ bitbake-layers remove-layer meta-activity3</a:t>
            </a:r>
            <a:endParaRPr lang="en-US" sz="1600" b="0" strike="noStrike" spc="-1">
              <a:latin typeface="Arial"/>
            </a:endParaRPr>
          </a:p>
          <a:p>
            <a:pPr>
              <a:lnSpc>
                <a:spcPct val="100000"/>
              </a:lnSpc>
            </a:pPr>
            <a:endParaRPr lang="en-US" sz="1600" b="0" strike="noStrike" spc="-1">
              <a:latin typeface="Arial"/>
            </a:endParaRPr>
          </a:p>
        </p:txBody>
      </p:sp>
    </p:spTree>
    <p:extLst>
      <p:ext uri="{BB962C8B-B14F-4D97-AF65-F5344CB8AC3E}">
        <p14:creationId xmlns:p14="http://schemas.microsoft.com/office/powerpoint/2010/main" val="3996816390"/>
      </p:ext>
    </p:extLst>
  </p:cSld>
  <p:clrMapOvr>
    <a:masterClrMapping/>
  </p:clrMapOvr>
  <p:transition>
    <p:fad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5395" y="2991441"/>
            <a:ext cx="7244399" cy="871111"/>
          </a:xfrm>
        </p:spPr>
        <p:txBody>
          <a:bodyPr/>
          <a:lstStyle/>
          <a:p>
            <a:r>
              <a:rPr lang="en-US" dirty="0" smtClean="0">
                <a:cs typeface="Arial" charset="0"/>
              </a:rPr>
              <a:t>Activity Four</a:t>
            </a:r>
            <a:endParaRPr lang="en-US" dirty="0"/>
          </a:p>
        </p:txBody>
      </p:sp>
      <p:sp>
        <p:nvSpPr>
          <p:cNvPr id="5" name="Content Placeholder 3"/>
          <p:cNvSpPr>
            <a:spLocks noGrp="1"/>
          </p:cNvSpPr>
          <p:nvPr>
            <p:ph sz="quarter" idx="11"/>
          </p:nvPr>
        </p:nvSpPr>
        <p:spPr>
          <a:xfrm>
            <a:off x="1804988" y="4125913"/>
            <a:ext cx="6874805" cy="866775"/>
          </a:xfrm>
        </p:spPr>
        <p:txBody>
          <a:bodyPr/>
          <a:lstStyle/>
          <a:p>
            <a:pPr eaLnBrk="1" hangingPunct="1">
              <a:spcBef>
                <a:spcPts val="900"/>
              </a:spcBef>
            </a:pPr>
            <a:r>
              <a:rPr lang="en-US" dirty="0">
                <a:latin typeface="Arial" charset="0"/>
              </a:rPr>
              <a:t>On Target Development using Package </a:t>
            </a:r>
            <a:r>
              <a:rPr lang="en-US" dirty="0" smtClean="0">
                <a:latin typeface="Arial" charset="0"/>
              </a:rPr>
              <a:t>Feeds</a:t>
            </a:r>
            <a:endParaRPr lang="en-US" dirty="0" smtClean="0">
              <a:cs typeface="Arial" charset="0"/>
            </a:endParaRPr>
          </a:p>
          <a:p>
            <a:pPr eaLnBrk="1" hangingPunct="1">
              <a:spcBef>
                <a:spcPts val="900"/>
              </a:spcBef>
            </a:pPr>
            <a:r>
              <a:rPr lang="en-US" dirty="0" smtClean="0">
                <a:latin typeface="Arial" charset="0"/>
                <a:cs typeface="Arial" charset="0"/>
              </a:rPr>
              <a:t>Stephano Cetola</a:t>
            </a:r>
            <a:endParaRPr lang="en-US" dirty="0">
              <a:latin typeface="Arial" charset="0"/>
            </a:endParaRPr>
          </a:p>
        </p:txBody>
      </p:sp>
    </p:spTree>
    <p:extLst>
      <p:ext uri="{BB962C8B-B14F-4D97-AF65-F5344CB8AC3E}">
        <p14:creationId xmlns:p14="http://schemas.microsoft.com/office/powerpoint/2010/main" val="1749845865"/>
      </p:ext>
    </p:extLst>
  </p:cSld>
  <p:clrMapOvr>
    <a:masterClrMapping/>
  </p:clrMapOvr>
  <p:transition>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TextBox 7"/>
          <p:cNvSpPr txBox="1">
            <a:spLocks noGrp="1"/>
          </p:cNvSpPr>
          <p:nvPr>
            <p:ph type="sldNum" sz="quarter" idx="4294967295"/>
          </p:nvPr>
        </p:nvSpPr>
        <p:spPr>
          <a:xfrm>
            <a:off x="184832" y="6415966"/>
            <a:ext cx="168732" cy="2184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64</a:t>
            </a:fld>
            <a:endParaRPr/>
          </a:p>
        </p:txBody>
      </p:sp>
      <p:sp>
        <p:nvSpPr>
          <p:cNvPr id="146" name="Title 1"/>
          <p:cNvSpPr txBox="1">
            <a:spLocks noGrp="1"/>
          </p:cNvSpPr>
          <p:nvPr>
            <p:ph type="title"/>
          </p:nvPr>
        </p:nvSpPr>
        <p:spPr>
          <a:xfrm>
            <a:off x="454024" y="408517"/>
            <a:ext cx="8227440" cy="889001"/>
          </a:xfrm>
          <a:prstGeom prst="rect">
            <a:avLst/>
          </a:prstGeom>
        </p:spPr>
        <p:txBody>
          <a:bodyPr/>
          <a:lstStyle/>
          <a:p>
            <a:r>
              <a:rPr dirty="0"/>
              <a:t>Package </a:t>
            </a:r>
            <a:r>
              <a:rPr lang="en-US" dirty="0" smtClean="0"/>
              <a:t>Manager </a:t>
            </a:r>
            <a:r>
              <a:rPr dirty="0" smtClean="0"/>
              <a:t>Overview</a:t>
            </a:r>
            <a:endParaRPr dirty="0"/>
          </a:p>
        </p:txBody>
      </p:sp>
      <p:pic>
        <p:nvPicPr>
          <p:cNvPr id="147" name="Picture 2" descr="Picture 2"/>
          <p:cNvPicPr>
            <a:picLocks noChangeAspect="1"/>
          </p:cNvPicPr>
          <p:nvPr/>
        </p:nvPicPr>
        <p:blipFill>
          <a:blip r:embed="rId2">
            <a:extLst/>
          </a:blip>
          <a:stretch>
            <a:fillRect/>
          </a:stretch>
        </p:blipFill>
        <p:spPr>
          <a:xfrm>
            <a:off x="774138" y="1175776"/>
            <a:ext cx="7007227" cy="4612354"/>
          </a:xfrm>
          <a:prstGeom prst="rect">
            <a:avLst/>
          </a:prstGeom>
          <a:ln w="12700">
            <a:miter lim="400000"/>
          </a:ln>
        </p:spPr>
      </p:pic>
    </p:spTree>
    <p:extLst>
      <p:ext uri="{BB962C8B-B14F-4D97-AF65-F5344CB8AC3E}">
        <p14:creationId xmlns:p14="http://schemas.microsoft.com/office/powerpoint/2010/main" val="14104420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TextBox 7"/>
          <p:cNvSpPr txBox="1">
            <a:spLocks noGrp="1"/>
          </p:cNvSpPr>
          <p:nvPr>
            <p:ph type="sldNum" sz="quarter" idx="4294967295"/>
          </p:nvPr>
        </p:nvSpPr>
        <p:spPr>
          <a:xfrm>
            <a:off x="184832" y="6415966"/>
            <a:ext cx="168732" cy="2184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65</a:t>
            </a:fld>
            <a:endParaRPr/>
          </a:p>
        </p:txBody>
      </p:sp>
      <p:sp>
        <p:nvSpPr>
          <p:cNvPr id="150" name="Title 1"/>
          <p:cNvSpPr txBox="1">
            <a:spLocks noGrp="1"/>
          </p:cNvSpPr>
          <p:nvPr>
            <p:ph type="title"/>
          </p:nvPr>
        </p:nvSpPr>
        <p:spPr>
          <a:xfrm>
            <a:off x="454024" y="408517"/>
            <a:ext cx="8227440" cy="889001"/>
          </a:xfrm>
          <a:prstGeom prst="rect">
            <a:avLst/>
          </a:prstGeom>
        </p:spPr>
        <p:txBody>
          <a:bodyPr/>
          <a:lstStyle/>
          <a:p>
            <a:r>
              <a:rPr lang="en-US" dirty="0" err="1" smtClean="0"/>
              <a:t>Yocto</a:t>
            </a:r>
            <a:r>
              <a:rPr lang="en-US" dirty="0" smtClean="0"/>
              <a:t> </a:t>
            </a:r>
            <a:r>
              <a:rPr dirty="0" smtClean="0"/>
              <a:t>Package </a:t>
            </a:r>
            <a:r>
              <a:rPr dirty="0"/>
              <a:t>Feed Overview</a:t>
            </a:r>
          </a:p>
        </p:txBody>
      </p:sp>
      <p:sp>
        <p:nvSpPr>
          <p:cNvPr id="151" name="Content Placeholder 2"/>
          <p:cNvSpPr txBox="1">
            <a:spLocks noGrp="1"/>
          </p:cNvSpPr>
          <p:nvPr>
            <p:ph type="body" idx="4294967295"/>
          </p:nvPr>
        </p:nvSpPr>
        <p:spPr>
          <a:xfrm>
            <a:off x="442210" y="1075766"/>
            <a:ext cx="8229601" cy="4921623"/>
          </a:xfrm>
          <a:prstGeom prst="rect">
            <a:avLst/>
          </a:prstGeom>
        </p:spPr>
        <p:txBody>
          <a:bodyPr/>
          <a:lstStyle/>
          <a:p>
            <a:r>
              <a:rPr dirty="0"/>
              <a:t>Tested package types: rpm and </a:t>
            </a:r>
            <a:r>
              <a:rPr dirty="0" err="1"/>
              <a:t>ipk</a:t>
            </a:r>
            <a:endParaRPr dirty="0"/>
          </a:p>
          <a:p>
            <a:r>
              <a:rPr dirty="0"/>
              <a:t>For rpm packages, we now use </a:t>
            </a:r>
            <a:r>
              <a:rPr dirty="0" smtClean="0"/>
              <a:t>DNF</a:t>
            </a:r>
            <a:endParaRPr dirty="0"/>
          </a:p>
          <a:p>
            <a:r>
              <a:rPr dirty="0"/>
              <a:t>Setting up a package feed is EASY</a:t>
            </a:r>
          </a:p>
          <a:p>
            <a:pPr marL="685800" lvl="1" indent="-342900">
              <a:spcBef>
                <a:spcPts val="500"/>
              </a:spcBef>
              <a:buClr>
                <a:srgbClr val="37424A"/>
              </a:buClr>
              <a:defRPr sz="2200" b="0">
                <a:solidFill>
                  <a:srgbClr val="404040"/>
                </a:solidFill>
              </a:defRPr>
            </a:pPr>
            <a:r>
              <a:rPr u="sng" dirty="0">
                <a:solidFill>
                  <a:schemeClr val="accent1"/>
                </a:solidFill>
                <a:uFill>
                  <a:solidFill>
                    <a:schemeClr val="accent1"/>
                  </a:solidFill>
                </a:uFill>
                <a:hlinkClick r:id="rId3"/>
              </a:rPr>
              <a:t>stephano.cetola@linux.intel.com</a:t>
            </a:r>
          </a:p>
          <a:p>
            <a:pPr marL="685800" lvl="1" indent="-342900">
              <a:spcBef>
                <a:spcPts val="500"/>
              </a:spcBef>
              <a:buClr>
                <a:srgbClr val="37424A"/>
              </a:buClr>
              <a:defRPr sz="2200" b="0">
                <a:solidFill>
                  <a:srgbClr val="404040"/>
                </a:solidFill>
              </a:defRPr>
            </a:pPr>
            <a:r>
              <a:rPr dirty="0"/>
              <a:t>@</a:t>
            </a:r>
            <a:r>
              <a:rPr dirty="0" err="1"/>
              <a:t>stephano</a:t>
            </a:r>
            <a:r>
              <a:rPr dirty="0"/>
              <a:t> approves this message</a:t>
            </a:r>
          </a:p>
          <a:p>
            <a:r>
              <a:rPr dirty="0"/>
              <a:t>Signing your packages and package feed is </a:t>
            </a:r>
            <a:r>
              <a:rPr lang="en-US" dirty="0" smtClean="0"/>
              <a:t>supported</a:t>
            </a:r>
            <a:endParaRPr dirty="0"/>
          </a:p>
          <a:p>
            <a:r>
              <a:rPr dirty="0"/>
              <a:t>Two major use cases:</a:t>
            </a:r>
          </a:p>
          <a:p>
            <a:pPr marL="685800" lvl="1" indent="-342900">
              <a:spcBef>
                <a:spcPts val="500"/>
              </a:spcBef>
              <a:buClr>
                <a:srgbClr val="37424A"/>
              </a:buClr>
              <a:defRPr sz="2200" b="0">
                <a:solidFill>
                  <a:srgbClr val="404040"/>
                </a:solidFill>
              </a:defRPr>
            </a:pPr>
            <a:r>
              <a:rPr dirty="0"/>
              <a:t>On target development (faster and smarter)</a:t>
            </a:r>
          </a:p>
          <a:p>
            <a:pPr marL="685800" lvl="1" indent="-342900">
              <a:spcBef>
                <a:spcPts val="500"/>
              </a:spcBef>
              <a:buClr>
                <a:srgbClr val="37424A"/>
              </a:buClr>
              <a:defRPr sz="2200" b="0">
                <a:solidFill>
                  <a:srgbClr val="404040"/>
                </a:solidFill>
              </a:defRPr>
            </a:pPr>
            <a:r>
              <a:rPr dirty="0"/>
              <a:t>In the field updates (YMMV)</a:t>
            </a:r>
          </a:p>
        </p:txBody>
      </p:sp>
    </p:spTree>
    <p:extLst>
      <p:ext uri="{BB962C8B-B14F-4D97-AF65-F5344CB8AC3E}">
        <p14:creationId xmlns:p14="http://schemas.microsoft.com/office/powerpoint/2010/main" val="8184579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TextBox 7"/>
          <p:cNvSpPr txBox="1">
            <a:spLocks noGrp="1"/>
          </p:cNvSpPr>
          <p:nvPr>
            <p:ph type="sldNum" sz="quarter" idx="4294967295"/>
          </p:nvPr>
        </p:nvSpPr>
        <p:spPr>
          <a:xfrm>
            <a:off x="184832" y="6415966"/>
            <a:ext cx="168732" cy="2184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66</a:t>
            </a:fld>
            <a:endParaRPr/>
          </a:p>
        </p:txBody>
      </p:sp>
      <p:sp>
        <p:nvSpPr>
          <p:cNvPr id="154" name="Title 1"/>
          <p:cNvSpPr txBox="1">
            <a:spLocks noGrp="1"/>
          </p:cNvSpPr>
          <p:nvPr>
            <p:ph type="title"/>
          </p:nvPr>
        </p:nvSpPr>
        <p:spPr>
          <a:xfrm>
            <a:off x="454024" y="408517"/>
            <a:ext cx="8227440" cy="889001"/>
          </a:xfrm>
          <a:prstGeom prst="rect">
            <a:avLst/>
          </a:prstGeom>
        </p:spPr>
        <p:txBody>
          <a:bodyPr/>
          <a:lstStyle/>
          <a:p>
            <a:r>
              <a:rPr dirty="0"/>
              <a:t>Understanding RPM </a:t>
            </a:r>
            <a:r>
              <a:rPr dirty="0" smtClean="0"/>
              <a:t>Packages</a:t>
            </a:r>
            <a:r>
              <a:rPr lang="en-US" dirty="0" smtClean="0"/>
              <a:t> in </a:t>
            </a:r>
            <a:r>
              <a:rPr lang="en-US" dirty="0" err="1" smtClean="0"/>
              <a:t>Yocto</a:t>
            </a:r>
            <a:endParaRPr dirty="0"/>
          </a:p>
        </p:txBody>
      </p:sp>
      <p:pic>
        <p:nvPicPr>
          <p:cNvPr id="1026" name="Picture 2" descr="https://xrdocs.io/device-lifecycle/images/RPM.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853017"/>
            <a:ext cx="9420482" cy="4076700"/>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p:cNvSpPr txBox="1">
            <a:spLocks noGrp="1"/>
          </p:cNvSpPr>
          <p:nvPr>
            <p:ph type="body" idx="4294967295"/>
          </p:nvPr>
        </p:nvSpPr>
        <p:spPr>
          <a:xfrm>
            <a:off x="353564" y="5171553"/>
            <a:ext cx="8229601" cy="1101427"/>
          </a:xfrm>
          <a:prstGeom prst="rect">
            <a:avLst/>
          </a:prstGeom>
        </p:spPr>
        <p:txBody>
          <a:bodyPr/>
          <a:lstStyle/>
          <a:p>
            <a:r>
              <a:rPr lang="en-US" b="0" dirty="0" smtClean="0"/>
              <a:t>RPMs located in: </a:t>
            </a:r>
            <a:r>
              <a:rPr lang="en-US" dirty="0" err="1" smtClean="0"/>
              <a:t>tmp</a:t>
            </a:r>
            <a:r>
              <a:rPr lang="en-US" dirty="0" smtClean="0"/>
              <a:t>/deploy/rpm/ARCH/</a:t>
            </a:r>
          </a:p>
          <a:p>
            <a:r>
              <a:rPr lang="en-US" dirty="0" smtClean="0"/>
              <a:t>&lt;blink&gt;</a:t>
            </a:r>
            <a:r>
              <a:rPr lang="en-US" b="0" dirty="0" smtClean="0"/>
              <a:t>index database</a:t>
            </a:r>
            <a:r>
              <a:rPr lang="en-US" dirty="0" smtClean="0"/>
              <a:t> </a:t>
            </a:r>
            <a:r>
              <a:rPr lang="en-US" dirty="0" smtClean="0">
                <a:solidFill>
                  <a:srgbClr val="FF0000"/>
                </a:solidFill>
              </a:rPr>
              <a:t>NOT CREATED YET</a:t>
            </a:r>
            <a:r>
              <a:rPr lang="en-US" dirty="0" smtClean="0"/>
              <a:t>&lt;/blink&gt;</a:t>
            </a:r>
            <a:endParaRPr dirty="0"/>
          </a:p>
        </p:txBody>
      </p:sp>
    </p:spTree>
    <p:extLst>
      <p:ext uri="{BB962C8B-B14F-4D97-AF65-F5344CB8AC3E}">
        <p14:creationId xmlns:p14="http://schemas.microsoft.com/office/powerpoint/2010/main" val="17404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TextBox 7"/>
          <p:cNvSpPr txBox="1">
            <a:spLocks noGrp="1"/>
          </p:cNvSpPr>
          <p:nvPr>
            <p:ph type="sldNum" sz="quarter" idx="4294967295"/>
          </p:nvPr>
        </p:nvSpPr>
        <p:spPr>
          <a:xfrm>
            <a:off x="184832" y="6415966"/>
            <a:ext cx="168732" cy="2184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67</a:t>
            </a:fld>
            <a:endParaRPr/>
          </a:p>
        </p:txBody>
      </p:sp>
      <p:sp>
        <p:nvSpPr>
          <p:cNvPr id="166" name="Title 1"/>
          <p:cNvSpPr txBox="1">
            <a:spLocks noGrp="1"/>
          </p:cNvSpPr>
          <p:nvPr>
            <p:ph type="title"/>
          </p:nvPr>
        </p:nvSpPr>
        <p:spPr>
          <a:xfrm>
            <a:off x="454024" y="408517"/>
            <a:ext cx="8227440" cy="889001"/>
          </a:xfrm>
          <a:prstGeom prst="rect">
            <a:avLst/>
          </a:prstGeom>
        </p:spPr>
        <p:txBody>
          <a:bodyPr/>
          <a:lstStyle/>
          <a:p>
            <a:r>
              <a:rPr lang="en-US" dirty="0"/>
              <a:t>Understanding RPM </a:t>
            </a:r>
            <a:r>
              <a:rPr lang="en-US" dirty="0" smtClean="0"/>
              <a:t>Package Index in </a:t>
            </a:r>
            <a:r>
              <a:rPr lang="en-US" dirty="0" err="1" smtClean="0"/>
              <a:t>Yocto</a:t>
            </a:r>
            <a:endParaRPr dirty="0"/>
          </a:p>
        </p:txBody>
      </p:sp>
      <p:sp>
        <p:nvSpPr>
          <p:cNvPr id="167" name="Content Placeholder 2"/>
          <p:cNvSpPr txBox="1">
            <a:spLocks noGrp="1"/>
          </p:cNvSpPr>
          <p:nvPr>
            <p:ph type="body" idx="4294967295"/>
          </p:nvPr>
        </p:nvSpPr>
        <p:spPr>
          <a:xfrm>
            <a:off x="442210" y="1075765"/>
            <a:ext cx="8229601" cy="723538"/>
          </a:xfrm>
          <a:prstGeom prst="rect">
            <a:avLst/>
          </a:prstGeom>
        </p:spPr>
        <p:txBody>
          <a:bodyPr/>
          <a:lstStyle/>
          <a:p>
            <a:r>
              <a:rPr lang="en-US" dirty="0" smtClean="0"/>
              <a:t>Running “</a:t>
            </a:r>
            <a:r>
              <a:rPr lang="en-US" dirty="0" err="1" smtClean="0"/>
              <a:t>bitbake</a:t>
            </a:r>
            <a:r>
              <a:rPr lang="en-US" dirty="0" smtClean="0"/>
              <a:t> package-index” generates the </a:t>
            </a:r>
            <a:r>
              <a:rPr lang="en-US" dirty="0" err="1" smtClean="0"/>
              <a:t>db</a:t>
            </a:r>
            <a:r>
              <a:rPr lang="en-US" dirty="0"/>
              <a:t>:</a:t>
            </a:r>
            <a:endParaRPr dirty="0"/>
          </a:p>
        </p:txBody>
      </p:sp>
      <p:grpSp>
        <p:nvGrpSpPr>
          <p:cNvPr id="170" name="Rectangle 5"/>
          <p:cNvGrpSpPr/>
          <p:nvPr/>
        </p:nvGrpSpPr>
        <p:grpSpPr>
          <a:xfrm>
            <a:off x="340111" y="1589196"/>
            <a:ext cx="8833386" cy="5016756"/>
            <a:chOff x="-340055" y="88687"/>
            <a:chExt cx="8833385" cy="5485685"/>
          </a:xfrm>
        </p:grpSpPr>
        <p:sp>
          <p:nvSpPr>
            <p:cNvPr id="168" name="Rectangle"/>
            <p:cNvSpPr/>
            <p:nvPr/>
          </p:nvSpPr>
          <p:spPr>
            <a:xfrm>
              <a:off x="-340055" y="120097"/>
              <a:ext cx="8433797" cy="4853652"/>
            </a:xfrm>
            <a:prstGeom prst="rect">
              <a:avLst/>
            </a:prstGeom>
            <a:solidFill>
              <a:schemeClr val="accent4"/>
            </a:solidFill>
            <a:ln w="9525" cap="flat">
              <a:solidFill>
                <a:schemeClr val="accent1"/>
              </a:solidFill>
              <a:prstDash val="solid"/>
              <a:round/>
            </a:ln>
            <a:effectLst/>
          </p:spPr>
          <p:txBody>
            <a:bodyPr wrap="square" lIns="45719" tIns="45719" rIns="45719" bIns="45719" numCol="1" anchor="t">
              <a:noAutofit/>
            </a:bodyPr>
            <a:lstStyle/>
            <a:p>
              <a:endParaRPr/>
            </a:p>
          </p:txBody>
        </p:sp>
        <p:sp>
          <p:nvSpPr>
            <p:cNvPr id="169" name="$ bitbake core-image-minimal (or bitbake world)…"/>
            <p:cNvSpPr txBox="1"/>
            <p:nvPr/>
          </p:nvSpPr>
          <p:spPr>
            <a:xfrm>
              <a:off x="-226142" y="88687"/>
              <a:ext cx="8719472" cy="548568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p>
              <a:pPr>
                <a:defRPr sz="1600" b="1">
                  <a:latin typeface="Courier New"/>
                  <a:ea typeface="Courier New"/>
                  <a:cs typeface="Courier New"/>
                  <a:sym typeface="Courier New"/>
                </a:defRPr>
              </a:pPr>
              <a:endParaRPr dirty="0"/>
            </a:p>
            <a:p>
              <a:pPr>
                <a:defRPr sz="1600" b="1">
                  <a:latin typeface="Courier New"/>
                  <a:ea typeface="Courier New"/>
                  <a:cs typeface="Courier New"/>
                  <a:sym typeface="Courier New"/>
                </a:defRPr>
              </a:pPr>
              <a:r>
                <a:rPr dirty="0" smtClean="0"/>
                <a:t>$</a:t>
              </a:r>
              <a:r>
                <a:rPr lang="en-US" dirty="0" smtClean="0"/>
                <a:t> ls </a:t>
              </a:r>
              <a:r>
                <a:rPr lang="en-US" dirty="0" err="1" smtClean="0"/>
                <a:t>tmp</a:t>
              </a:r>
              <a:r>
                <a:rPr lang="en-US" dirty="0" smtClean="0"/>
                <a:t>/deploy/rpm/qemux86/</a:t>
              </a:r>
              <a:r>
                <a:rPr lang="en-US" dirty="0" err="1" smtClean="0"/>
                <a:t>repodata</a:t>
              </a:r>
              <a:endParaRPr lang="en-US" dirty="0" smtClean="0"/>
            </a:p>
            <a:p>
              <a:pPr>
                <a:defRPr sz="1600" b="1">
                  <a:latin typeface="Courier New"/>
                  <a:ea typeface="Courier New"/>
                  <a:cs typeface="Courier New"/>
                  <a:sym typeface="Courier New"/>
                </a:defRPr>
              </a:pPr>
              <a:r>
                <a:rPr lang="en-US" dirty="0" smtClean="0"/>
                <a:t>[bunch of </a:t>
              </a:r>
              <a:r>
                <a:rPr lang="en-US" dirty="0" err="1" smtClean="0"/>
                <a:t>sqlite</a:t>
              </a:r>
              <a:r>
                <a:rPr lang="en-US" dirty="0" smtClean="0"/>
                <a:t> files]</a:t>
              </a:r>
            </a:p>
            <a:p>
              <a:pPr>
                <a:defRPr sz="1600" b="1">
                  <a:latin typeface="Courier New"/>
                  <a:ea typeface="Courier New"/>
                  <a:cs typeface="Courier New"/>
                  <a:sym typeface="Courier New"/>
                </a:defRPr>
              </a:pPr>
              <a:r>
                <a:rPr lang="en-US" dirty="0" smtClean="0"/>
                <a:t>repomd.xml</a:t>
              </a:r>
            </a:p>
            <a:p>
              <a:pPr>
                <a:defRPr sz="1600" b="1">
                  <a:latin typeface="Courier New"/>
                  <a:ea typeface="Courier New"/>
                  <a:cs typeface="Courier New"/>
                  <a:sym typeface="Courier New"/>
                </a:defRPr>
              </a:pPr>
              <a:endParaRPr lang="en-US" dirty="0"/>
            </a:p>
            <a:p>
              <a:pPr>
                <a:defRPr sz="1600" b="1">
                  <a:latin typeface="Courier New"/>
                  <a:ea typeface="Courier New"/>
                  <a:cs typeface="Courier New"/>
                  <a:sym typeface="Courier New"/>
                </a:defRPr>
              </a:pPr>
              <a:r>
                <a:rPr lang="en-US" dirty="0" smtClean="0"/>
                <a:t>$ cat repomd.xml</a:t>
              </a:r>
            </a:p>
            <a:p>
              <a:pPr>
                <a:defRPr sz="1600" b="1">
                  <a:latin typeface="Courier New"/>
                  <a:ea typeface="Courier New"/>
                  <a:cs typeface="Courier New"/>
                  <a:sym typeface="Courier New"/>
                </a:defRPr>
              </a:pPr>
              <a:r>
                <a:rPr lang="en-US" dirty="0"/>
                <a:t>&lt;?xml version="1.0" encoding="UTF-8</a:t>
              </a:r>
              <a:r>
                <a:rPr lang="en-US" dirty="0" smtClean="0"/>
                <a:t>"?&gt;</a:t>
              </a:r>
              <a:endParaRPr lang="en-US" dirty="0"/>
            </a:p>
            <a:p>
              <a:pPr>
                <a:defRPr sz="1600" b="1">
                  <a:latin typeface="Courier New"/>
                  <a:ea typeface="Courier New"/>
                  <a:cs typeface="Courier New"/>
                  <a:sym typeface="Courier New"/>
                </a:defRPr>
              </a:pPr>
              <a:r>
                <a:rPr lang="en-US" dirty="0"/>
                <a:t>  </a:t>
              </a:r>
              <a:r>
                <a:rPr lang="en-US" dirty="0" smtClean="0"/>
                <a:t>&lt;</a:t>
              </a:r>
              <a:r>
                <a:rPr lang="en-US" dirty="0" err="1" smtClean="0"/>
                <a:t>repomd</a:t>
              </a:r>
              <a:r>
                <a:rPr lang="en-US" dirty="0" smtClean="0"/>
                <a:t> </a:t>
              </a:r>
              <a:r>
                <a:rPr lang="en-US" dirty="0" err="1"/>
                <a:t>xmlns</a:t>
              </a:r>
              <a:r>
                <a:rPr lang="en-US" dirty="0"/>
                <a:t>="http://linux.duke.edu/metadata/repo</a:t>
              </a:r>
              <a:r>
                <a:rPr lang="en-US" dirty="0" smtClean="0"/>
                <a:t>"&gt;</a:t>
              </a:r>
              <a:endParaRPr lang="en-US" dirty="0"/>
            </a:p>
            <a:p>
              <a:pPr>
                <a:defRPr sz="1600" b="1">
                  <a:latin typeface="Courier New"/>
                  <a:ea typeface="Courier New"/>
                  <a:cs typeface="Courier New"/>
                  <a:sym typeface="Courier New"/>
                </a:defRPr>
              </a:pPr>
              <a:r>
                <a:rPr lang="en-US" dirty="0"/>
                <a:t>  </a:t>
              </a:r>
              <a:r>
                <a:rPr lang="en-US" dirty="0" smtClean="0"/>
                <a:t>  </a:t>
              </a:r>
              <a:r>
                <a:rPr lang="en-US" dirty="0"/>
                <a:t>&lt;revision&gt;1566265277&lt;/revision&gt;¬</a:t>
              </a:r>
            </a:p>
            <a:p>
              <a:pPr>
                <a:defRPr sz="1600" b="1">
                  <a:latin typeface="Courier New"/>
                  <a:ea typeface="Courier New"/>
                  <a:cs typeface="Courier New"/>
                  <a:sym typeface="Courier New"/>
                </a:defRPr>
              </a:pPr>
              <a:r>
                <a:rPr lang="en-US" dirty="0"/>
                <a:t>  </a:t>
              </a:r>
              <a:r>
                <a:rPr lang="en-US" dirty="0" smtClean="0"/>
                <a:t>  </a:t>
              </a:r>
              <a:r>
                <a:rPr lang="en-US" dirty="0"/>
                <a:t>&lt;data type="primary"&gt;¬</a:t>
              </a:r>
            </a:p>
            <a:p>
              <a:pPr>
                <a:defRPr sz="1600" b="1">
                  <a:latin typeface="Courier New"/>
                  <a:ea typeface="Courier New"/>
                  <a:cs typeface="Courier New"/>
                  <a:sym typeface="Courier New"/>
                </a:defRPr>
              </a:pPr>
              <a:r>
                <a:rPr lang="en-US" dirty="0"/>
                <a:t>  </a:t>
              </a:r>
              <a:r>
                <a:rPr lang="en-US" dirty="0" smtClean="0"/>
                <a:t>    </a:t>
              </a:r>
              <a:r>
                <a:rPr lang="en-US" dirty="0"/>
                <a:t>&lt;checksum type="sha256"&gt;</a:t>
              </a:r>
              <a:r>
                <a:rPr lang="en-US" dirty="0" smtClean="0"/>
                <a:t>2336fe2c…d0f</a:t>
              </a:r>
              <a:r>
                <a:rPr lang="en-US" dirty="0"/>
                <a:t>&lt;/checksum&gt;¬</a:t>
              </a:r>
            </a:p>
            <a:p>
              <a:pPr>
                <a:defRPr sz="1600" b="1">
                  <a:latin typeface="Courier New"/>
                  <a:ea typeface="Courier New"/>
                  <a:cs typeface="Courier New"/>
                  <a:sym typeface="Courier New"/>
                </a:defRPr>
              </a:pPr>
              <a:r>
                <a:rPr lang="en-US" dirty="0"/>
                <a:t>  </a:t>
              </a:r>
              <a:r>
                <a:rPr lang="en-US" dirty="0" smtClean="0"/>
                <a:t>    </a:t>
              </a:r>
              <a:r>
                <a:rPr lang="en-US" dirty="0"/>
                <a:t>&lt;open-checksum type="sha256"&gt;</a:t>
              </a:r>
              <a:r>
                <a:rPr lang="en-US" dirty="0" smtClean="0"/>
                <a:t>db11…d9e4e9a</a:t>
              </a:r>
              <a:r>
                <a:rPr lang="en-US" dirty="0"/>
                <a:t>&lt;/open-checksum</a:t>
              </a:r>
              <a:r>
                <a:rPr lang="en-US" dirty="0" smtClean="0"/>
                <a:t>&gt;</a:t>
              </a:r>
              <a:endParaRPr lang="en-US" dirty="0"/>
            </a:p>
            <a:p>
              <a:pPr>
                <a:defRPr sz="1600" b="1">
                  <a:latin typeface="Courier New"/>
                  <a:ea typeface="Courier New"/>
                  <a:cs typeface="Courier New"/>
                  <a:sym typeface="Courier New"/>
                </a:defRPr>
              </a:pPr>
              <a:r>
                <a:rPr lang="en-US" dirty="0"/>
                <a:t>  </a:t>
              </a:r>
              <a:r>
                <a:rPr lang="en-US" dirty="0" smtClean="0"/>
                <a:t>    </a:t>
              </a:r>
              <a:r>
                <a:rPr lang="en-US" dirty="0"/>
                <a:t>&lt;</a:t>
              </a:r>
              <a:r>
                <a:rPr lang="en-US" sz="1800" dirty="0">
                  <a:solidFill>
                    <a:srgbClr val="00B050"/>
                  </a:solidFill>
                </a:rPr>
                <a:t>location</a:t>
              </a:r>
              <a:r>
                <a:rPr lang="en-US" dirty="0"/>
                <a:t> </a:t>
              </a:r>
              <a:r>
                <a:rPr lang="en-US" dirty="0" err="1"/>
                <a:t>href</a:t>
              </a:r>
              <a:r>
                <a:rPr lang="en-US" dirty="0"/>
                <a:t>="</a:t>
              </a:r>
              <a:r>
                <a:rPr lang="en-US" dirty="0" err="1" smtClean="0"/>
                <a:t>repodata</a:t>
              </a:r>
              <a:r>
                <a:rPr lang="en-US" dirty="0" smtClean="0"/>
                <a:t>/2336…f27de1d0f-primary.xml.gz"/&gt;</a:t>
              </a:r>
              <a:endParaRPr lang="en-US" dirty="0"/>
            </a:p>
            <a:p>
              <a:pPr>
                <a:defRPr sz="1600" b="1">
                  <a:latin typeface="Courier New"/>
                  <a:ea typeface="Courier New"/>
                  <a:cs typeface="Courier New"/>
                  <a:sym typeface="Courier New"/>
                </a:defRPr>
              </a:pPr>
              <a:r>
                <a:rPr lang="en-US" dirty="0"/>
                <a:t>  </a:t>
              </a:r>
              <a:r>
                <a:rPr lang="en-US" dirty="0" smtClean="0"/>
                <a:t>    </a:t>
              </a:r>
              <a:r>
                <a:rPr lang="en-US" dirty="0"/>
                <a:t>&lt;timestamp&gt;1566265277&lt;/timestamp</a:t>
              </a:r>
              <a:r>
                <a:rPr lang="en-US" dirty="0" smtClean="0"/>
                <a:t>&gt;</a:t>
              </a:r>
              <a:endParaRPr lang="en-US" dirty="0"/>
            </a:p>
            <a:p>
              <a:pPr>
                <a:defRPr sz="1600" b="1">
                  <a:latin typeface="Courier New"/>
                  <a:ea typeface="Courier New"/>
                  <a:cs typeface="Courier New"/>
                  <a:sym typeface="Courier New"/>
                </a:defRPr>
              </a:pPr>
              <a:r>
                <a:rPr lang="en-US" dirty="0"/>
                <a:t>  </a:t>
              </a:r>
              <a:r>
                <a:rPr lang="en-US" dirty="0" smtClean="0"/>
                <a:t>    </a:t>
              </a:r>
              <a:r>
                <a:rPr lang="en-US" dirty="0"/>
                <a:t>&lt;size&gt;68850&lt;/size</a:t>
              </a:r>
              <a:r>
                <a:rPr lang="en-US" dirty="0" smtClean="0"/>
                <a:t>&gt;</a:t>
              </a:r>
              <a:endParaRPr lang="en-US" dirty="0"/>
            </a:p>
            <a:p>
              <a:pPr>
                <a:defRPr sz="1600" b="1">
                  <a:latin typeface="Courier New"/>
                  <a:ea typeface="Courier New"/>
                  <a:cs typeface="Courier New"/>
                  <a:sym typeface="Courier New"/>
                </a:defRPr>
              </a:pPr>
              <a:r>
                <a:rPr lang="en-US" dirty="0"/>
                <a:t> </a:t>
              </a:r>
              <a:r>
                <a:rPr lang="en-US" dirty="0" smtClean="0"/>
                <a:t>   </a:t>
              </a:r>
              <a:r>
                <a:rPr lang="en-US" dirty="0"/>
                <a:t>&lt;open-size&gt;998064&lt;/open-size</a:t>
              </a:r>
              <a:r>
                <a:rPr lang="en-US" dirty="0" smtClean="0"/>
                <a:t>&gt;</a:t>
              </a:r>
              <a:endParaRPr lang="en-US" dirty="0"/>
            </a:p>
            <a:p>
              <a:pPr>
                <a:defRPr sz="1600" b="1">
                  <a:latin typeface="Courier New"/>
                  <a:ea typeface="Courier New"/>
                  <a:cs typeface="Courier New"/>
                  <a:sym typeface="Courier New"/>
                </a:defRPr>
              </a:pPr>
              <a:r>
                <a:rPr lang="en-US" dirty="0"/>
                <a:t> </a:t>
              </a:r>
              <a:r>
                <a:rPr lang="en-US" dirty="0" smtClean="0"/>
                <a:t> </a:t>
              </a:r>
              <a:r>
                <a:rPr lang="en-US" dirty="0"/>
                <a:t>&lt;/data</a:t>
              </a:r>
              <a:r>
                <a:rPr lang="en-US" dirty="0" smtClean="0"/>
                <a:t>&gt;</a:t>
              </a:r>
              <a:endParaRPr lang="en-US" dirty="0"/>
            </a:p>
            <a:p>
              <a:pPr>
                <a:defRPr sz="1600" b="1">
                  <a:latin typeface="Courier New"/>
                  <a:ea typeface="Courier New"/>
                  <a:cs typeface="Courier New"/>
                  <a:sym typeface="Courier New"/>
                </a:defRPr>
              </a:pPr>
              <a:endParaRPr lang="en-US" dirty="0" smtClean="0"/>
            </a:p>
            <a:p>
              <a:pPr>
                <a:defRPr sz="1600" b="1">
                  <a:latin typeface="Courier New"/>
                  <a:ea typeface="Courier New"/>
                  <a:cs typeface="Courier New"/>
                  <a:sym typeface="Courier New"/>
                </a:defRPr>
              </a:pPr>
              <a:endParaRPr lang="en-US" dirty="0"/>
            </a:p>
            <a:p>
              <a:pPr>
                <a:defRPr sz="1600" b="1">
                  <a:latin typeface="Courier New"/>
                  <a:ea typeface="Courier New"/>
                  <a:cs typeface="Courier New"/>
                  <a:sym typeface="Courier New"/>
                </a:defRPr>
              </a:pPr>
              <a:endParaRPr dirty="0"/>
            </a:p>
          </p:txBody>
        </p:sp>
      </p:grpSp>
    </p:spTree>
    <p:extLst>
      <p:ext uri="{BB962C8B-B14F-4D97-AF65-F5344CB8AC3E}">
        <p14:creationId xmlns:p14="http://schemas.microsoft.com/office/powerpoint/2010/main" val="5901556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TextBox 7"/>
          <p:cNvSpPr txBox="1">
            <a:spLocks noGrp="1"/>
          </p:cNvSpPr>
          <p:nvPr>
            <p:ph type="sldNum" sz="quarter" idx="4294967295"/>
          </p:nvPr>
        </p:nvSpPr>
        <p:spPr>
          <a:xfrm>
            <a:off x="184832" y="6415966"/>
            <a:ext cx="168732" cy="2184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68</a:t>
            </a:fld>
            <a:endParaRPr/>
          </a:p>
        </p:txBody>
      </p:sp>
      <p:sp>
        <p:nvSpPr>
          <p:cNvPr id="154" name="Title 1"/>
          <p:cNvSpPr txBox="1">
            <a:spLocks noGrp="1"/>
          </p:cNvSpPr>
          <p:nvPr>
            <p:ph type="title"/>
          </p:nvPr>
        </p:nvSpPr>
        <p:spPr>
          <a:xfrm>
            <a:off x="454024" y="408517"/>
            <a:ext cx="8227440" cy="889001"/>
          </a:xfrm>
          <a:prstGeom prst="rect">
            <a:avLst/>
          </a:prstGeom>
        </p:spPr>
        <p:txBody>
          <a:bodyPr/>
          <a:lstStyle/>
          <a:p>
            <a:r>
              <a:rPr lang="en-US" dirty="0" smtClean="0"/>
              <a:t>Tools and Commands</a:t>
            </a:r>
            <a:endParaRPr dirty="0"/>
          </a:p>
        </p:txBody>
      </p:sp>
      <p:sp>
        <p:nvSpPr>
          <p:cNvPr id="155" name="Content Placeholder 2"/>
          <p:cNvSpPr txBox="1">
            <a:spLocks noGrp="1"/>
          </p:cNvSpPr>
          <p:nvPr>
            <p:ph type="body" idx="4294967295"/>
          </p:nvPr>
        </p:nvSpPr>
        <p:spPr>
          <a:xfrm>
            <a:off x="442209" y="1075766"/>
            <a:ext cx="8421376" cy="4921623"/>
          </a:xfrm>
          <a:prstGeom prst="rect">
            <a:avLst/>
          </a:prstGeom>
        </p:spPr>
        <p:txBody>
          <a:bodyPr/>
          <a:lstStyle/>
          <a:p>
            <a:pPr>
              <a:lnSpc>
                <a:spcPct val="90000"/>
              </a:lnSpc>
            </a:pPr>
            <a:r>
              <a:rPr dirty="0" smtClean="0"/>
              <a:t>Repository </a:t>
            </a:r>
            <a:r>
              <a:rPr dirty="0"/>
              <a:t>Tools</a:t>
            </a:r>
          </a:p>
          <a:p>
            <a:pPr marL="685800" lvl="1" indent="-342900">
              <a:lnSpc>
                <a:spcPct val="90000"/>
              </a:lnSpc>
              <a:spcBef>
                <a:spcPts val="500"/>
              </a:spcBef>
              <a:buClr>
                <a:srgbClr val="37424A"/>
              </a:buClr>
              <a:defRPr sz="2200" b="0">
                <a:solidFill>
                  <a:srgbClr val="404040"/>
                </a:solidFill>
              </a:defRPr>
            </a:pPr>
            <a:r>
              <a:rPr dirty="0" err="1"/>
              <a:t>createrepo</a:t>
            </a:r>
            <a:endParaRPr dirty="0"/>
          </a:p>
          <a:p>
            <a:pPr marL="685800" lvl="1" indent="-342900">
              <a:lnSpc>
                <a:spcPct val="90000"/>
              </a:lnSpc>
              <a:spcBef>
                <a:spcPts val="500"/>
              </a:spcBef>
              <a:buClr>
                <a:srgbClr val="37424A"/>
              </a:buClr>
              <a:defRPr sz="2200" b="0">
                <a:solidFill>
                  <a:srgbClr val="404040"/>
                </a:solidFill>
              </a:defRPr>
            </a:pPr>
            <a:r>
              <a:rPr dirty="0"/>
              <a:t>rpm2cpio</a:t>
            </a:r>
          </a:p>
          <a:p>
            <a:pPr marL="685800" lvl="1" indent="-342900">
              <a:lnSpc>
                <a:spcPct val="90000"/>
              </a:lnSpc>
              <a:spcBef>
                <a:spcPts val="500"/>
              </a:spcBef>
              <a:buClr>
                <a:srgbClr val="37424A"/>
              </a:buClr>
              <a:defRPr sz="2200" b="0">
                <a:solidFill>
                  <a:srgbClr val="404040"/>
                </a:solidFill>
              </a:defRPr>
            </a:pPr>
            <a:r>
              <a:rPr dirty="0" err="1"/>
              <a:t>dnf</a:t>
            </a:r>
            <a:r>
              <a:rPr dirty="0"/>
              <a:t> (replaces yum)</a:t>
            </a:r>
          </a:p>
          <a:p>
            <a:pPr marL="685800" lvl="1" indent="-342900">
              <a:lnSpc>
                <a:spcPct val="90000"/>
              </a:lnSpc>
              <a:spcBef>
                <a:spcPts val="500"/>
              </a:spcBef>
              <a:buClr>
                <a:srgbClr val="37424A"/>
              </a:buClr>
              <a:defRPr sz="2200" b="0">
                <a:solidFill>
                  <a:srgbClr val="404040"/>
                </a:solidFill>
              </a:defRPr>
            </a:pPr>
            <a:r>
              <a:rPr dirty="0"/>
              <a:t>yum-</a:t>
            </a:r>
            <a:r>
              <a:rPr dirty="0" err="1"/>
              <a:t>utils</a:t>
            </a:r>
            <a:r>
              <a:rPr dirty="0"/>
              <a:t> (historical)</a:t>
            </a:r>
          </a:p>
          <a:p>
            <a:pPr marL="685800" lvl="1" indent="-342900">
              <a:lnSpc>
                <a:spcPct val="90000"/>
              </a:lnSpc>
              <a:spcBef>
                <a:spcPts val="500"/>
              </a:spcBef>
              <a:buClr>
                <a:srgbClr val="37424A"/>
              </a:buClr>
              <a:defRPr sz="2200" b="0">
                <a:solidFill>
                  <a:srgbClr val="404040"/>
                </a:solidFill>
              </a:defRPr>
            </a:pPr>
            <a:endParaRPr dirty="0"/>
          </a:p>
          <a:p>
            <a:pPr>
              <a:lnSpc>
                <a:spcPct val="90000"/>
              </a:lnSpc>
            </a:pPr>
            <a:r>
              <a:rPr dirty="0"/>
              <a:t>Important Commands</a:t>
            </a:r>
          </a:p>
          <a:p>
            <a:pPr marL="685800" lvl="1" indent="-342900">
              <a:lnSpc>
                <a:spcPct val="90000"/>
              </a:lnSpc>
              <a:spcBef>
                <a:spcPts val="500"/>
              </a:spcBef>
              <a:buClr>
                <a:srgbClr val="37424A"/>
              </a:buClr>
              <a:defRPr sz="2200" b="0">
                <a:solidFill>
                  <a:srgbClr val="404040"/>
                </a:solidFill>
              </a:defRPr>
            </a:pPr>
            <a:r>
              <a:rPr dirty="0"/>
              <a:t>rpm -</a:t>
            </a:r>
            <a:r>
              <a:rPr dirty="0" err="1"/>
              <a:t>qip</a:t>
            </a:r>
            <a:r>
              <a:rPr dirty="0"/>
              <a:t> (general info)</a:t>
            </a:r>
          </a:p>
          <a:p>
            <a:pPr marL="685800" lvl="1" indent="-342900">
              <a:lnSpc>
                <a:spcPct val="90000"/>
              </a:lnSpc>
              <a:spcBef>
                <a:spcPts val="500"/>
              </a:spcBef>
              <a:buClr>
                <a:srgbClr val="37424A"/>
              </a:buClr>
              <a:defRPr sz="2200" b="0">
                <a:solidFill>
                  <a:srgbClr val="404040"/>
                </a:solidFill>
              </a:defRPr>
            </a:pPr>
            <a:r>
              <a:rPr dirty="0"/>
              <a:t>rpm -</a:t>
            </a:r>
            <a:r>
              <a:rPr dirty="0" err="1"/>
              <a:t>qpR</a:t>
            </a:r>
            <a:r>
              <a:rPr dirty="0"/>
              <a:t>  (depends)</a:t>
            </a:r>
          </a:p>
          <a:p>
            <a:pPr marL="685800" lvl="1" indent="-342900">
              <a:lnSpc>
                <a:spcPct val="90000"/>
              </a:lnSpc>
              <a:spcBef>
                <a:spcPts val="500"/>
              </a:spcBef>
              <a:buClr>
                <a:srgbClr val="37424A"/>
              </a:buClr>
              <a:defRPr sz="2200" b="0">
                <a:solidFill>
                  <a:srgbClr val="404040"/>
                </a:solidFill>
              </a:defRPr>
            </a:pPr>
            <a:r>
              <a:rPr u="sng" dirty="0">
                <a:solidFill>
                  <a:schemeClr val="accent1"/>
                </a:solidFill>
                <a:uFill>
                  <a:solidFill>
                    <a:schemeClr val="accent1"/>
                  </a:solidFill>
                </a:uFill>
                <a:hlinkClick r:id="rId2"/>
              </a:rPr>
              <a:t>https://wiki.yoctoproject.org/wiki/TipsAndTricks/UsingRPM</a:t>
            </a:r>
          </a:p>
        </p:txBody>
      </p:sp>
    </p:spTree>
    <p:extLst>
      <p:ext uri="{BB962C8B-B14F-4D97-AF65-F5344CB8AC3E}">
        <p14:creationId xmlns:p14="http://schemas.microsoft.com/office/powerpoint/2010/main" val="14748281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TextBox 7"/>
          <p:cNvSpPr txBox="1">
            <a:spLocks noGrp="1"/>
          </p:cNvSpPr>
          <p:nvPr>
            <p:ph type="sldNum" sz="quarter" idx="4294967295"/>
          </p:nvPr>
        </p:nvSpPr>
        <p:spPr>
          <a:xfrm>
            <a:off x="184832" y="6415966"/>
            <a:ext cx="168732" cy="2184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69</a:t>
            </a:fld>
            <a:endParaRPr/>
          </a:p>
        </p:txBody>
      </p:sp>
      <p:sp>
        <p:nvSpPr>
          <p:cNvPr id="166" name="Title 1"/>
          <p:cNvSpPr txBox="1">
            <a:spLocks noGrp="1"/>
          </p:cNvSpPr>
          <p:nvPr>
            <p:ph type="title"/>
          </p:nvPr>
        </p:nvSpPr>
        <p:spPr>
          <a:xfrm>
            <a:off x="454024" y="408517"/>
            <a:ext cx="8227440" cy="889001"/>
          </a:xfrm>
          <a:prstGeom prst="rect">
            <a:avLst/>
          </a:prstGeom>
        </p:spPr>
        <p:txBody>
          <a:bodyPr/>
          <a:lstStyle/>
          <a:p>
            <a:r>
              <a:rPr lang="en-US" dirty="0" smtClean="0"/>
              <a:t>Tools and Commands</a:t>
            </a:r>
            <a:endParaRPr dirty="0"/>
          </a:p>
        </p:txBody>
      </p:sp>
      <p:sp>
        <p:nvSpPr>
          <p:cNvPr id="167" name="Content Placeholder 2"/>
          <p:cNvSpPr txBox="1">
            <a:spLocks noGrp="1"/>
          </p:cNvSpPr>
          <p:nvPr>
            <p:ph type="body" idx="4294967295"/>
          </p:nvPr>
        </p:nvSpPr>
        <p:spPr>
          <a:xfrm>
            <a:off x="442210" y="1075765"/>
            <a:ext cx="8229601" cy="723538"/>
          </a:xfrm>
          <a:prstGeom prst="rect">
            <a:avLst/>
          </a:prstGeom>
        </p:spPr>
        <p:txBody>
          <a:bodyPr/>
          <a:lstStyle/>
          <a:p>
            <a:r>
              <a:rPr lang="en-US" dirty="0" smtClean="0"/>
              <a:t>Getting general info:</a:t>
            </a:r>
            <a:endParaRPr dirty="0"/>
          </a:p>
        </p:txBody>
      </p:sp>
      <p:grpSp>
        <p:nvGrpSpPr>
          <p:cNvPr id="170" name="Rectangle 5"/>
          <p:cNvGrpSpPr/>
          <p:nvPr/>
        </p:nvGrpSpPr>
        <p:grpSpPr>
          <a:xfrm>
            <a:off x="340111" y="1589196"/>
            <a:ext cx="8833386" cy="4801312"/>
            <a:chOff x="-340055" y="88687"/>
            <a:chExt cx="8833385" cy="5616683"/>
          </a:xfrm>
        </p:grpSpPr>
        <p:sp>
          <p:nvSpPr>
            <p:cNvPr id="168" name="Rectangle"/>
            <p:cNvSpPr/>
            <p:nvPr/>
          </p:nvSpPr>
          <p:spPr>
            <a:xfrm>
              <a:off x="-340055" y="120097"/>
              <a:ext cx="8433797" cy="4853652"/>
            </a:xfrm>
            <a:prstGeom prst="rect">
              <a:avLst/>
            </a:prstGeom>
            <a:solidFill>
              <a:schemeClr val="accent4"/>
            </a:solidFill>
            <a:ln w="9525" cap="flat">
              <a:solidFill>
                <a:schemeClr val="accent1"/>
              </a:solidFill>
              <a:prstDash val="solid"/>
              <a:round/>
            </a:ln>
            <a:effectLst/>
          </p:spPr>
          <p:txBody>
            <a:bodyPr wrap="square" lIns="45719" tIns="45719" rIns="45719" bIns="45719" numCol="1" anchor="t">
              <a:noAutofit/>
            </a:bodyPr>
            <a:lstStyle/>
            <a:p>
              <a:endParaRPr/>
            </a:p>
          </p:txBody>
        </p:sp>
        <p:sp>
          <p:nvSpPr>
            <p:cNvPr id="169" name="$ bitbake core-image-minimal (or bitbake world)…"/>
            <p:cNvSpPr txBox="1"/>
            <p:nvPr/>
          </p:nvSpPr>
          <p:spPr>
            <a:xfrm>
              <a:off x="-226142" y="88687"/>
              <a:ext cx="8719472" cy="561668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p>
              <a:pPr>
                <a:defRPr sz="1600" b="1">
                  <a:latin typeface="Courier New"/>
                  <a:ea typeface="Courier New"/>
                  <a:cs typeface="Courier New"/>
                  <a:sym typeface="Courier New"/>
                </a:defRPr>
              </a:pPr>
              <a:endParaRPr dirty="0"/>
            </a:p>
            <a:p>
              <a:pPr>
                <a:defRPr sz="1600" b="1">
                  <a:latin typeface="Courier New"/>
                  <a:ea typeface="Courier New"/>
                  <a:cs typeface="Courier New"/>
                  <a:sym typeface="Courier New"/>
                </a:defRPr>
              </a:pPr>
              <a:r>
                <a:rPr dirty="0" smtClean="0"/>
                <a:t>$</a:t>
              </a:r>
              <a:r>
                <a:rPr lang="en-US" dirty="0"/>
                <a:t> rpm -</a:t>
              </a:r>
              <a:r>
                <a:rPr lang="en-US" dirty="0" err="1"/>
                <a:t>qip</a:t>
              </a:r>
              <a:r>
                <a:rPr lang="en-US" dirty="0"/>
                <a:t> </a:t>
              </a:r>
              <a:r>
                <a:rPr lang="en-US" dirty="0" smtClean="0"/>
                <a:t>xserver-xf86-config-0.1-r33.0.qemux86.rpm</a:t>
              </a:r>
            </a:p>
            <a:p>
              <a:pPr>
                <a:defRPr sz="1600" b="1">
                  <a:latin typeface="Courier New"/>
                  <a:ea typeface="Courier New"/>
                  <a:cs typeface="Courier New"/>
                  <a:sym typeface="Courier New"/>
                </a:defRPr>
              </a:pPr>
              <a:endParaRPr lang="en-US" dirty="0"/>
            </a:p>
            <a:p>
              <a:pPr>
                <a:defRPr sz="1600" b="1">
                  <a:latin typeface="Courier New"/>
                  <a:ea typeface="Courier New"/>
                  <a:cs typeface="Courier New"/>
                  <a:sym typeface="Courier New"/>
                </a:defRPr>
              </a:pPr>
              <a:r>
                <a:rPr lang="en-US" dirty="0"/>
                <a:t>Name        : xserver-xf86-config</a:t>
              </a:r>
            </a:p>
            <a:p>
              <a:pPr>
                <a:defRPr sz="1600" b="1">
                  <a:latin typeface="Courier New"/>
                  <a:ea typeface="Courier New"/>
                  <a:cs typeface="Courier New"/>
                  <a:sym typeface="Courier New"/>
                </a:defRPr>
              </a:pPr>
              <a:r>
                <a:rPr lang="en-US" dirty="0"/>
                <a:t>Version     : 0.1</a:t>
              </a:r>
            </a:p>
            <a:p>
              <a:pPr>
                <a:defRPr sz="1600" b="1">
                  <a:latin typeface="Courier New"/>
                  <a:ea typeface="Courier New"/>
                  <a:cs typeface="Courier New"/>
                  <a:sym typeface="Courier New"/>
                </a:defRPr>
              </a:pPr>
              <a:r>
                <a:rPr lang="en-US" dirty="0"/>
                <a:t>Release     : r33.0</a:t>
              </a:r>
            </a:p>
            <a:p>
              <a:pPr>
                <a:defRPr sz="1600" b="1">
                  <a:latin typeface="Courier New"/>
                  <a:ea typeface="Courier New"/>
                  <a:cs typeface="Courier New"/>
                  <a:sym typeface="Courier New"/>
                </a:defRPr>
              </a:pPr>
              <a:r>
                <a:rPr lang="en-US" dirty="0"/>
                <a:t>Architecture: </a:t>
              </a:r>
              <a:r>
                <a:rPr lang="en-US" dirty="0" smtClean="0"/>
                <a:t>qemux86</a:t>
              </a:r>
            </a:p>
            <a:p>
              <a:pPr>
                <a:defRPr sz="1600" b="1">
                  <a:latin typeface="Courier New"/>
                  <a:ea typeface="Courier New"/>
                  <a:cs typeface="Courier New"/>
                  <a:sym typeface="Courier New"/>
                </a:defRPr>
              </a:pPr>
              <a:r>
                <a:rPr lang="en-US" dirty="0" smtClean="0"/>
                <a:t>Group       </a:t>
              </a:r>
              <a:r>
                <a:rPr lang="en-US" dirty="0"/>
                <a:t>: x11/base</a:t>
              </a:r>
            </a:p>
            <a:p>
              <a:pPr>
                <a:defRPr sz="1600" b="1">
                  <a:latin typeface="Courier New"/>
                  <a:ea typeface="Courier New"/>
                  <a:cs typeface="Courier New"/>
                  <a:sym typeface="Courier New"/>
                </a:defRPr>
              </a:pPr>
              <a:r>
                <a:rPr lang="en-US" dirty="0"/>
                <a:t>Size        : 1165</a:t>
              </a:r>
            </a:p>
            <a:p>
              <a:pPr>
                <a:defRPr sz="1600" b="1">
                  <a:latin typeface="Courier New"/>
                  <a:ea typeface="Courier New"/>
                  <a:cs typeface="Courier New"/>
                  <a:sym typeface="Courier New"/>
                </a:defRPr>
              </a:pPr>
              <a:r>
                <a:rPr lang="en-US" dirty="0"/>
                <a:t>License     : </a:t>
              </a:r>
              <a:r>
                <a:rPr lang="en-US" dirty="0" smtClean="0"/>
                <a:t>MIT-X</a:t>
              </a:r>
            </a:p>
            <a:p>
              <a:pPr>
                <a:defRPr sz="1600" b="1">
                  <a:latin typeface="Courier New"/>
                  <a:ea typeface="Courier New"/>
                  <a:cs typeface="Courier New"/>
                  <a:sym typeface="Courier New"/>
                </a:defRPr>
              </a:pPr>
              <a:r>
                <a:rPr lang="en-US" dirty="0" smtClean="0"/>
                <a:t>Source RPM  : xserver-xf86-config-0.1-r33.0.src.rpm</a:t>
              </a:r>
            </a:p>
            <a:p>
              <a:pPr>
                <a:defRPr sz="1600" b="1">
                  <a:latin typeface="Courier New"/>
                  <a:ea typeface="Courier New"/>
                  <a:cs typeface="Courier New"/>
                  <a:sym typeface="Courier New"/>
                </a:defRPr>
              </a:pPr>
              <a:r>
                <a:rPr lang="en-US" dirty="0" smtClean="0"/>
                <a:t>Build </a:t>
              </a:r>
              <a:r>
                <a:rPr lang="en-US" dirty="0"/>
                <a:t>Date  : Thu 11 Apr 2019 05:09:21 PM PDT</a:t>
              </a:r>
            </a:p>
            <a:p>
              <a:pPr>
                <a:defRPr sz="1600" b="1">
                  <a:latin typeface="Courier New"/>
                  <a:ea typeface="Courier New"/>
                  <a:cs typeface="Courier New"/>
                  <a:sym typeface="Courier New"/>
                </a:defRPr>
              </a:pPr>
              <a:r>
                <a:rPr lang="en-US" dirty="0" smtClean="0"/>
                <a:t>Packager    </a:t>
              </a:r>
              <a:r>
                <a:rPr lang="en-US" dirty="0"/>
                <a:t>: Poky </a:t>
              </a:r>
              <a:r>
                <a:rPr lang="en-US" dirty="0" smtClean="0">
                  <a:hlinkClick r:id="rId3"/>
                </a:rPr>
                <a:t>poky@yoctoproject.org</a:t>
              </a:r>
              <a:r>
                <a:rPr lang="en-US" dirty="0" smtClean="0"/>
                <a:t> (</a:t>
              </a:r>
              <a:r>
                <a:rPr lang="en-US" sz="1800" dirty="0" smtClean="0"/>
                <a:t>see: MAINTAINER </a:t>
              </a:r>
              <a:r>
                <a:rPr lang="en-US" sz="1800" dirty="0" err="1" smtClean="0"/>
                <a:t>var</a:t>
              </a:r>
              <a:r>
                <a:rPr lang="en-US" dirty="0" smtClean="0"/>
                <a:t>)</a:t>
              </a:r>
              <a:endParaRPr lang="en-US" dirty="0"/>
            </a:p>
            <a:p>
              <a:pPr>
                <a:defRPr sz="1600" b="1">
                  <a:latin typeface="Courier New"/>
                  <a:ea typeface="Courier New"/>
                  <a:cs typeface="Courier New"/>
                  <a:sym typeface="Courier New"/>
                </a:defRPr>
              </a:pPr>
              <a:r>
                <a:rPr lang="en-US" dirty="0"/>
                <a:t>URL         : http://www.x.org</a:t>
              </a:r>
            </a:p>
            <a:p>
              <a:pPr>
                <a:defRPr sz="1600" b="1">
                  <a:latin typeface="Courier New"/>
                  <a:ea typeface="Courier New"/>
                  <a:cs typeface="Courier New"/>
                  <a:sym typeface="Courier New"/>
                </a:defRPr>
              </a:pPr>
              <a:r>
                <a:rPr lang="en-US" dirty="0"/>
                <a:t>Summary     : </a:t>
              </a:r>
              <a:r>
                <a:rPr lang="en-US" dirty="0" err="1"/>
                <a:t>X.Org</a:t>
              </a:r>
              <a:r>
                <a:rPr lang="en-US" dirty="0"/>
                <a:t> X server configuration file</a:t>
              </a:r>
            </a:p>
            <a:p>
              <a:pPr>
                <a:defRPr sz="1600" b="1">
                  <a:latin typeface="Courier New"/>
                  <a:ea typeface="Courier New"/>
                  <a:cs typeface="Courier New"/>
                  <a:sym typeface="Courier New"/>
                </a:defRPr>
              </a:pPr>
              <a:r>
                <a:rPr lang="en-US" dirty="0"/>
                <a:t>Description </a:t>
              </a:r>
              <a:r>
                <a:rPr lang="en-US" dirty="0" smtClean="0"/>
                <a:t>: </a:t>
              </a:r>
              <a:r>
                <a:rPr lang="en-US" dirty="0" err="1" smtClean="0"/>
                <a:t>X.Org</a:t>
              </a:r>
              <a:r>
                <a:rPr lang="en-US" dirty="0" smtClean="0"/>
                <a:t> </a:t>
              </a:r>
              <a:r>
                <a:rPr lang="en-US" dirty="0"/>
                <a:t>X server configuration file.</a:t>
              </a:r>
            </a:p>
            <a:p>
              <a:pPr>
                <a:defRPr sz="1600" b="1">
                  <a:latin typeface="Courier New"/>
                  <a:ea typeface="Courier New"/>
                  <a:cs typeface="Courier New"/>
                  <a:sym typeface="Courier New"/>
                </a:defRPr>
              </a:pPr>
              <a:endParaRPr lang="en-US" dirty="0" smtClean="0"/>
            </a:p>
            <a:p>
              <a:pPr>
                <a:defRPr sz="1600" b="1">
                  <a:latin typeface="Courier New"/>
                  <a:ea typeface="Courier New"/>
                  <a:cs typeface="Courier New"/>
                  <a:sym typeface="Courier New"/>
                </a:defRPr>
              </a:pPr>
              <a:endParaRPr lang="en-US" dirty="0"/>
            </a:p>
            <a:p>
              <a:pPr>
                <a:defRPr sz="1600" b="1">
                  <a:latin typeface="Courier New"/>
                  <a:ea typeface="Courier New"/>
                  <a:cs typeface="Courier New"/>
                  <a:sym typeface="Courier New"/>
                </a:defRPr>
              </a:pPr>
              <a:endParaRPr dirty="0"/>
            </a:p>
          </p:txBody>
        </p:sp>
      </p:grpSp>
    </p:spTree>
    <p:extLst>
      <p:ext uri="{BB962C8B-B14F-4D97-AF65-F5344CB8AC3E}">
        <p14:creationId xmlns:p14="http://schemas.microsoft.com/office/powerpoint/2010/main" val="26071038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5"/>
          <p:cNvSpPr txBox="1">
            <a:spLocks noGrp="1"/>
          </p:cNvSpPr>
          <p:nvPr>
            <p:ph type="title"/>
          </p:nvPr>
        </p:nvSpPr>
        <p:spPr>
          <a:xfrm>
            <a:off x="454025" y="408517"/>
            <a:ext cx="8227500" cy="888900"/>
          </a:xfrm>
          <a:prstGeom prst="rect">
            <a:avLst/>
          </a:prstGeom>
        </p:spPr>
        <p:txBody>
          <a:bodyPr spcFirstLastPara="1" wrap="square" lIns="0" tIns="0" rIns="0" bIns="0" anchor="t" anchorCtr="0">
            <a:noAutofit/>
          </a:bodyPr>
          <a:lstStyle/>
          <a:p>
            <a:pPr marL="0" lvl="0" indent="0" algn="l" rtl="0">
              <a:spcBef>
                <a:spcPts val="0"/>
              </a:spcBef>
              <a:spcAft>
                <a:spcPts val="0"/>
              </a:spcAft>
              <a:buClr>
                <a:schemeClr val="dk2"/>
              </a:buClr>
              <a:buSzPts val="1100"/>
              <a:buFont typeface="Arial"/>
              <a:buNone/>
            </a:pPr>
            <a:r>
              <a:rPr lang="en-US"/>
              <a:t>Yocto Project releases</a:t>
            </a:r>
            <a:endParaRPr/>
          </a:p>
          <a:p>
            <a:pPr marL="0" lvl="0" indent="0" algn="l" rtl="0">
              <a:spcBef>
                <a:spcPts val="0"/>
              </a:spcBef>
              <a:spcAft>
                <a:spcPts val="0"/>
              </a:spcAft>
              <a:buNone/>
            </a:pPr>
            <a:endParaRPr/>
          </a:p>
        </p:txBody>
      </p:sp>
      <p:sp>
        <p:nvSpPr>
          <p:cNvPr id="72" name="Google Shape;72;p15"/>
          <p:cNvSpPr txBox="1"/>
          <p:nvPr/>
        </p:nvSpPr>
        <p:spPr>
          <a:xfrm>
            <a:off x="457200" y="1203475"/>
            <a:ext cx="4015500" cy="3515100"/>
          </a:xfrm>
          <a:prstGeom prst="rect">
            <a:avLst/>
          </a:prstGeom>
          <a:noFill/>
          <a:ln>
            <a:noFill/>
          </a:ln>
        </p:spPr>
        <p:txBody>
          <a:bodyPr spcFirstLastPara="1" wrap="square" lIns="0" tIns="0" rIns="0" bIns="0" anchor="t" anchorCtr="0">
            <a:noAutofit/>
          </a:bodyPr>
          <a:lstStyle/>
          <a:p>
            <a:pPr marL="457200" marR="0" lvl="0" indent="-380519" algn="l" rtl="0">
              <a:lnSpc>
                <a:spcPct val="100000"/>
              </a:lnSpc>
              <a:spcBef>
                <a:spcPts val="0"/>
              </a:spcBef>
              <a:spcAft>
                <a:spcPts val="0"/>
              </a:spcAft>
              <a:buClr>
                <a:srgbClr val="000000"/>
              </a:buClr>
              <a:buSzPts val="2400"/>
              <a:buFont typeface="Arial"/>
              <a:buChar char="•"/>
            </a:pPr>
            <a:r>
              <a:rPr lang="en-US" sz="2400" b="1" i="0" u="none" strike="noStrike" cap="none">
                <a:solidFill>
                  <a:srgbClr val="000000"/>
                </a:solidFill>
                <a:latin typeface="Lato"/>
                <a:ea typeface="Lato"/>
                <a:cs typeface="Lato"/>
                <a:sym typeface="Lato"/>
              </a:rPr>
              <a:t>2.6.1</a:t>
            </a:r>
            <a:r>
              <a:rPr lang="en-US" sz="2400" i="0" u="none" strike="noStrike" cap="none">
                <a:solidFill>
                  <a:srgbClr val="000000"/>
                </a:solidFill>
                <a:latin typeface="Lato"/>
                <a:ea typeface="Lato"/>
                <a:cs typeface="Lato"/>
                <a:sym typeface="Lato"/>
              </a:rPr>
              <a:t>, </a:t>
            </a:r>
            <a:r>
              <a:rPr lang="en-US" sz="2400" b="1" i="0" u="none" strike="noStrike" cap="none">
                <a:solidFill>
                  <a:srgbClr val="000000"/>
                </a:solidFill>
                <a:latin typeface="Lato"/>
                <a:ea typeface="Lato"/>
                <a:cs typeface="Lato"/>
                <a:sym typeface="Lato"/>
              </a:rPr>
              <a:t>2.6.2</a:t>
            </a:r>
            <a:r>
              <a:rPr lang="en-US" sz="2400" i="0" u="none" strike="noStrike" cap="none">
                <a:solidFill>
                  <a:srgbClr val="000000"/>
                </a:solidFill>
                <a:latin typeface="Lato"/>
                <a:ea typeface="Lato"/>
                <a:cs typeface="Lato"/>
                <a:sym typeface="Lato"/>
              </a:rPr>
              <a:t>, </a:t>
            </a:r>
            <a:r>
              <a:rPr lang="en-US" sz="2400" b="1" i="0" u="none" strike="noStrike" cap="none">
                <a:solidFill>
                  <a:srgbClr val="000000"/>
                </a:solidFill>
                <a:latin typeface="Lato"/>
                <a:ea typeface="Lato"/>
                <a:cs typeface="Lato"/>
                <a:sym typeface="Lato"/>
              </a:rPr>
              <a:t>2.6.3</a:t>
            </a:r>
            <a:endParaRPr sz="2400" i="0" u="none" strike="noStrike" cap="none">
              <a:solidFill>
                <a:srgbClr val="000000"/>
              </a:solidFill>
              <a:latin typeface="Lato"/>
              <a:ea typeface="Lato"/>
              <a:cs typeface="Lato"/>
              <a:sym typeface="Lato"/>
            </a:endParaRPr>
          </a:p>
          <a:p>
            <a:pPr marL="914400" marR="0" lvl="1" indent="-380519" algn="l" rtl="0">
              <a:lnSpc>
                <a:spcPct val="100000"/>
              </a:lnSpc>
              <a:spcBef>
                <a:spcPts val="0"/>
              </a:spcBef>
              <a:spcAft>
                <a:spcPts val="0"/>
              </a:spcAft>
              <a:buClr>
                <a:srgbClr val="000000"/>
              </a:buClr>
              <a:buSzPts val="2400"/>
              <a:buFont typeface="Lato"/>
              <a:buChar char="–"/>
            </a:pPr>
            <a:r>
              <a:rPr lang="en-US" sz="2400" i="0" u="none" strike="noStrike" cap="none">
                <a:solidFill>
                  <a:srgbClr val="000000"/>
                </a:solidFill>
                <a:latin typeface="Lato"/>
                <a:ea typeface="Lato"/>
                <a:cs typeface="Lato"/>
                <a:sym typeface="Lato"/>
              </a:rPr>
              <a:t>~600 changes</a:t>
            </a:r>
            <a:endParaRPr sz="2400" i="0" u="none" strike="noStrike" cap="none">
              <a:solidFill>
                <a:srgbClr val="000000"/>
              </a:solidFill>
              <a:latin typeface="Lato"/>
              <a:ea typeface="Lato"/>
              <a:cs typeface="Lato"/>
              <a:sym typeface="Lato"/>
            </a:endParaRPr>
          </a:p>
          <a:p>
            <a:pPr marL="914400" marR="0" lvl="1" indent="-380519" algn="l" rtl="0">
              <a:lnSpc>
                <a:spcPct val="100000"/>
              </a:lnSpc>
              <a:spcBef>
                <a:spcPts val="0"/>
              </a:spcBef>
              <a:spcAft>
                <a:spcPts val="0"/>
              </a:spcAft>
              <a:buClr>
                <a:srgbClr val="000000"/>
              </a:buClr>
              <a:buSzPts val="2400"/>
              <a:buFont typeface="Lato"/>
              <a:buChar char="–"/>
            </a:pPr>
            <a:r>
              <a:rPr lang="en-US" sz="2400" i="0" u="none" strike="noStrike" cap="none">
                <a:solidFill>
                  <a:srgbClr val="000000"/>
                </a:solidFill>
                <a:latin typeface="Lato"/>
                <a:ea typeface="Lato"/>
                <a:cs typeface="Lato"/>
                <a:sym typeface="Lato"/>
              </a:rPr>
              <a:t>94 developers</a:t>
            </a:r>
            <a:endParaRPr sz="2400" i="0" u="none" strike="noStrike" cap="none">
              <a:solidFill>
                <a:srgbClr val="000000"/>
              </a:solidFill>
              <a:latin typeface="Lato"/>
              <a:ea typeface="Lato"/>
              <a:cs typeface="Lato"/>
              <a:sym typeface="Lato"/>
            </a:endParaRPr>
          </a:p>
          <a:p>
            <a:pPr marL="457200" marR="0" lvl="0" indent="0" algn="l" rtl="0">
              <a:lnSpc>
                <a:spcPct val="100000"/>
              </a:lnSpc>
              <a:spcBef>
                <a:spcPts val="0"/>
              </a:spcBef>
              <a:spcAft>
                <a:spcPts val="0"/>
              </a:spcAft>
              <a:buNone/>
            </a:pPr>
            <a:endParaRPr sz="2400" i="0" u="none" strike="noStrike" cap="none">
              <a:solidFill>
                <a:srgbClr val="000000"/>
              </a:solidFill>
              <a:latin typeface="Lato"/>
              <a:ea typeface="Lato"/>
              <a:cs typeface="Lato"/>
              <a:sym typeface="Lato"/>
            </a:endParaRPr>
          </a:p>
          <a:p>
            <a:pPr marL="457200" marR="0" lvl="0" indent="-380519" algn="l" rtl="0">
              <a:lnSpc>
                <a:spcPct val="100000"/>
              </a:lnSpc>
              <a:spcBef>
                <a:spcPts val="0"/>
              </a:spcBef>
              <a:spcAft>
                <a:spcPts val="0"/>
              </a:spcAft>
              <a:buClr>
                <a:srgbClr val="000000"/>
              </a:buClr>
              <a:buSzPts val="2400"/>
              <a:buFont typeface="Arial"/>
              <a:buChar char="•"/>
            </a:pPr>
            <a:r>
              <a:rPr lang="en-US" sz="2400" b="1" i="0" u="none" strike="noStrike" cap="none">
                <a:solidFill>
                  <a:srgbClr val="000000"/>
                </a:solidFill>
                <a:latin typeface="Lato"/>
                <a:ea typeface="Lato"/>
                <a:cs typeface="Lato"/>
                <a:sym typeface="Lato"/>
              </a:rPr>
              <a:t>2.7</a:t>
            </a:r>
            <a:r>
              <a:rPr lang="en-US" sz="2400" i="0" u="none" strike="noStrike" cap="none">
                <a:solidFill>
                  <a:srgbClr val="000000"/>
                </a:solidFill>
                <a:latin typeface="Lato"/>
                <a:ea typeface="Lato"/>
                <a:cs typeface="Lato"/>
                <a:sym typeface="Lato"/>
              </a:rPr>
              <a:t> and </a:t>
            </a:r>
            <a:r>
              <a:rPr lang="en-US" sz="2400" b="1" i="0" u="none" strike="noStrike" cap="none">
                <a:solidFill>
                  <a:srgbClr val="000000"/>
                </a:solidFill>
                <a:latin typeface="Lato"/>
                <a:ea typeface="Lato"/>
                <a:cs typeface="Lato"/>
                <a:sym typeface="Lato"/>
              </a:rPr>
              <a:t>2.7.1</a:t>
            </a:r>
            <a:endParaRPr sz="2400" i="0" u="none" strike="noStrike" cap="none">
              <a:solidFill>
                <a:srgbClr val="000000"/>
              </a:solidFill>
              <a:latin typeface="Lato"/>
              <a:ea typeface="Lato"/>
              <a:cs typeface="Lato"/>
              <a:sym typeface="Lato"/>
            </a:endParaRPr>
          </a:p>
          <a:p>
            <a:pPr marL="914400" marR="0" lvl="1" indent="-380519" algn="l" rtl="0">
              <a:lnSpc>
                <a:spcPct val="100000"/>
              </a:lnSpc>
              <a:spcBef>
                <a:spcPts val="0"/>
              </a:spcBef>
              <a:spcAft>
                <a:spcPts val="0"/>
              </a:spcAft>
              <a:buClr>
                <a:srgbClr val="000000"/>
              </a:buClr>
              <a:buSzPts val="2400"/>
              <a:buFont typeface="Lato"/>
              <a:buChar char="–"/>
            </a:pPr>
            <a:r>
              <a:rPr lang="en-US" sz="2400" i="0" u="none" strike="noStrike" cap="none">
                <a:solidFill>
                  <a:srgbClr val="000000"/>
                </a:solidFill>
                <a:latin typeface="Lato"/>
                <a:ea typeface="Lato"/>
                <a:cs typeface="Lato"/>
                <a:sym typeface="Lato"/>
              </a:rPr>
              <a:t>~1900 changes</a:t>
            </a:r>
            <a:endParaRPr sz="2400" i="0" u="none" strike="noStrike" cap="none">
              <a:solidFill>
                <a:srgbClr val="000000"/>
              </a:solidFill>
              <a:latin typeface="Lato"/>
              <a:ea typeface="Lato"/>
              <a:cs typeface="Lato"/>
              <a:sym typeface="Lato"/>
            </a:endParaRPr>
          </a:p>
          <a:p>
            <a:pPr marL="914400" marR="0" lvl="1" indent="-380519" algn="l" rtl="0">
              <a:lnSpc>
                <a:spcPct val="100000"/>
              </a:lnSpc>
              <a:spcBef>
                <a:spcPts val="0"/>
              </a:spcBef>
              <a:spcAft>
                <a:spcPts val="0"/>
              </a:spcAft>
              <a:buClr>
                <a:srgbClr val="000000"/>
              </a:buClr>
              <a:buSzPts val="2400"/>
              <a:buFont typeface="Lato"/>
              <a:buChar char="–"/>
            </a:pPr>
            <a:r>
              <a:rPr lang="en-US" sz="2400" i="0" u="none" strike="noStrike" cap="none">
                <a:solidFill>
                  <a:srgbClr val="000000"/>
                </a:solidFill>
                <a:latin typeface="Lato"/>
                <a:ea typeface="Lato"/>
                <a:cs typeface="Lato"/>
                <a:sym typeface="Lato"/>
              </a:rPr>
              <a:t>177 developers</a:t>
            </a:r>
            <a:endParaRPr sz="2400" i="0" u="none" strike="noStrike" cap="none">
              <a:solidFill>
                <a:srgbClr val="000000"/>
              </a:solidFill>
              <a:latin typeface="Lato"/>
              <a:ea typeface="Lato"/>
              <a:cs typeface="Lato"/>
              <a:sym typeface="Lato"/>
            </a:endParaRPr>
          </a:p>
        </p:txBody>
      </p:sp>
      <p:sp>
        <p:nvSpPr>
          <p:cNvPr id="73" name="Google Shape;73;p15"/>
          <p:cNvSpPr txBox="1"/>
          <p:nvPr/>
        </p:nvSpPr>
        <p:spPr>
          <a:xfrm>
            <a:off x="4674240" y="1203480"/>
            <a:ext cx="4015500" cy="2982300"/>
          </a:xfrm>
          <a:prstGeom prst="rect">
            <a:avLst/>
          </a:prstGeom>
          <a:noFill/>
          <a:ln>
            <a:noFill/>
          </a:ln>
        </p:spPr>
        <p:txBody>
          <a:bodyPr spcFirstLastPara="1" wrap="square" lIns="0" tIns="0" rIns="0" bIns="0" anchor="t" anchorCtr="0">
            <a:noAutofit/>
          </a:bodyPr>
          <a:lstStyle/>
          <a:p>
            <a:pPr marL="457200" marR="0" lvl="0" indent="-380519" algn="l" rtl="0">
              <a:lnSpc>
                <a:spcPct val="100000"/>
              </a:lnSpc>
              <a:spcBef>
                <a:spcPts val="0"/>
              </a:spcBef>
              <a:spcAft>
                <a:spcPts val="0"/>
              </a:spcAft>
              <a:buClr>
                <a:srgbClr val="000000"/>
              </a:buClr>
              <a:buSzPts val="2400"/>
              <a:buFont typeface="Arial"/>
              <a:buChar char="•"/>
            </a:pPr>
            <a:r>
              <a:rPr lang="en-US" sz="2400">
                <a:latin typeface="Lato"/>
                <a:ea typeface="Lato"/>
                <a:cs typeface="Lato"/>
                <a:sym typeface="Lato"/>
              </a:rPr>
              <a:t>So far,</a:t>
            </a:r>
            <a:r>
              <a:rPr lang="en-US" sz="2400" i="0" u="none" strike="noStrike" cap="none">
                <a:solidFill>
                  <a:srgbClr val="000000"/>
                </a:solidFill>
                <a:latin typeface="Lato"/>
                <a:ea typeface="Lato"/>
                <a:cs typeface="Lato"/>
                <a:sym typeface="Lato"/>
              </a:rPr>
              <a:t> for </a:t>
            </a:r>
            <a:r>
              <a:rPr lang="en-US" sz="2400" b="1" i="0" u="none" strike="noStrike" cap="none">
                <a:solidFill>
                  <a:srgbClr val="000000"/>
                </a:solidFill>
                <a:latin typeface="Lato"/>
                <a:ea typeface="Lato"/>
                <a:cs typeface="Lato"/>
                <a:sym typeface="Lato"/>
              </a:rPr>
              <a:t>3.0</a:t>
            </a:r>
            <a:endParaRPr sz="2400" i="0" u="none" strike="noStrike" cap="none">
              <a:solidFill>
                <a:srgbClr val="000000"/>
              </a:solidFill>
              <a:latin typeface="Lato"/>
              <a:ea typeface="Lato"/>
              <a:cs typeface="Lato"/>
              <a:sym typeface="Lato"/>
            </a:endParaRPr>
          </a:p>
          <a:p>
            <a:pPr marL="914400" marR="0" lvl="1" indent="-380519" algn="l" rtl="0">
              <a:lnSpc>
                <a:spcPct val="100000"/>
              </a:lnSpc>
              <a:spcBef>
                <a:spcPts val="0"/>
              </a:spcBef>
              <a:spcAft>
                <a:spcPts val="0"/>
              </a:spcAft>
              <a:buClr>
                <a:srgbClr val="000000"/>
              </a:buClr>
              <a:buSzPts val="2400"/>
              <a:buFont typeface="Lato"/>
              <a:buChar char="–"/>
            </a:pPr>
            <a:r>
              <a:rPr lang="en-US" sz="2400" i="0" u="none" strike="noStrike" cap="none">
                <a:solidFill>
                  <a:srgbClr val="000000"/>
                </a:solidFill>
                <a:latin typeface="Lato"/>
                <a:ea typeface="Lato"/>
                <a:cs typeface="Lato"/>
                <a:sym typeface="Lato"/>
              </a:rPr>
              <a:t>~1500 changes</a:t>
            </a:r>
            <a:endParaRPr sz="2400" i="0" u="none" strike="noStrike" cap="none">
              <a:solidFill>
                <a:srgbClr val="000000"/>
              </a:solidFill>
              <a:latin typeface="Lato"/>
              <a:ea typeface="Lato"/>
              <a:cs typeface="Lato"/>
              <a:sym typeface="Lato"/>
            </a:endParaRPr>
          </a:p>
          <a:p>
            <a:pPr marL="914400" marR="0" lvl="1" indent="-380519" algn="l" rtl="0">
              <a:lnSpc>
                <a:spcPct val="100000"/>
              </a:lnSpc>
              <a:spcBef>
                <a:spcPts val="0"/>
              </a:spcBef>
              <a:spcAft>
                <a:spcPts val="0"/>
              </a:spcAft>
              <a:buClr>
                <a:srgbClr val="000000"/>
              </a:buClr>
              <a:buSzPts val="2400"/>
              <a:buFont typeface="Lato"/>
              <a:buChar char="–"/>
            </a:pPr>
            <a:r>
              <a:rPr lang="en-US" sz="2400" i="0" u="none" strike="noStrike" cap="none">
                <a:solidFill>
                  <a:srgbClr val="000000"/>
                </a:solidFill>
                <a:latin typeface="Lato"/>
                <a:ea typeface="Lato"/>
                <a:cs typeface="Lato"/>
                <a:sym typeface="Lato"/>
              </a:rPr>
              <a:t>136 developers</a:t>
            </a:r>
            <a:endParaRPr sz="2400" i="0" u="none" strike="noStrike" cap="none">
              <a:solidFill>
                <a:srgbClr val="000000"/>
              </a:solidFill>
              <a:latin typeface="Lato"/>
              <a:ea typeface="Lato"/>
              <a:cs typeface="Lato"/>
              <a:sym typeface="Lato"/>
            </a:endParaRPr>
          </a:p>
        </p:txBody>
      </p:sp>
    </p:spTree>
    <p:extLst>
      <p:ext uri="{BB962C8B-B14F-4D97-AF65-F5344CB8AC3E}">
        <p14:creationId xmlns:p14="http://schemas.microsoft.com/office/powerpoint/2010/main" val="124728635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TextBox 7"/>
          <p:cNvSpPr txBox="1">
            <a:spLocks noGrp="1"/>
          </p:cNvSpPr>
          <p:nvPr>
            <p:ph type="sldNum" sz="quarter" idx="4294967295"/>
          </p:nvPr>
        </p:nvSpPr>
        <p:spPr>
          <a:xfrm>
            <a:off x="184832" y="6415966"/>
            <a:ext cx="168732" cy="2184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70</a:t>
            </a:fld>
            <a:endParaRPr/>
          </a:p>
        </p:txBody>
      </p:sp>
      <p:sp>
        <p:nvSpPr>
          <p:cNvPr id="158" name="Title 1"/>
          <p:cNvSpPr txBox="1">
            <a:spLocks noGrp="1"/>
          </p:cNvSpPr>
          <p:nvPr>
            <p:ph type="title"/>
          </p:nvPr>
        </p:nvSpPr>
        <p:spPr>
          <a:xfrm>
            <a:off x="454024" y="408517"/>
            <a:ext cx="8227440" cy="889001"/>
          </a:xfrm>
          <a:prstGeom prst="rect">
            <a:avLst/>
          </a:prstGeom>
        </p:spPr>
        <p:txBody>
          <a:bodyPr/>
          <a:lstStyle/>
          <a:p>
            <a:r>
              <a:t>On Target Development – Better, Faster, Stronger</a:t>
            </a:r>
          </a:p>
        </p:txBody>
      </p:sp>
      <p:sp>
        <p:nvSpPr>
          <p:cNvPr id="159" name="Content Placeholder 2"/>
          <p:cNvSpPr txBox="1">
            <a:spLocks noGrp="1"/>
          </p:cNvSpPr>
          <p:nvPr>
            <p:ph type="body" idx="4294967295"/>
          </p:nvPr>
        </p:nvSpPr>
        <p:spPr>
          <a:xfrm>
            <a:off x="442210" y="1075766"/>
            <a:ext cx="8229601" cy="4921623"/>
          </a:xfrm>
          <a:prstGeom prst="rect">
            <a:avLst/>
          </a:prstGeom>
        </p:spPr>
        <p:txBody>
          <a:bodyPr/>
          <a:lstStyle/>
          <a:p>
            <a:pPr marL="0" indent="0">
              <a:buSzTx/>
              <a:buNone/>
            </a:pPr>
            <a:r>
              <a:t>Topics</a:t>
            </a:r>
            <a:br/>
            <a:endParaRPr b="0"/>
          </a:p>
          <a:p>
            <a:pPr marL="685800" lvl="1" indent="-342900">
              <a:spcBef>
                <a:spcPts val="500"/>
              </a:spcBef>
              <a:buClr>
                <a:srgbClr val="37424A"/>
              </a:buClr>
              <a:defRPr sz="2200">
                <a:solidFill>
                  <a:srgbClr val="404040"/>
                </a:solidFill>
              </a:defRPr>
            </a:pPr>
            <a:r>
              <a:t>Setting up a package feed</a:t>
            </a:r>
            <a:br/>
            <a:endParaRPr b="0"/>
          </a:p>
          <a:p>
            <a:pPr marL="685800" lvl="1" indent="-342900">
              <a:spcBef>
                <a:spcPts val="500"/>
              </a:spcBef>
              <a:buClr>
                <a:srgbClr val="37424A"/>
              </a:buClr>
              <a:defRPr sz="2000" b="0">
                <a:solidFill>
                  <a:srgbClr val="A6A6A6"/>
                </a:solidFill>
              </a:defRPr>
            </a:pPr>
            <a:r>
              <a:t>Using PR Server</a:t>
            </a:r>
            <a:br/>
            <a:endParaRPr/>
          </a:p>
          <a:p>
            <a:pPr marL="685800" lvl="1" indent="-342900">
              <a:spcBef>
                <a:spcPts val="500"/>
              </a:spcBef>
              <a:buClr>
                <a:srgbClr val="37424A"/>
              </a:buClr>
              <a:defRPr sz="2000" b="0">
                <a:solidFill>
                  <a:srgbClr val="A6A6A6"/>
                </a:solidFill>
              </a:defRPr>
            </a:pPr>
            <a:r>
              <a:t>Signing package feeds</a:t>
            </a:r>
            <a:endParaRPr sz="2200">
              <a:solidFill>
                <a:srgbClr val="404040"/>
              </a:solidFill>
            </a:endParaRPr>
          </a:p>
          <a:p>
            <a:pPr marL="685800" lvl="1" indent="-342900">
              <a:spcBef>
                <a:spcPts val="500"/>
              </a:spcBef>
              <a:buClr>
                <a:srgbClr val="37424A"/>
              </a:buClr>
              <a:defRPr sz="2000" b="0" i="1">
                <a:solidFill>
                  <a:srgbClr val="A6A6A6"/>
                </a:solidFill>
              </a:defRPr>
            </a:pPr>
            <a:endParaRPr sz="2200">
              <a:solidFill>
                <a:srgbClr val="404040"/>
              </a:solidFill>
            </a:endParaRPr>
          </a:p>
          <a:p>
            <a:pPr marL="685800" lvl="1" indent="-342900">
              <a:spcBef>
                <a:spcPts val="500"/>
              </a:spcBef>
              <a:buClr>
                <a:srgbClr val="37424A"/>
              </a:buClr>
              <a:defRPr sz="2000" b="0">
                <a:solidFill>
                  <a:srgbClr val="A6A6A6"/>
                </a:solidFill>
              </a:defRPr>
            </a:pPr>
            <a:r>
              <a:t>Keeping your code secure</a:t>
            </a:r>
            <a:endParaRPr sz="2200">
              <a:solidFill>
                <a:srgbClr val="404040"/>
              </a:solidFill>
            </a:endParaRPr>
          </a:p>
          <a:p>
            <a:pPr marL="685800" lvl="1" indent="-342900">
              <a:spcBef>
                <a:spcPts val="500"/>
              </a:spcBef>
              <a:buClr>
                <a:srgbClr val="37424A"/>
              </a:buClr>
              <a:defRPr sz="2000" b="0">
                <a:solidFill>
                  <a:srgbClr val="A6A6A6"/>
                </a:solidFill>
              </a:defRPr>
            </a:pPr>
            <a:endParaRPr sz="2200">
              <a:solidFill>
                <a:srgbClr val="404040"/>
              </a:solidFill>
            </a:endParaRPr>
          </a:p>
          <a:p>
            <a:pPr marL="685800" lvl="1" indent="-342900">
              <a:spcBef>
                <a:spcPts val="500"/>
              </a:spcBef>
              <a:buClr>
                <a:srgbClr val="37424A"/>
              </a:buClr>
              <a:defRPr sz="2000" b="0">
                <a:solidFill>
                  <a:srgbClr val="A6A6A6"/>
                </a:solidFill>
              </a:defRPr>
            </a:pPr>
            <a:r>
              <a:t>The future of package feeds</a:t>
            </a:r>
          </a:p>
        </p:txBody>
      </p:sp>
    </p:spTree>
    <p:extLst>
      <p:ext uri="{BB962C8B-B14F-4D97-AF65-F5344CB8AC3E}">
        <p14:creationId xmlns:p14="http://schemas.microsoft.com/office/powerpoint/2010/main" val="25188111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TextBox 7"/>
          <p:cNvSpPr txBox="1">
            <a:spLocks noGrp="1"/>
          </p:cNvSpPr>
          <p:nvPr>
            <p:ph type="sldNum" sz="quarter" idx="4294967295"/>
          </p:nvPr>
        </p:nvSpPr>
        <p:spPr>
          <a:xfrm>
            <a:off x="184832" y="6415966"/>
            <a:ext cx="168732" cy="2184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71</a:t>
            </a:fld>
            <a:endParaRPr/>
          </a:p>
        </p:txBody>
      </p:sp>
      <p:sp>
        <p:nvSpPr>
          <p:cNvPr id="162" name="Title 1"/>
          <p:cNvSpPr txBox="1">
            <a:spLocks noGrp="1"/>
          </p:cNvSpPr>
          <p:nvPr>
            <p:ph type="title"/>
          </p:nvPr>
        </p:nvSpPr>
        <p:spPr>
          <a:xfrm>
            <a:off x="454024" y="408517"/>
            <a:ext cx="8227440" cy="889001"/>
          </a:xfrm>
          <a:prstGeom prst="rect">
            <a:avLst/>
          </a:prstGeom>
        </p:spPr>
        <p:txBody>
          <a:bodyPr/>
          <a:lstStyle/>
          <a:p>
            <a:r>
              <a:t>Setting up a package feed - Target Setup</a:t>
            </a:r>
          </a:p>
        </p:txBody>
      </p:sp>
      <p:sp>
        <p:nvSpPr>
          <p:cNvPr id="163" name="Content Placeholder 2"/>
          <p:cNvSpPr txBox="1">
            <a:spLocks noGrp="1"/>
          </p:cNvSpPr>
          <p:nvPr>
            <p:ph type="body" idx="4294967295"/>
          </p:nvPr>
        </p:nvSpPr>
        <p:spPr>
          <a:xfrm>
            <a:off x="442210" y="1075766"/>
            <a:ext cx="8229601" cy="4921623"/>
          </a:xfrm>
          <a:prstGeom prst="rect">
            <a:avLst/>
          </a:prstGeom>
        </p:spPr>
        <p:txBody>
          <a:bodyPr/>
          <a:lstStyle/>
          <a:p>
            <a:pPr>
              <a:lnSpc>
                <a:spcPct val="90000"/>
              </a:lnSpc>
              <a:spcBef>
                <a:spcPts val="1900"/>
              </a:spcBef>
              <a:defRPr sz="2200"/>
            </a:pPr>
            <a:r>
              <a:t>Install Package Management on the target</a:t>
            </a:r>
          </a:p>
          <a:p>
            <a:pPr marL="685800" lvl="1" indent="-342900">
              <a:lnSpc>
                <a:spcPct val="90000"/>
              </a:lnSpc>
              <a:spcBef>
                <a:spcPts val="500"/>
              </a:spcBef>
              <a:buClr>
                <a:srgbClr val="37424A"/>
              </a:buClr>
              <a:defRPr sz="2000" b="0">
                <a:solidFill>
                  <a:srgbClr val="404040"/>
                </a:solidFill>
              </a:defRPr>
            </a:pPr>
            <a:r>
              <a:t>EXTRA_IMAGE_FEATURES += " package-management "</a:t>
            </a:r>
          </a:p>
          <a:p>
            <a:pPr>
              <a:lnSpc>
                <a:spcPct val="90000"/>
              </a:lnSpc>
              <a:spcBef>
                <a:spcPts val="1900"/>
              </a:spcBef>
              <a:defRPr sz="2200"/>
            </a:pPr>
            <a:r>
              <a:t>Set the correct package class</a:t>
            </a:r>
          </a:p>
          <a:p>
            <a:pPr marL="685800" lvl="1" indent="-342900">
              <a:lnSpc>
                <a:spcPct val="90000"/>
              </a:lnSpc>
              <a:spcBef>
                <a:spcPts val="500"/>
              </a:spcBef>
              <a:buClr>
                <a:srgbClr val="37424A"/>
              </a:buClr>
              <a:defRPr sz="2000" b="0">
                <a:solidFill>
                  <a:srgbClr val="404040"/>
                </a:solidFill>
              </a:defRPr>
            </a:pPr>
            <a:r>
              <a:t>PACKAGE_CLASSES = "package_rpm”</a:t>
            </a:r>
          </a:p>
          <a:p>
            <a:pPr>
              <a:lnSpc>
                <a:spcPct val="90000"/>
              </a:lnSpc>
              <a:spcBef>
                <a:spcPts val="1900"/>
              </a:spcBef>
              <a:defRPr sz="2200"/>
            </a:pPr>
            <a:r>
              <a:t>Customize the feed (optional)</a:t>
            </a:r>
          </a:p>
          <a:p>
            <a:pPr marL="685800" lvl="1" indent="-342900">
              <a:lnSpc>
                <a:spcPct val="90000"/>
              </a:lnSpc>
              <a:spcBef>
                <a:spcPts val="500"/>
              </a:spcBef>
              <a:buClr>
                <a:srgbClr val="37424A"/>
              </a:buClr>
              <a:defRPr sz="2000" b="0">
                <a:solidFill>
                  <a:srgbClr val="404040"/>
                </a:solidFill>
              </a:defRPr>
            </a:pPr>
            <a:r>
              <a:t>PACKAGE_FEED_URIS = </a:t>
            </a:r>
            <a:r>
              <a:rPr u="sng">
                <a:solidFill>
                  <a:schemeClr val="accent1"/>
                </a:solidFill>
                <a:uFill>
                  <a:solidFill>
                    <a:schemeClr val="accent1"/>
                  </a:solidFill>
                </a:uFill>
                <a:hlinkClick r:id="rId2"/>
              </a:rPr>
              <a:t>http://my-server.com/repo</a:t>
            </a:r>
          </a:p>
          <a:p>
            <a:pPr marL="685800" lvl="1" indent="-342900">
              <a:lnSpc>
                <a:spcPct val="90000"/>
              </a:lnSpc>
              <a:spcBef>
                <a:spcPts val="500"/>
              </a:spcBef>
              <a:buClr>
                <a:srgbClr val="37424A"/>
              </a:buClr>
              <a:defRPr sz="2000" b="0">
                <a:solidFill>
                  <a:srgbClr val="404040"/>
                </a:solidFill>
              </a:defRPr>
            </a:pPr>
            <a:r>
              <a:t>PACKAGE_FEED_BASE_PATHS = "rpm”</a:t>
            </a:r>
          </a:p>
          <a:p>
            <a:pPr marL="685800" lvl="1" indent="-342900">
              <a:lnSpc>
                <a:spcPct val="90000"/>
              </a:lnSpc>
              <a:spcBef>
                <a:spcPts val="500"/>
              </a:spcBef>
              <a:buClr>
                <a:srgbClr val="37424A"/>
              </a:buClr>
              <a:defRPr sz="2000" b="0">
                <a:solidFill>
                  <a:srgbClr val="404040"/>
                </a:solidFill>
              </a:defRPr>
            </a:pPr>
            <a:r>
              <a:t>PACKAGE_FEED_ARCHS = ”all armv7at2hf-neon beaglebone"</a:t>
            </a:r>
          </a:p>
          <a:p>
            <a:pPr>
              <a:lnSpc>
                <a:spcPct val="90000"/>
              </a:lnSpc>
              <a:spcBef>
                <a:spcPts val="1900"/>
              </a:spcBef>
              <a:defRPr sz="2200"/>
            </a:pPr>
            <a:r>
              <a:t>Edit /etc/yum.repos.d/oe-remote-repo.repo (optional)</a:t>
            </a:r>
          </a:p>
          <a:p>
            <a:pPr marL="685800" lvl="1" indent="-342900">
              <a:lnSpc>
                <a:spcPct val="90000"/>
              </a:lnSpc>
              <a:spcBef>
                <a:spcPts val="500"/>
              </a:spcBef>
              <a:buClr>
                <a:srgbClr val="37424A"/>
              </a:buClr>
              <a:defRPr sz="2000" b="0">
                <a:solidFill>
                  <a:srgbClr val="404040"/>
                </a:solidFill>
              </a:defRPr>
            </a:pPr>
            <a:r>
              <a:t>enabled=1</a:t>
            </a:r>
          </a:p>
          <a:p>
            <a:pPr marL="685800" lvl="1" indent="-342900">
              <a:lnSpc>
                <a:spcPct val="90000"/>
              </a:lnSpc>
              <a:spcBef>
                <a:spcPts val="500"/>
              </a:spcBef>
              <a:buClr>
                <a:srgbClr val="37424A"/>
              </a:buClr>
              <a:defRPr sz="2000" b="0">
                <a:solidFill>
                  <a:srgbClr val="404040"/>
                </a:solidFill>
              </a:defRPr>
            </a:pPr>
            <a:r>
              <a:t>metadata_expire=0</a:t>
            </a:r>
          </a:p>
          <a:p>
            <a:pPr marL="685800" lvl="1" indent="-342900">
              <a:lnSpc>
                <a:spcPct val="90000"/>
              </a:lnSpc>
              <a:spcBef>
                <a:spcPts val="500"/>
              </a:spcBef>
              <a:buClr>
                <a:srgbClr val="37424A"/>
              </a:buClr>
              <a:defRPr sz="2000" b="0">
                <a:solidFill>
                  <a:srgbClr val="404040"/>
                </a:solidFill>
              </a:defRPr>
            </a:pPr>
            <a:r>
              <a:t>gpgcheck=0</a:t>
            </a:r>
          </a:p>
        </p:txBody>
      </p:sp>
    </p:spTree>
    <p:extLst>
      <p:ext uri="{BB962C8B-B14F-4D97-AF65-F5344CB8AC3E}">
        <p14:creationId xmlns:p14="http://schemas.microsoft.com/office/powerpoint/2010/main" val="27745161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TextBox 7"/>
          <p:cNvSpPr txBox="1">
            <a:spLocks noGrp="1"/>
          </p:cNvSpPr>
          <p:nvPr>
            <p:ph type="sldNum" sz="quarter" idx="4294967295"/>
          </p:nvPr>
        </p:nvSpPr>
        <p:spPr>
          <a:xfrm>
            <a:off x="184832" y="6415966"/>
            <a:ext cx="168732" cy="2184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72</a:t>
            </a:fld>
            <a:endParaRPr/>
          </a:p>
        </p:txBody>
      </p:sp>
      <p:sp>
        <p:nvSpPr>
          <p:cNvPr id="166" name="Title 1"/>
          <p:cNvSpPr txBox="1">
            <a:spLocks noGrp="1"/>
          </p:cNvSpPr>
          <p:nvPr>
            <p:ph type="title"/>
          </p:nvPr>
        </p:nvSpPr>
        <p:spPr>
          <a:xfrm>
            <a:off x="454024" y="408517"/>
            <a:ext cx="8227440" cy="889001"/>
          </a:xfrm>
          <a:prstGeom prst="rect">
            <a:avLst/>
          </a:prstGeom>
        </p:spPr>
        <p:txBody>
          <a:bodyPr/>
          <a:lstStyle/>
          <a:p>
            <a:r>
              <a:t>Setting up a package feed</a:t>
            </a:r>
          </a:p>
        </p:txBody>
      </p:sp>
      <p:sp>
        <p:nvSpPr>
          <p:cNvPr id="167" name="Content Placeholder 2"/>
          <p:cNvSpPr txBox="1">
            <a:spLocks noGrp="1"/>
          </p:cNvSpPr>
          <p:nvPr>
            <p:ph type="body" idx="4294967295"/>
          </p:nvPr>
        </p:nvSpPr>
        <p:spPr>
          <a:xfrm>
            <a:off x="442210" y="1075765"/>
            <a:ext cx="8229601" cy="4898316"/>
          </a:xfrm>
          <a:prstGeom prst="rect">
            <a:avLst/>
          </a:prstGeom>
        </p:spPr>
        <p:txBody>
          <a:bodyPr/>
          <a:lstStyle/>
          <a:p>
            <a:r>
              <a:t>Publish a repo, index the repo, and…</a:t>
            </a:r>
          </a:p>
          <a:p>
            <a:endParaRPr/>
          </a:p>
          <a:p>
            <a:endParaRPr/>
          </a:p>
          <a:p>
            <a:endParaRPr/>
          </a:p>
          <a:p>
            <a:endParaRPr/>
          </a:p>
          <a:p>
            <a:endParaRPr/>
          </a:p>
          <a:p>
            <a:r>
              <a:t>You are now running a web server on port 5678</a:t>
            </a:r>
          </a:p>
        </p:txBody>
      </p:sp>
      <p:grpSp>
        <p:nvGrpSpPr>
          <p:cNvPr id="170" name="Rectangle 5"/>
          <p:cNvGrpSpPr/>
          <p:nvPr/>
        </p:nvGrpSpPr>
        <p:grpSpPr>
          <a:xfrm>
            <a:off x="454025" y="1719072"/>
            <a:ext cx="8433797" cy="2987040"/>
            <a:chOff x="0" y="0"/>
            <a:chExt cx="8433796" cy="2987039"/>
          </a:xfrm>
        </p:grpSpPr>
        <p:sp>
          <p:nvSpPr>
            <p:cNvPr id="168" name="Rectangle"/>
            <p:cNvSpPr/>
            <p:nvPr/>
          </p:nvSpPr>
          <p:spPr>
            <a:xfrm>
              <a:off x="0" y="0"/>
              <a:ext cx="8433797" cy="2987040"/>
            </a:xfrm>
            <a:prstGeom prst="rect">
              <a:avLst/>
            </a:prstGeom>
            <a:solidFill>
              <a:schemeClr val="accent4"/>
            </a:solidFill>
            <a:ln w="9525" cap="flat">
              <a:solidFill>
                <a:schemeClr val="accent1"/>
              </a:solidFill>
              <a:prstDash val="solid"/>
              <a:round/>
            </a:ln>
            <a:effectLst/>
          </p:spPr>
          <p:txBody>
            <a:bodyPr wrap="square" lIns="45719" tIns="45719" rIns="45719" bIns="45719" numCol="1" anchor="t">
              <a:noAutofit/>
            </a:bodyPr>
            <a:lstStyle/>
            <a:p>
              <a:endParaRPr/>
            </a:p>
          </p:txBody>
        </p:sp>
        <p:sp>
          <p:nvSpPr>
            <p:cNvPr id="169" name="$ bitbake core-image-minimal (or bitbake world)…"/>
            <p:cNvSpPr txBox="1"/>
            <p:nvPr/>
          </p:nvSpPr>
          <p:spPr>
            <a:xfrm>
              <a:off x="0" y="0"/>
              <a:ext cx="7786351" cy="23774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t">
              <a:spAutoFit/>
            </a:bodyPr>
            <a:lstStyle/>
            <a:p>
              <a:pPr>
                <a:defRPr sz="1600" b="1">
                  <a:latin typeface="Courier New"/>
                  <a:ea typeface="Courier New"/>
                  <a:cs typeface="Courier New"/>
                  <a:sym typeface="Courier New"/>
                </a:defRPr>
              </a:pPr>
              <a:endParaRPr dirty="0"/>
            </a:p>
            <a:p>
              <a:pPr>
                <a:defRPr sz="1600" b="1">
                  <a:latin typeface="Courier New"/>
                  <a:ea typeface="Courier New"/>
                  <a:cs typeface="Courier New"/>
                  <a:sym typeface="Courier New"/>
                </a:defRPr>
              </a:pPr>
              <a:r>
                <a:rPr dirty="0"/>
                <a:t>$ </a:t>
              </a:r>
              <a:r>
                <a:rPr dirty="0" err="1"/>
                <a:t>bitbake</a:t>
              </a:r>
              <a:r>
                <a:rPr dirty="0"/>
                <a:t> core-image-minimal (or </a:t>
              </a:r>
              <a:r>
                <a:rPr dirty="0" err="1"/>
                <a:t>bitbake</a:t>
              </a:r>
              <a:r>
                <a:rPr dirty="0"/>
                <a:t> world)</a:t>
              </a:r>
            </a:p>
            <a:p>
              <a:pPr>
                <a:defRPr sz="1600" b="1">
                  <a:latin typeface="Courier New"/>
                  <a:ea typeface="Courier New"/>
                  <a:cs typeface="Courier New"/>
                  <a:sym typeface="Courier New"/>
                </a:defRPr>
              </a:pPr>
              <a:r>
                <a:rPr dirty="0"/>
                <a:t>...</a:t>
              </a:r>
            </a:p>
            <a:p>
              <a:pPr>
                <a:defRPr sz="1600" b="1">
                  <a:latin typeface="Courier New"/>
                  <a:ea typeface="Courier New"/>
                  <a:cs typeface="Courier New"/>
                  <a:sym typeface="Courier New"/>
                </a:defRPr>
              </a:pPr>
              <a:r>
                <a:rPr dirty="0"/>
                <a:t>$ </a:t>
              </a:r>
              <a:r>
                <a:rPr dirty="0" err="1"/>
                <a:t>bitbake</a:t>
              </a:r>
              <a:r>
                <a:rPr dirty="0"/>
                <a:t> package-index</a:t>
              </a:r>
            </a:p>
            <a:p>
              <a:pPr>
                <a:defRPr sz="1600" b="1">
                  <a:latin typeface="Courier New"/>
                  <a:ea typeface="Courier New"/>
                  <a:cs typeface="Courier New"/>
                  <a:sym typeface="Courier New"/>
                </a:defRPr>
              </a:pPr>
              <a:r>
                <a:rPr dirty="0"/>
                <a:t>...</a:t>
              </a:r>
            </a:p>
            <a:p>
              <a:pPr>
                <a:defRPr sz="1600" b="1">
                  <a:latin typeface="Courier New"/>
                  <a:ea typeface="Courier New"/>
                  <a:cs typeface="Courier New"/>
                  <a:sym typeface="Courier New"/>
                </a:defRPr>
              </a:pPr>
              <a:r>
                <a:rPr dirty="0"/>
                <a:t>$ </a:t>
              </a:r>
              <a:r>
                <a:rPr dirty="0" err="1"/>
                <a:t>twistd</a:t>
              </a:r>
              <a:r>
                <a:rPr dirty="0"/>
                <a:t> -n web --path </a:t>
              </a:r>
              <a:r>
                <a:rPr dirty="0" err="1"/>
                <a:t>tmp</a:t>
              </a:r>
              <a:r>
                <a:rPr dirty="0"/>
                <a:t>/deploy/rpm -p 5678</a:t>
              </a:r>
            </a:p>
            <a:p>
              <a:pPr>
                <a:defRPr sz="1600" b="1">
                  <a:latin typeface="Courier New"/>
                  <a:ea typeface="Courier New"/>
                  <a:cs typeface="Courier New"/>
                  <a:sym typeface="Courier New"/>
                </a:defRPr>
              </a:pPr>
              <a:r>
                <a:rPr dirty="0"/>
                <a:t>[-] Log opened</a:t>
              </a:r>
            </a:p>
            <a:p>
              <a:pPr>
                <a:defRPr sz="1600" b="1">
                  <a:latin typeface="Courier New"/>
                  <a:ea typeface="Courier New"/>
                  <a:cs typeface="Courier New"/>
                  <a:sym typeface="Courier New"/>
                </a:defRPr>
              </a:pPr>
              <a:r>
                <a:rPr dirty="0"/>
                <a:t>[-] </a:t>
              </a:r>
              <a:r>
                <a:rPr dirty="0" err="1"/>
                <a:t>twistd</a:t>
              </a:r>
              <a:r>
                <a:rPr dirty="0"/>
                <a:t> 16.0.0 (/</a:t>
              </a:r>
              <a:r>
                <a:rPr dirty="0" err="1"/>
                <a:t>usr</a:t>
              </a:r>
              <a:r>
                <a:rPr dirty="0"/>
                <a:t>/bin/python 2.7.12) starting up.</a:t>
              </a:r>
            </a:p>
            <a:p>
              <a:pPr>
                <a:defRPr sz="1600" b="1">
                  <a:latin typeface="Courier New"/>
                  <a:ea typeface="Courier New"/>
                  <a:cs typeface="Courier New"/>
                  <a:sym typeface="Courier New"/>
                </a:defRPr>
              </a:pPr>
              <a:r>
                <a:rPr dirty="0"/>
                <a:t>[-] reactor class: </a:t>
              </a:r>
              <a:r>
                <a:rPr dirty="0" err="1"/>
                <a:t>twisted.internet.epollreactor.EPollReactor</a:t>
              </a:r>
              <a:r>
                <a:rPr dirty="0"/>
                <a:t>.</a:t>
              </a:r>
            </a:p>
            <a:p>
              <a:pPr>
                <a:defRPr sz="1600" b="1">
                  <a:latin typeface="Courier New"/>
                  <a:ea typeface="Courier New"/>
                  <a:cs typeface="Courier New"/>
                  <a:sym typeface="Courier New"/>
                </a:defRPr>
              </a:pPr>
              <a:r>
                <a:rPr dirty="0"/>
                <a:t>[-] Site starting on 5678</a:t>
              </a:r>
            </a:p>
          </p:txBody>
        </p:sp>
      </p:grpSp>
    </p:spTree>
    <p:extLst>
      <p:ext uri="{BB962C8B-B14F-4D97-AF65-F5344CB8AC3E}">
        <p14:creationId xmlns:p14="http://schemas.microsoft.com/office/powerpoint/2010/main" val="20000435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TextBox 7"/>
          <p:cNvSpPr txBox="1">
            <a:spLocks noGrp="1"/>
          </p:cNvSpPr>
          <p:nvPr>
            <p:ph type="sldNum" sz="quarter" idx="4294967295"/>
          </p:nvPr>
        </p:nvSpPr>
        <p:spPr>
          <a:xfrm>
            <a:off x="184832" y="6415966"/>
            <a:ext cx="168732" cy="2184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73</a:t>
            </a:fld>
            <a:endParaRPr/>
          </a:p>
        </p:txBody>
      </p:sp>
      <p:sp>
        <p:nvSpPr>
          <p:cNvPr id="173" name="Title 1"/>
          <p:cNvSpPr txBox="1">
            <a:spLocks noGrp="1"/>
          </p:cNvSpPr>
          <p:nvPr>
            <p:ph type="title"/>
          </p:nvPr>
        </p:nvSpPr>
        <p:spPr>
          <a:xfrm>
            <a:off x="454024" y="408517"/>
            <a:ext cx="8227440" cy="889001"/>
          </a:xfrm>
          <a:prstGeom prst="rect">
            <a:avLst/>
          </a:prstGeom>
        </p:spPr>
        <p:txBody>
          <a:bodyPr/>
          <a:lstStyle/>
          <a:p>
            <a:r>
              <a:rPr dirty="0" smtClean="0"/>
              <a:t>Caveats</a:t>
            </a:r>
            <a:r>
              <a:rPr lang="en-US" dirty="0" smtClean="0"/>
              <a:t> and Reminders</a:t>
            </a:r>
            <a:endParaRPr dirty="0"/>
          </a:p>
        </p:txBody>
      </p:sp>
      <p:sp>
        <p:nvSpPr>
          <p:cNvPr id="174" name="Content Placeholder 2"/>
          <p:cNvSpPr txBox="1">
            <a:spLocks noGrp="1"/>
          </p:cNvSpPr>
          <p:nvPr>
            <p:ph type="body" idx="4294967295"/>
          </p:nvPr>
        </p:nvSpPr>
        <p:spPr>
          <a:xfrm>
            <a:off x="442210" y="1075766"/>
            <a:ext cx="8229601" cy="4921623"/>
          </a:xfrm>
          <a:prstGeom prst="rect">
            <a:avLst/>
          </a:prstGeom>
        </p:spPr>
        <p:txBody>
          <a:bodyPr/>
          <a:lstStyle/>
          <a:p>
            <a:r>
              <a:rPr dirty="0"/>
              <a:t>Running </a:t>
            </a:r>
            <a:r>
              <a:rPr dirty="0" err="1"/>
              <a:t>bitbake</a:t>
            </a:r>
            <a:r>
              <a:rPr dirty="0"/>
              <a:t> world can take some time</a:t>
            </a:r>
          </a:p>
          <a:p>
            <a:pPr marL="685800" lvl="1" indent="-342900">
              <a:spcBef>
                <a:spcPts val="500"/>
              </a:spcBef>
              <a:buClr>
                <a:srgbClr val="37424A"/>
              </a:buClr>
              <a:defRPr sz="2200" b="0">
                <a:solidFill>
                  <a:srgbClr val="404040"/>
                </a:solidFill>
              </a:defRPr>
            </a:pPr>
            <a:r>
              <a:rPr dirty="0"/>
              <a:t>You may want to update your repo as needed</a:t>
            </a:r>
          </a:p>
          <a:p>
            <a:r>
              <a:rPr dirty="0"/>
              <a:t>Serve the repo from a build machine</a:t>
            </a:r>
          </a:p>
          <a:p>
            <a:pPr marL="685800" lvl="1" indent="-342900">
              <a:spcBef>
                <a:spcPts val="500"/>
              </a:spcBef>
              <a:buClr>
                <a:srgbClr val="37424A"/>
              </a:buClr>
              <a:defRPr sz="2200" b="0">
                <a:solidFill>
                  <a:srgbClr val="404040"/>
                </a:solidFill>
              </a:defRPr>
            </a:pPr>
            <a:r>
              <a:rPr dirty="0"/>
              <a:t>Or simply </a:t>
            </a:r>
            <a:r>
              <a:rPr dirty="0" err="1"/>
              <a:t>rsync</a:t>
            </a:r>
            <a:r>
              <a:rPr dirty="0"/>
              <a:t> to a webserver</a:t>
            </a:r>
          </a:p>
          <a:p>
            <a:r>
              <a:rPr dirty="0"/>
              <a:t>Do not forget to run `</a:t>
            </a:r>
            <a:r>
              <a:rPr dirty="0" err="1"/>
              <a:t>bitbake</a:t>
            </a:r>
            <a:r>
              <a:rPr dirty="0"/>
              <a:t> </a:t>
            </a:r>
            <a:r>
              <a:rPr dirty="0" smtClean="0"/>
              <a:t>pack</a:t>
            </a:r>
            <a:r>
              <a:rPr lang="en-US" dirty="0" smtClean="0"/>
              <a:t>a</a:t>
            </a:r>
            <a:r>
              <a:rPr dirty="0" smtClean="0"/>
              <a:t>ge-index</a:t>
            </a:r>
            <a:r>
              <a:rPr dirty="0"/>
              <a:t>`</a:t>
            </a:r>
          </a:p>
          <a:p>
            <a:pPr marL="685800" lvl="1" indent="-342900">
              <a:spcBef>
                <a:spcPts val="500"/>
              </a:spcBef>
              <a:buClr>
                <a:srgbClr val="37424A"/>
              </a:buClr>
              <a:defRPr sz="2200" b="0">
                <a:solidFill>
                  <a:srgbClr val="404040"/>
                </a:solidFill>
              </a:defRPr>
            </a:pPr>
            <a:r>
              <a:rPr dirty="0"/>
              <a:t>Package index will not auto-update</a:t>
            </a:r>
          </a:p>
          <a:p>
            <a:r>
              <a:rPr dirty="0"/>
              <a:t>Good practice is to dogfood your repo</a:t>
            </a:r>
          </a:p>
        </p:txBody>
      </p:sp>
    </p:spTree>
    <p:extLst>
      <p:ext uri="{BB962C8B-B14F-4D97-AF65-F5344CB8AC3E}">
        <p14:creationId xmlns:p14="http://schemas.microsoft.com/office/powerpoint/2010/main" val="4758366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TextBox 7"/>
          <p:cNvSpPr txBox="1">
            <a:spLocks noGrp="1"/>
          </p:cNvSpPr>
          <p:nvPr>
            <p:ph type="sldNum" sz="quarter" idx="4294967295"/>
          </p:nvPr>
        </p:nvSpPr>
        <p:spPr>
          <a:xfrm>
            <a:off x="184832" y="6415966"/>
            <a:ext cx="168732" cy="2184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74</a:t>
            </a:fld>
            <a:endParaRPr/>
          </a:p>
        </p:txBody>
      </p:sp>
      <p:sp>
        <p:nvSpPr>
          <p:cNvPr id="177" name="Title 1"/>
          <p:cNvSpPr txBox="1">
            <a:spLocks noGrp="1"/>
          </p:cNvSpPr>
          <p:nvPr>
            <p:ph type="title"/>
          </p:nvPr>
        </p:nvSpPr>
        <p:spPr>
          <a:xfrm>
            <a:off x="454024" y="408517"/>
            <a:ext cx="8227440" cy="889001"/>
          </a:xfrm>
          <a:prstGeom prst="rect">
            <a:avLst/>
          </a:prstGeom>
        </p:spPr>
        <p:txBody>
          <a:bodyPr/>
          <a:lstStyle/>
          <a:p>
            <a:r>
              <a:t>On Target Development – Better, Faster, Stronger</a:t>
            </a:r>
          </a:p>
        </p:txBody>
      </p:sp>
      <p:sp>
        <p:nvSpPr>
          <p:cNvPr id="178" name="Content Placeholder 2"/>
          <p:cNvSpPr txBox="1">
            <a:spLocks noGrp="1"/>
          </p:cNvSpPr>
          <p:nvPr>
            <p:ph type="body" idx="4294967295"/>
          </p:nvPr>
        </p:nvSpPr>
        <p:spPr>
          <a:xfrm>
            <a:off x="442210" y="1075766"/>
            <a:ext cx="8229601" cy="4921623"/>
          </a:xfrm>
          <a:prstGeom prst="rect">
            <a:avLst/>
          </a:prstGeom>
        </p:spPr>
        <p:txBody>
          <a:bodyPr/>
          <a:lstStyle/>
          <a:p>
            <a:pPr marL="0" indent="0">
              <a:buSzTx/>
              <a:buNone/>
            </a:pPr>
            <a:r>
              <a:t>Topics</a:t>
            </a:r>
            <a:br/>
            <a:endParaRPr b="0"/>
          </a:p>
          <a:p>
            <a:pPr marL="685800" lvl="1" indent="-342900">
              <a:spcBef>
                <a:spcPts val="500"/>
              </a:spcBef>
              <a:buClr>
                <a:srgbClr val="37424A"/>
              </a:buClr>
              <a:defRPr b="0">
                <a:solidFill>
                  <a:srgbClr val="A6A6A6"/>
                </a:solidFill>
              </a:defRPr>
            </a:pPr>
            <a:r>
              <a:t>Setting up a package feed</a:t>
            </a:r>
            <a:br/>
            <a:endParaRPr sz="2200">
              <a:solidFill>
                <a:srgbClr val="404040"/>
              </a:solidFill>
            </a:endParaRPr>
          </a:p>
          <a:p>
            <a:pPr marL="685800" lvl="1" indent="-342900">
              <a:spcBef>
                <a:spcPts val="500"/>
              </a:spcBef>
              <a:buClr>
                <a:srgbClr val="37424A"/>
              </a:buClr>
              <a:defRPr sz="2000">
                <a:solidFill>
                  <a:srgbClr val="404040"/>
                </a:solidFill>
              </a:defRPr>
            </a:pPr>
            <a:r>
              <a:t>Using PR Server</a:t>
            </a:r>
            <a:br/>
            <a:endParaRPr b="0">
              <a:solidFill>
                <a:srgbClr val="A6A6A6"/>
              </a:solidFill>
            </a:endParaRPr>
          </a:p>
          <a:p>
            <a:pPr marL="685800" lvl="1" indent="-342900">
              <a:spcBef>
                <a:spcPts val="500"/>
              </a:spcBef>
              <a:buClr>
                <a:srgbClr val="37424A"/>
              </a:buClr>
              <a:defRPr sz="2000" b="0">
                <a:solidFill>
                  <a:srgbClr val="A6A6A6"/>
                </a:solidFill>
              </a:defRPr>
            </a:pPr>
            <a:r>
              <a:t>Signing package feeds</a:t>
            </a:r>
            <a:endParaRPr sz="2200">
              <a:solidFill>
                <a:srgbClr val="404040"/>
              </a:solidFill>
            </a:endParaRPr>
          </a:p>
          <a:p>
            <a:pPr marL="685800" lvl="1" indent="-342900">
              <a:spcBef>
                <a:spcPts val="500"/>
              </a:spcBef>
              <a:buClr>
                <a:srgbClr val="37424A"/>
              </a:buClr>
              <a:defRPr sz="2000" b="0" i="1">
                <a:solidFill>
                  <a:srgbClr val="A6A6A6"/>
                </a:solidFill>
              </a:defRPr>
            </a:pPr>
            <a:endParaRPr sz="2200">
              <a:solidFill>
                <a:srgbClr val="404040"/>
              </a:solidFill>
            </a:endParaRPr>
          </a:p>
          <a:p>
            <a:pPr marL="685800" lvl="1" indent="-342900">
              <a:spcBef>
                <a:spcPts val="500"/>
              </a:spcBef>
              <a:buClr>
                <a:srgbClr val="37424A"/>
              </a:buClr>
              <a:defRPr sz="2000" b="0">
                <a:solidFill>
                  <a:srgbClr val="A6A6A6"/>
                </a:solidFill>
              </a:defRPr>
            </a:pPr>
            <a:r>
              <a:t>Keeping your code secure</a:t>
            </a:r>
            <a:endParaRPr sz="2200">
              <a:solidFill>
                <a:srgbClr val="404040"/>
              </a:solidFill>
            </a:endParaRPr>
          </a:p>
          <a:p>
            <a:pPr marL="685800" lvl="1" indent="-342900">
              <a:spcBef>
                <a:spcPts val="500"/>
              </a:spcBef>
              <a:buClr>
                <a:srgbClr val="37424A"/>
              </a:buClr>
              <a:defRPr sz="2000" b="0">
                <a:solidFill>
                  <a:srgbClr val="A6A6A6"/>
                </a:solidFill>
              </a:defRPr>
            </a:pPr>
            <a:endParaRPr sz="2200">
              <a:solidFill>
                <a:srgbClr val="404040"/>
              </a:solidFill>
            </a:endParaRPr>
          </a:p>
          <a:p>
            <a:pPr marL="685800" lvl="1" indent="-342900">
              <a:spcBef>
                <a:spcPts val="500"/>
              </a:spcBef>
              <a:buClr>
                <a:srgbClr val="37424A"/>
              </a:buClr>
              <a:defRPr sz="2000" b="0">
                <a:solidFill>
                  <a:srgbClr val="A6A6A6"/>
                </a:solidFill>
              </a:defRPr>
            </a:pPr>
            <a:r>
              <a:t>The future of package feeds</a:t>
            </a:r>
          </a:p>
        </p:txBody>
      </p:sp>
    </p:spTree>
    <p:extLst>
      <p:ext uri="{BB962C8B-B14F-4D97-AF65-F5344CB8AC3E}">
        <p14:creationId xmlns:p14="http://schemas.microsoft.com/office/powerpoint/2010/main" val="11382068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TextBox 7"/>
          <p:cNvSpPr txBox="1">
            <a:spLocks noGrp="1"/>
          </p:cNvSpPr>
          <p:nvPr>
            <p:ph type="sldNum" sz="quarter" idx="4294967295"/>
          </p:nvPr>
        </p:nvSpPr>
        <p:spPr>
          <a:xfrm>
            <a:off x="152536" y="6415966"/>
            <a:ext cx="233324" cy="2184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75</a:t>
            </a:fld>
            <a:endParaRPr/>
          </a:p>
        </p:txBody>
      </p:sp>
      <p:sp>
        <p:nvSpPr>
          <p:cNvPr id="181" name="Title 1"/>
          <p:cNvSpPr txBox="1">
            <a:spLocks noGrp="1"/>
          </p:cNvSpPr>
          <p:nvPr>
            <p:ph type="title"/>
          </p:nvPr>
        </p:nvSpPr>
        <p:spPr>
          <a:xfrm>
            <a:off x="454024" y="408517"/>
            <a:ext cx="8227440" cy="889001"/>
          </a:xfrm>
          <a:prstGeom prst="rect">
            <a:avLst/>
          </a:prstGeom>
        </p:spPr>
        <p:txBody>
          <a:bodyPr/>
          <a:lstStyle/>
          <a:p>
            <a:r>
              <a:rPr dirty="0" smtClean="0"/>
              <a:t>P</a:t>
            </a:r>
            <a:r>
              <a:rPr lang="en-US" dirty="0" smtClean="0"/>
              <a:t>ackage </a:t>
            </a:r>
            <a:r>
              <a:rPr dirty="0" smtClean="0"/>
              <a:t>R</a:t>
            </a:r>
            <a:r>
              <a:rPr lang="en-US" dirty="0" smtClean="0"/>
              <a:t>evision (PR)</a:t>
            </a:r>
            <a:r>
              <a:rPr dirty="0" smtClean="0"/>
              <a:t> </a:t>
            </a:r>
            <a:r>
              <a:rPr dirty="0"/>
              <a:t>Server Overview</a:t>
            </a:r>
          </a:p>
        </p:txBody>
      </p:sp>
      <p:sp>
        <p:nvSpPr>
          <p:cNvPr id="182" name="Content Placeholder 2"/>
          <p:cNvSpPr txBox="1">
            <a:spLocks noGrp="1"/>
          </p:cNvSpPr>
          <p:nvPr>
            <p:ph type="body" idx="4294967295"/>
          </p:nvPr>
        </p:nvSpPr>
        <p:spPr>
          <a:xfrm>
            <a:off x="442210" y="1075766"/>
            <a:ext cx="8229601" cy="4921623"/>
          </a:xfrm>
          <a:prstGeom prst="rect">
            <a:avLst/>
          </a:prstGeom>
        </p:spPr>
        <p:txBody>
          <a:bodyPr>
            <a:normAutofit/>
          </a:bodyPr>
          <a:lstStyle/>
          <a:p>
            <a:r>
              <a:rPr lang="en-US" dirty="0" smtClean="0"/>
              <a:t>Allows package feeds to act as expected</a:t>
            </a:r>
          </a:p>
          <a:p>
            <a:r>
              <a:rPr lang="en-US" dirty="0"/>
              <a:t>Allows package feed consumers to get latest </a:t>
            </a:r>
            <a:r>
              <a:rPr lang="en-US" dirty="0" smtClean="0"/>
              <a:t>builds</a:t>
            </a:r>
          </a:p>
          <a:p>
            <a:r>
              <a:rPr lang="en-US" dirty="0"/>
              <a:t>Works with </a:t>
            </a:r>
            <a:r>
              <a:rPr lang="en-US" dirty="0" err="1"/>
              <a:t>SigGen</a:t>
            </a:r>
            <a:r>
              <a:rPr lang="en-US" dirty="0"/>
              <a:t> to know when things change</a:t>
            </a:r>
          </a:p>
          <a:p>
            <a:r>
              <a:rPr lang="en-US" dirty="0" smtClean="0"/>
              <a:t>Versions </a:t>
            </a:r>
            <a:r>
              <a:rPr lang="en-US" dirty="0"/>
              <a:t>increase in a linear fashion</a:t>
            </a:r>
            <a:endParaRPr dirty="0" smtClean="0"/>
          </a:p>
          <a:p>
            <a:r>
              <a:rPr lang="en-US" dirty="0"/>
              <a:t>O</a:t>
            </a:r>
            <a:r>
              <a:rPr lang="en-US" dirty="0" smtClean="0"/>
              <a:t>rdered by </a:t>
            </a:r>
            <a:r>
              <a:rPr lang="en-US" dirty="0"/>
              <a:t>decreasing </a:t>
            </a:r>
            <a:r>
              <a:rPr lang="en-US" dirty="0" smtClean="0"/>
              <a:t>priority</a:t>
            </a:r>
          </a:p>
          <a:p>
            <a:r>
              <a:rPr lang="en-US" dirty="0" smtClean="0"/>
              <a:t>PE</a:t>
            </a:r>
            <a:r>
              <a:rPr lang="en-US" dirty="0"/>
              <a:t>, PV and </a:t>
            </a:r>
            <a:r>
              <a:rPr lang="en-US" dirty="0" smtClean="0"/>
              <a:t>PR **</a:t>
            </a:r>
          </a:p>
          <a:p>
            <a:pPr marL="0" indent="0">
              <a:spcBef>
                <a:spcPts val="600"/>
              </a:spcBef>
              <a:buNone/>
            </a:pPr>
            <a:endParaRPr lang="en-US" sz="1800" dirty="0" smtClean="0"/>
          </a:p>
          <a:p>
            <a:pPr marL="0" indent="0">
              <a:spcBef>
                <a:spcPts val="600"/>
              </a:spcBef>
              <a:buNone/>
            </a:pPr>
            <a:r>
              <a:rPr lang="en-US" sz="1800" dirty="0" smtClean="0"/>
              <a:t>**more on these later, see also:</a:t>
            </a:r>
            <a:endParaRPr lang="en-US" sz="1800" dirty="0"/>
          </a:p>
          <a:p>
            <a:pPr marL="0" indent="0">
              <a:spcBef>
                <a:spcPts val="600"/>
              </a:spcBef>
              <a:buNone/>
            </a:pPr>
            <a:r>
              <a:rPr lang="en-US" sz="1800" dirty="0">
                <a:hlinkClick r:id="rId2"/>
              </a:rPr>
              <a:t>https://wiki.yoctoproject.org/wiki/PR_Service</a:t>
            </a:r>
            <a:endParaRPr sz="1800" dirty="0"/>
          </a:p>
        </p:txBody>
      </p:sp>
    </p:spTree>
    <p:extLst>
      <p:ext uri="{BB962C8B-B14F-4D97-AF65-F5344CB8AC3E}">
        <p14:creationId xmlns:p14="http://schemas.microsoft.com/office/powerpoint/2010/main" val="15300871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TextBox 7"/>
          <p:cNvSpPr txBox="1">
            <a:spLocks noGrp="1"/>
          </p:cNvSpPr>
          <p:nvPr>
            <p:ph type="sldNum" sz="quarter" idx="4294967295"/>
          </p:nvPr>
        </p:nvSpPr>
        <p:spPr>
          <a:xfrm>
            <a:off x="152536" y="6415966"/>
            <a:ext cx="233324" cy="2184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76</a:t>
            </a:fld>
            <a:endParaRPr/>
          </a:p>
        </p:txBody>
      </p:sp>
      <p:sp>
        <p:nvSpPr>
          <p:cNvPr id="181" name="Title 1"/>
          <p:cNvSpPr txBox="1">
            <a:spLocks noGrp="1"/>
          </p:cNvSpPr>
          <p:nvPr>
            <p:ph type="title"/>
          </p:nvPr>
        </p:nvSpPr>
        <p:spPr>
          <a:xfrm>
            <a:off x="454024" y="408517"/>
            <a:ext cx="8227440" cy="889001"/>
          </a:xfrm>
          <a:prstGeom prst="rect">
            <a:avLst/>
          </a:prstGeom>
        </p:spPr>
        <p:txBody>
          <a:bodyPr/>
          <a:lstStyle/>
          <a:p>
            <a:r>
              <a:rPr dirty="0"/>
              <a:t>PR Server </a:t>
            </a:r>
            <a:r>
              <a:rPr dirty="0" smtClean="0"/>
              <a:t>Overview</a:t>
            </a:r>
            <a:r>
              <a:rPr lang="en-US" dirty="0" smtClean="0"/>
              <a:t> - Variables</a:t>
            </a:r>
            <a:endParaRPr dirty="0"/>
          </a:p>
        </p:txBody>
      </p:sp>
      <p:sp>
        <p:nvSpPr>
          <p:cNvPr id="182" name="Content Placeholder 2"/>
          <p:cNvSpPr txBox="1">
            <a:spLocks noGrp="1"/>
          </p:cNvSpPr>
          <p:nvPr>
            <p:ph type="body" idx="4294967295"/>
          </p:nvPr>
        </p:nvSpPr>
        <p:spPr>
          <a:xfrm>
            <a:off x="442210" y="1075766"/>
            <a:ext cx="8229601" cy="4921623"/>
          </a:xfrm>
          <a:prstGeom prst="rect">
            <a:avLst/>
          </a:prstGeom>
        </p:spPr>
        <p:txBody>
          <a:bodyPr>
            <a:normAutofit/>
          </a:bodyPr>
          <a:lstStyle/>
          <a:p>
            <a:r>
              <a:rPr lang="en-US" dirty="0" smtClean="0"/>
              <a:t>PE – Epoch – Defaults to UNSET</a:t>
            </a:r>
          </a:p>
          <a:p>
            <a:r>
              <a:rPr lang="en-US" dirty="0" smtClean="0"/>
              <a:t>PV – Version – Defaults to filename (</a:t>
            </a:r>
            <a:r>
              <a:rPr lang="en-US" b="0" dirty="0" smtClean="0"/>
              <a:t>recipe_</a:t>
            </a:r>
            <a:r>
              <a:rPr lang="en-US" dirty="0" smtClean="0"/>
              <a:t>2.0.1</a:t>
            </a:r>
            <a:r>
              <a:rPr lang="en-US" b="0" dirty="0" smtClean="0"/>
              <a:t>.bb</a:t>
            </a:r>
            <a:r>
              <a:rPr lang="en-US" dirty="0" smtClean="0"/>
              <a:t>)</a:t>
            </a:r>
          </a:p>
          <a:p>
            <a:pPr lvl="1"/>
            <a:r>
              <a:rPr lang="en-US" dirty="0" smtClean="0"/>
              <a:t>Recipes won’t touch this (unless building unstable)</a:t>
            </a:r>
          </a:p>
          <a:p>
            <a:r>
              <a:rPr lang="en-US" dirty="0" smtClean="0"/>
              <a:t>PR – Revision – Defaults to r0</a:t>
            </a:r>
          </a:p>
          <a:p>
            <a:pPr lvl="1"/>
            <a:r>
              <a:rPr lang="en-US" dirty="0"/>
              <a:t>When PV increases, PR is reset to ‘r0</a:t>
            </a:r>
            <a:r>
              <a:rPr lang="en-US" dirty="0" smtClean="0"/>
              <a:t>’</a:t>
            </a:r>
            <a:endParaRPr lang="en-US" dirty="0"/>
          </a:p>
          <a:p>
            <a:endParaRPr lang="en-US" dirty="0" smtClean="0"/>
          </a:p>
          <a:p>
            <a:pPr marL="0" indent="0">
              <a:buNone/>
            </a:pPr>
            <a:r>
              <a:rPr lang="en-US" dirty="0" smtClean="0">
                <a:hlinkClick r:id="rId2"/>
              </a:rPr>
              <a:t>mega-manual -&gt; #working-with-a-</a:t>
            </a:r>
            <a:r>
              <a:rPr lang="en-US" dirty="0" err="1" smtClean="0">
                <a:hlinkClick r:id="rId2"/>
              </a:rPr>
              <a:t>pr</a:t>
            </a:r>
            <a:r>
              <a:rPr lang="en-US" dirty="0" smtClean="0">
                <a:hlinkClick r:id="rId2"/>
              </a:rPr>
              <a:t>-service</a:t>
            </a:r>
            <a:endParaRPr dirty="0"/>
          </a:p>
        </p:txBody>
      </p:sp>
    </p:spTree>
    <p:extLst>
      <p:ext uri="{BB962C8B-B14F-4D97-AF65-F5344CB8AC3E}">
        <p14:creationId xmlns:p14="http://schemas.microsoft.com/office/powerpoint/2010/main" val="17432949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TextBox 7"/>
          <p:cNvSpPr txBox="1">
            <a:spLocks noGrp="1"/>
          </p:cNvSpPr>
          <p:nvPr>
            <p:ph type="sldNum" sz="quarter" idx="4294967295"/>
          </p:nvPr>
        </p:nvSpPr>
        <p:spPr>
          <a:xfrm>
            <a:off x="152536" y="6415966"/>
            <a:ext cx="233324" cy="2184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77</a:t>
            </a:fld>
            <a:endParaRPr/>
          </a:p>
        </p:txBody>
      </p:sp>
      <p:sp>
        <p:nvSpPr>
          <p:cNvPr id="185" name="Title 1"/>
          <p:cNvSpPr txBox="1">
            <a:spLocks noGrp="1"/>
          </p:cNvSpPr>
          <p:nvPr>
            <p:ph type="title"/>
          </p:nvPr>
        </p:nvSpPr>
        <p:spPr>
          <a:xfrm>
            <a:off x="454024" y="408517"/>
            <a:ext cx="8227440" cy="889001"/>
          </a:xfrm>
          <a:prstGeom prst="rect">
            <a:avLst/>
          </a:prstGeom>
        </p:spPr>
        <p:txBody>
          <a:bodyPr/>
          <a:lstStyle/>
          <a:p>
            <a:r>
              <a:t>PR Server Example</a:t>
            </a:r>
          </a:p>
        </p:txBody>
      </p:sp>
      <p:sp>
        <p:nvSpPr>
          <p:cNvPr id="186" name="Content Placeholder 2"/>
          <p:cNvSpPr txBox="1">
            <a:spLocks noGrp="1"/>
          </p:cNvSpPr>
          <p:nvPr>
            <p:ph type="body" idx="4294967295"/>
          </p:nvPr>
        </p:nvSpPr>
        <p:spPr>
          <a:xfrm>
            <a:off x="442210" y="1075766"/>
            <a:ext cx="8229601" cy="4921623"/>
          </a:xfrm>
          <a:prstGeom prst="rect">
            <a:avLst/>
          </a:prstGeom>
        </p:spPr>
        <p:txBody>
          <a:bodyPr/>
          <a:lstStyle/>
          <a:p>
            <a:r>
              <a:rPr lang="en-US" dirty="0" smtClean="0"/>
              <a:t>Enable the server:</a:t>
            </a:r>
          </a:p>
          <a:p>
            <a:endParaRPr dirty="0"/>
          </a:p>
          <a:p>
            <a:r>
              <a:rPr lang="en-US" dirty="0" err="1" smtClean="0"/>
              <a:t>bitbake</a:t>
            </a:r>
            <a:r>
              <a:rPr lang="en-US" dirty="0" smtClean="0"/>
              <a:t> will stop and start the server</a:t>
            </a:r>
          </a:p>
          <a:p>
            <a:r>
              <a:rPr lang="en-US" dirty="0" smtClean="0"/>
              <a:t>For complex setups use `</a:t>
            </a:r>
            <a:r>
              <a:rPr lang="en-US" dirty="0" err="1" smtClean="0"/>
              <a:t>bitbake-prserv</a:t>
            </a:r>
            <a:r>
              <a:rPr lang="en-US" dirty="0" smtClean="0"/>
              <a:t>`</a:t>
            </a:r>
            <a:endParaRPr dirty="0"/>
          </a:p>
          <a:p>
            <a:r>
              <a:rPr lang="en-US" dirty="0" smtClean="0"/>
              <a:t>It is recommended to use </a:t>
            </a:r>
            <a:r>
              <a:rPr lang="en-US" dirty="0" err="1" smtClean="0"/>
              <a:t>buildhistory</a:t>
            </a:r>
            <a:r>
              <a:rPr lang="en-US" dirty="0" smtClean="0"/>
              <a:t> (sanity checks)</a:t>
            </a:r>
          </a:p>
          <a:p>
            <a:endParaRPr dirty="0"/>
          </a:p>
        </p:txBody>
      </p:sp>
      <p:sp>
        <p:nvSpPr>
          <p:cNvPr id="3" name="Rectangle 2"/>
          <p:cNvSpPr>
            <a:spLocks noChangeArrowheads="1"/>
          </p:cNvSpPr>
          <p:nvPr/>
        </p:nvSpPr>
        <p:spPr bwMode="auto">
          <a:xfrm>
            <a:off x="657225" y="1647795"/>
            <a:ext cx="8024239" cy="400110"/>
          </a:xfrm>
          <a:prstGeom prst="rect">
            <a:avLst/>
          </a:prstGeom>
          <a:solidFill>
            <a:srgbClr val="F9F9F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PRSERV_HOST = "localhost:0"</a:t>
            </a:r>
            <a:r>
              <a:rPr kumimoji="0" lang="en-US" altLang="en-US" sz="2000" b="0" i="0" u="none" strike="noStrike" cap="none" normalizeH="0" baseline="0" dirty="0" smtClean="0">
                <a:ln>
                  <a:noFill/>
                </a:ln>
                <a:solidFill>
                  <a:schemeClr val="tx1"/>
                </a:solidFill>
                <a:effectLst/>
              </a:rPr>
              <a:t> </a:t>
            </a:r>
            <a:endParaRPr kumimoji="0" lang="en-US" altLang="en-US" sz="2000" b="0" i="0" u="none" strike="noStrike" cap="none" normalizeH="0" baseline="0" dirty="0" smtClean="0">
              <a:ln>
                <a:noFill/>
              </a:ln>
              <a:solidFill>
                <a:schemeClr val="tx1"/>
              </a:solidFill>
              <a:effectLst/>
              <a:latin typeface="Arial" panose="020B0604020202020204" pitchFamily="34" charset="0"/>
            </a:endParaRPr>
          </a:p>
        </p:txBody>
      </p:sp>
      <p:sp>
        <p:nvSpPr>
          <p:cNvPr id="4" name="Rectangle 3"/>
          <p:cNvSpPr>
            <a:spLocks noChangeArrowheads="1"/>
          </p:cNvSpPr>
          <p:nvPr/>
        </p:nvSpPr>
        <p:spPr bwMode="auto">
          <a:xfrm>
            <a:off x="657225" y="4256157"/>
            <a:ext cx="8014586" cy="707886"/>
          </a:xfrm>
          <a:prstGeom prst="rect">
            <a:avLst/>
          </a:prstGeom>
          <a:solidFill>
            <a:srgbClr val="F9F9F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INHERIT += "</a:t>
            </a:r>
            <a:r>
              <a:rPr kumimoji="0" lang="en-US" altLang="en-US" sz="2000" b="0" i="0" u="none" strike="noStrike" cap="none" normalizeH="0" baseline="0" dirty="0" err="1" smtClean="0">
                <a:ln>
                  <a:noFill/>
                </a:ln>
                <a:solidFill>
                  <a:srgbClr val="000000"/>
                </a:solidFill>
                <a:effectLst/>
                <a:latin typeface="Courier New" panose="02070309020205020404" pitchFamily="49" charset="0"/>
                <a:cs typeface="Courier New" panose="02070309020205020404" pitchFamily="49" charset="0"/>
              </a:rPr>
              <a:t>buildhistory</a:t>
            </a:r>
            <a:r>
              <a:rPr kumimoji="0" lang="en-US" altLang="en-US" sz="20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BUILDHISTORY_COMMIT = "1"</a:t>
            </a:r>
            <a:r>
              <a:rPr kumimoji="0" lang="en-US" altLang="en-US" sz="2000" b="0" i="0" u="none" strike="noStrike" cap="none" normalizeH="0" baseline="0" dirty="0" smtClean="0">
                <a:ln>
                  <a:noFill/>
                </a:ln>
                <a:solidFill>
                  <a:schemeClr val="tx1"/>
                </a:solidFill>
                <a:effectLst/>
              </a:rPr>
              <a:t> </a:t>
            </a:r>
            <a:endParaRPr kumimoji="0" lang="en-US" altLang="en-US" sz="20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521043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TextBox 7"/>
          <p:cNvSpPr txBox="1">
            <a:spLocks noGrp="1"/>
          </p:cNvSpPr>
          <p:nvPr>
            <p:ph type="sldNum" sz="quarter" idx="4294967295"/>
          </p:nvPr>
        </p:nvSpPr>
        <p:spPr>
          <a:xfrm>
            <a:off x="152536" y="6415966"/>
            <a:ext cx="233324" cy="2184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78</a:t>
            </a:fld>
            <a:endParaRPr/>
          </a:p>
        </p:txBody>
      </p:sp>
      <p:sp>
        <p:nvSpPr>
          <p:cNvPr id="181" name="Title 1"/>
          <p:cNvSpPr txBox="1">
            <a:spLocks noGrp="1"/>
          </p:cNvSpPr>
          <p:nvPr>
            <p:ph type="title"/>
          </p:nvPr>
        </p:nvSpPr>
        <p:spPr>
          <a:xfrm>
            <a:off x="454024" y="408517"/>
            <a:ext cx="8227440" cy="889001"/>
          </a:xfrm>
          <a:prstGeom prst="rect">
            <a:avLst/>
          </a:prstGeom>
        </p:spPr>
        <p:txBody>
          <a:bodyPr/>
          <a:lstStyle/>
          <a:p>
            <a:r>
              <a:rPr dirty="0"/>
              <a:t>PR </a:t>
            </a:r>
            <a:r>
              <a:rPr dirty="0" smtClean="0"/>
              <a:t>Server</a:t>
            </a:r>
            <a:r>
              <a:rPr lang="en-US" dirty="0" smtClean="0"/>
              <a:t> - Commands</a:t>
            </a:r>
            <a:endParaRPr dirty="0"/>
          </a:p>
        </p:txBody>
      </p:sp>
      <p:sp>
        <p:nvSpPr>
          <p:cNvPr id="182" name="Content Placeholder 2"/>
          <p:cNvSpPr txBox="1">
            <a:spLocks noGrp="1"/>
          </p:cNvSpPr>
          <p:nvPr>
            <p:ph type="body" idx="4294967295"/>
          </p:nvPr>
        </p:nvSpPr>
        <p:spPr>
          <a:xfrm>
            <a:off x="442210" y="1075767"/>
            <a:ext cx="8229601" cy="1461756"/>
          </a:xfrm>
          <a:prstGeom prst="rect">
            <a:avLst/>
          </a:prstGeom>
        </p:spPr>
        <p:txBody>
          <a:bodyPr>
            <a:normAutofit/>
          </a:bodyPr>
          <a:lstStyle/>
          <a:p>
            <a:r>
              <a:rPr lang="en-US" dirty="0" err="1" smtClean="0"/>
              <a:t>bitbake-prserv</a:t>
            </a:r>
            <a:r>
              <a:rPr lang="en-US" dirty="0"/>
              <a:t> </a:t>
            </a:r>
            <a:r>
              <a:rPr lang="en-US" dirty="0" smtClean="0"/>
              <a:t>– Start, stop, edit server properties</a:t>
            </a:r>
          </a:p>
          <a:p>
            <a:r>
              <a:rPr lang="en-US" dirty="0" err="1" smtClean="0"/>
              <a:t>bitbake</a:t>
            </a:r>
            <a:r>
              <a:rPr lang="en-US" dirty="0" smtClean="0"/>
              <a:t>-</a:t>
            </a:r>
            <a:r>
              <a:rPr lang="en-US" dirty="0" err="1" smtClean="0"/>
              <a:t>prserv</a:t>
            </a:r>
            <a:r>
              <a:rPr lang="en-US" dirty="0" smtClean="0"/>
              <a:t>-tool – Export &amp; Import PRs</a:t>
            </a:r>
            <a:endParaRPr lang="en-US" dirty="0"/>
          </a:p>
        </p:txBody>
      </p:sp>
      <p:sp>
        <p:nvSpPr>
          <p:cNvPr id="7" name="Rectangle"/>
          <p:cNvSpPr/>
          <p:nvPr/>
        </p:nvSpPr>
        <p:spPr>
          <a:xfrm>
            <a:off x="350845" y="2308922"/>
            <a:ext cx="8433798" cy="3695775"/>
          </a:xfrm>
          <a:prstGeom prst="rect">
            <a:avLst/>
          </a:prstGeom>
          <a:solidFill>
            <a:schemeClr val="accent4"/>
          </a:solidFill>
          <a:ln w="9525" cap="flat">
            <a:solidFill>
              <a:schemeClr val="accent1"/>
            </a:solidFill>
            <a:prstDash val="solid"/>
            <a:round/>
          </a:ln>
          <a:effectLst/>
        </p:spPr>
        <p:txBody>
          <a:bodyPr wrap="square" lIns="45719" tIns="45719" rIns="45719" bIns="45719" numCol="1" anchor="t">
            <a:noAutofit/>
          </a:bodyPr>
          <a:lstStyle/>
          <a:p>
            <a:endParaRPr/>
          </a:p>
        </p:txBody>
      </p:sp>
      <p:sp>
        <p:nvSpPr>
          <p:cNvPr id="8" name="$ bitbake core-image-minimal (or bitbake world)…"/>
          <p:cNvSpPr txBox="1"/>
          <p:nvPr/>
        </p:nvSpPr>
        <p:spPr>
          <a:xfrm>
            <a:off x="454024" y="2308922"/>
            <a:ext cx="8485654" cy="353942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t">
            <a:spAutoFit/>
          </a:bodyPr>
          <a:lstStyle/>
          <a:p>
            <a:pPr>
              <a:defRPr sz="1600" b="1">
                <a:latin typeface="Courier New"/>
                <a:ea typeface="Courier New"/>
                <a:cs typeface="Courier New"/>
                <a:sym typeface="Courier New"/>
              </a:defRPr>
            </a:pPr>
            <a:r>
              <a:rPr lang="en-US" dirty="0"/>
              <a:t>#Table: </a:t>
            </a:r>
            <a:r>
              <a:rPr lang="en-US" dirty="0" err="1"/>
              <a:t>PRMAIN_nohist</a:t>
            </a:r>
            <a:endParaRPr lang="en-US" dirty="0"/>
          </a:p>
          <a:p>
            <a:pPr>
              <a:defRPr sz="1600" b="1">
                <a:latin typeface="Courier New"/>
                <a:ea typeface="Courier New"/>
                <a:cs typeface="Courier New"/>
                <a:sym typeface="Courier New"/>
              </a:defRPr>
            </a:pPr>
            <a:r>
              <a:rPr lang="en-US" dirty="0"/>
              <a:t>#Columns:</a:t>
            </a:r>
          </a:p>
          <a:p>
            <a:pPr>
              <a:defRPr sz="1600" b="1">
                <a:latin typeface="Courier New"/>
                <a:ea typeface="Courier New"/>
                <a:cs typeface="Courier New"/>
                <a:sym typeface="Courier New"/>
              </a:defRPr>
            </a:pPr>
            <a:r>
              <a:rPr lang="en-US" dirty="0"/>
              <a:t>#name        type        </a:t>
            </a:r>
            <a:r>
              <a:rPr lang="en-US" dirty="0" err="1"/>
              <a:t>notn</a:t>
            </a:r>
            <a:r>
              <a:rPr lang="en-US" dirty="0"/>
              <a:t>        </a:t>
            </a:r>
            <a:r>
              <a:rPr lang="en-US" dirty="0" err="1"/>
              <a:t>dflt</a:t>
            </a:r>
            <a:r>
              <a:rPr lang="en-US" dirty="0"/>
              <a:t>        </a:t>
            </a:r>
            <a:r>
              <a:rPr lang="en-US" dirty="0" err="1"/>
              <a:t>pk</a:t>
            </a:r>
            <a:endParaRPr lang="en-US" dirty="0"/>
          </a:p>
          <a:p>
            <a:pPr>
              <a:defRPr sz="1600" b="1">
                <a:latin typeface="Courier New"/>
                <a:ea typeface="Courier New"/>
                <a:cs typeface="Courier New"/>
                <a:sym typeface="Courier New"/>
              </a:defRPr>
            </a:pPr>
            <a:r>
              <a:rPr lang="en-US" dirty="0"/>
              <a:t>#----------  --------    --------    --------    ----</a:t>
            </a:r>
          </a:p>
          <a:p>
            <a:pPr>
              <a:defRPr sz="1600" b="1">
                <a:latin typeface="Courier New"/>
                <a:ea typeface="Courier New"/>
                <a:cs typeface="Courier New"/>
                <a:sym typeface="Courier New"/>
              </a:defRPr>
            </a:pPr>
            <a:r>
              <a:rPr lang="en-US" dirty="0"/>
              <a:t>#   version      TEXT           1        None       1</a:t>
            </a:r>
          </a:p>
          <a:p>
            <a:pPr>
              <a:defRPr sz="1600" b="1">
                <a:latin typeface="Courier New"/>
                <a:ea typeface="Courier New"/>
                <a:cs typeface="Courier New"/>
                <a:sym typeface="Courier New"/>
              </a:defRPr>
            </a:pPr>
            <a:r>
              <a:rPr lang="en-US" dirty="0"/>
              <a:t>#   </a:t>
            </a:r>
            <a:r>
              <a:rPr lang="en-US" dirty="0" err="1"/>
              <a:t>pkgarch</a:t>
            </a:r>
            <a:r>
              <a:rPr lang="en-US" dirty="0"/>
              <a:t>      TEXT           1        None       1</a:t>
            </a:r>
          </a:p>
          <a:p>
            <a:pPr>
              <a:defRPr sz="1600" b="1">
                <a:latin typeface="Courier New"/>
                <a:ea typeface="Courier New"/>
                <a:cs typeface="Courier New"/>
                <a:sym typeface="Courier New"/>
              </a:defRPr>
            </a:pPr>
            <a:r>
              <a:rPr lang="en-US" dirty="0"/>
              <a:t>#  checksum      TEXT           1        None       1</a:t>
            </a:r>
          </a:p>
          <a:p>
            <a:pPr>
              <a:defRPr sz="1600" b="1">
                <a:latin typeface="Courier New"/>
                <a:ea typeface="Courier New"/>
                <a:cs typeface="Courier New"/>
                <a:sym typeface="Courier New"/>
              </a:defRPr>
            </a:pPr>
            <a:r>
              <a:rPr lang="en-US" dirty="0"/>
              <a:t>#     value   INTEGER           0        None       0</a:t>
            </a:r>
          </a:p>
          <a:p>
            <a:pPr>
              <a:defRPr sz="1600" b="1">
                <a:latin typeface="Courier New"/>
                <a:ea typeface="Courier New"/>
                <a:cs typeface="Courier New"/>
                <a:sym typeface="Courier New"/>
              </a:defRPr>
            </a:pPr>
            <a:endParaRPr lang="en-US" dirty="0"/>
          </a:p>
          <a:p>
            <a:pPr>
              <a:defRPr sz="1600" b="1">
                <a:latin typeface="Courier New"/>
                <a:ea typeface="Courier New"/>
                <a:cs typeface="Courier New"/>
                <a:sym typeface="Courier New"/>
              </a:defRPr>
            </a:pPr>
            <a:r>
              <a:rPr lang="en-US" dirty="0"/>
              <a:t># Exported Per-recipe data example</a:t>
            </a:r>
          </a:p>
          <a:p>
            <a:pPr>
              <a:defRPr sz="1600" b="1">
                <a:latin typeface="Courier New"/>
                <a:ea typeface="Courier New"/>
                <a:cs typeface="Courier New"/>
                <a:sym typeface="Courier New"/>
              </a:defRPr>
            </a:pPr>
            <a:r>
              <a:rPr lang="en-US" dirty="0"/>
              <a:t>PRAUTO$zlib-1.2.7-r0$i586$fae8ba2c781fd378307f4a90c021a798 = "0"</a:t>
            </a:r>
          </a:p>
          <a:p>
            <a:pPr>
              <a:defRPr sz="1600" b="1">
                <a:latin typeface="Courier New"/>
                <a:ea typeface="Courier New"/>
                <a:cs typeface="Courier New"/>
                <a:sym typeface="Courier New"/>
              </a:defRPr>
            </a:pPr>
            <a:r>
              <a:rPr lang="en-US" dirty="0"/>
              <a:t>PRAUTO_zlib-1.2.7-r0_i586 = "0"</a:t>
            </a:r>
          </a:p>
          <a:p>
            <a:pPr>
              <a:defRPr sz="1600" b="1">
                <a:latin typeface="Courier New"/>
                <a:ea typeface="Courier New"/>
                <a:cs typeface="Courier New"/>
                <a:sym typeface="Courier New"/>
              </a:defRPr>
            </a:pPr>
            <a:r>
              <a:rPr lang="en-US" dirty="0" smtClean="0"/>
              <a:t>PRAUTO$ncurses-5.9-r13.1$i586$4bcaad698464a6db2f1555aa2327ff </a:t>
            </a:r>
            <a:r>
              <a:rPr lang="en-US" dirty="0"/>
              <a:t>= "0"</a:t>
            </a:r>
          </a:p>
          <a:p>
            <a:pPr>
              <a:defRPr sz="1600" b="1">
                <a:latin typeface="Courier New"/>
                <a:ea typeface="Courier New"/>
                <a:cs typeface="Courier New"/>
                <a:sym typeface="Courier New"/>
              </a:defRPr>
            </a:pPr>
            <a:r>
              <a:rPr lang="en-US" dirty="0"/>
              <a:t>PRAUTO_ncurses-5.9-r13.1_i586 = "0"</a:t>
            </a:r>
            <a:endParaRPr dirty="0"/>
          </a:p>
        </p:txBody>
      </p:sp>
    </p:spTree>
    <p:extLst>
      <p:ext uri="{BB962C8B-B14F-4D97-AF65-F5344CB8AC3E}">
        <p14:creationId xmlns:p14="http://schemas.microsoft.com/office/powerpoint/2010/main" val="20089524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TextBox 7"/>
          <p:cNvSpPr txBox="1">
            <a:spLocks noGrp="1"/>
          </p:cNvSpPr>
          <p:nvPr>
            <p:ph type="sldNum" sz="quarter" idx="4294967295"/>
          </p:nvPr>
        </p:nvSpPr>
        <p:spPr>
          <a:xfrm>
            <a:off x="152536" y="6415966"/>
            <a:ext cx="233324" cy="2184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79</a:t>
            </a:fld>
            <a:endParaRPr/>
          </a:p>
        </p:txBody>
      </p:sp>
      <p:sp>
        <p:nvSpPr>
          <p:cNvPr id="189" name="Title 1"/>
          <p:cNvSpPr txBox="1">
            <a:spLocks noGrp="1"/>
          </p:cNvSpPr>
          <p:nvPr>
            <p:ph type="title"/>
          </p:nvPr>
        </p:nvSpPr>
        <p:spPr>
          <a:xfrm>
            <a:off x="454024" y="408517"/>
            <a:ext cx="8227440" cy="889001"/>
          </a:xfrm>
          <a:prstGeom prst="rect">
            <a:avLst/>
          </a:prstGeom>
        </p:spPr>
        <p:txBody>
          <a:bodyPr/>
          <a:lstStyle/>
          <a:p>
            <a:r>
              <a:t>On Target Development – Better, Faster, Stronger</a:t>
            </a:r>
          </a:p>
        </p:txBody>
      </p:sp>
      <p:sp>
        <p:nvSpPr>
          <p:cNvPr id="190" name="Content Placeholder 2"/>
          <p:cNvSpPr txBox="1">
            <a:spLocks noGrp="1"/>
          </p:cNvSpPr>
          <p:nvPr>
            <p:ph type="body" idx="4294967295"/>
          </p:nvPr>
        </p:nvSpPr>
        <p:spPr>
          <a:xfrm>
            <a:off x="442210" y="1075766"/>
            <a:ext cx="8229601" cy="4921623"/>
          </a:xfrm>
          <a:prstGeom prst="rect">
            <a:avLst/>
          </a:prstGeom>
        </p:spPr>
        <p:txBody>
          <a:bodyPr/>
          <a:lstStyle/>
          <a:p>
            <a:pPr marL="0" indent="0">
              <a:buSzTx/>
              <a:buNone/>
            </a:pPr>
            <a:r>
              <a:t>Topics</a:t>
            </a:r>
            <a:br/>
            <a:endParaRPr b="0"/>
          </a:p>
          <a:p>
            <a:pPr marL="685800" lvl="1" indent="-342900">
              <a:spcBef>
                <a:spcPts val="500"/>
              </a:spcBef>
              <a:buClr>
                <a:srgbClr val="37424A"/>
              </a:buClr>
              <a:defRPr b="0">
                <a:solidFill>
                  <a:srgbClr val="A6A6A6"/>
                </a:solidFill>
              </a:defRPr>
            </a:pPr>
            <a:r>
              <a:t>Setting up a package feed</a:t>
            </a:r>
            <a:br/>
            <a:endParaRPr sz="2200">
              <a:solidFill>
                <a:srgbClr val="404040"/>
              </a:solidFill>
            </a:endParaRPr>
          </a:p>
          <a:p>
            <a:pPr marL="685800" lvl="1" indent="-342900">
              <a:spcBef>
                <a:spcPts val="500"/>
              </a:spcBef>
              <a:buClr>
                <a:srgbClr val="37424A"/>
              </a:buClr>
              <a:defRPr sz="2000" b="0">
                <a:solidFill>
                  <a:srgbClr val="A6A6A6"/>
                </a:solidFill>
              </a:defRPr>
            </a:pPr>
            <a:r>
              <a:t>Using PR Server</a:t>
            </a:r>
            <a:br/>
            <a:endParaRPr/>
          </a:p>
          <a:p>
            <a:pPr marL="685800" lvl="1" indent="-342900">
              <a:spcBef>
                <a:spcPts val="500"/>
              </a:spcBef>
              <a:buClr>
                <a:srgbClr val="37424A"/>
              </a:buClr>
              <a:defRPr sz="2000">
                <a:solidFill>
                  <a:srgbClr val="404040"/>
                </a:solidFill>
              </a:defRPr>
            </a:pPr>
            <a:r>
              <a:t>Signing package feeds</a:t>
            </a:r>
            <a:endParaRPr sz="2200" b="0"/>
          </a:p>
          <a:p>
            <a:pPr marL="685800" lvl="1" indent="-342900">
              <a:spcBef>
                <a:spcPts val="500"/>
              </a:spcBef>
              <a:buClr>
                <a:srgbClr val="37424A"/>
              </a:buClr>
              <a:defRPr sz="2000" b="0" i="1">
                <a:solidFill>
                  <a:srgbClr val="A6A6A6"/>
                </a:solidFill>
              </a:defRPr>
            </a:pPr>
            <a:endParaRPr sz="2200" b="0"/>
          </a:p>
          <a:p>
            <a:pPr marL="685800" lvl="1" indent="-342900">
              <a:spcBef>
                <a:spcPts val="500"/>
              </a:spcBef>
              <a:buClr>
                <a:srgbClr val="37424A"/>
              </a:buClr>
              <a:defRPr sz="2000" b="0">
                <a:solidFill>
                  <a:srgbClr val="A6A6A6"/>
                </a:solidFill>
              </a:defRPr>
            </a:pPr>
            <a:r>
              <a:t>Keeping your code secure</a:t>
            </a:r>
            <a:endParaRPr sz="2200">
              <a:solidFill>
                <a:srgbClr val="404040"/>
              </a:solidFill>
            </a:endParaRPr>
          </a:p>
          <a:p>
            <a:pPr marL="685800" lvl="1" indent="-342900">
              <a:spcBef>
                <a:spcPts val="500"/>
              </a:spcBef>
              <a:buClr>
                <a:srgbClr val="37424A"/>
              </a:buClr>
              <a:defRPr sz="2000" b="0">
                <a:solidFill>
                  <a:srgbClr val="A6A6A6"/>
                </a:solidFill>
              </a:defRPr>
            </a:pPr>
            <a:endParaRPr sz="2200">
              <a:solidFill>
                <a:srgbClr val="404040"/>
              </a:solidFill>
            </a:endParaRPr>
          </a:p>
          <a:p>
            <a:pPr marL="685800" lvl="1" indent="-342900">
              <a:spcBef>
                <a:spcPts val="500"/>
              </a:spcBef>
              <a:buClr>
                <a:srgbClr val="37424A"/>
              </a:buClr>
              <a:defRPr sz="2000" b="0">
                <a:solidFill>
                  <a:srgbClr val="A6A6A6"/>
                </a:solidFill>
              </a:defRPr>
            </a:pPr>
            <a:r>
              <a:t>The future of package feeds</a:t>
            </a:r>
          </a:p>
        </p:txBody>
      </p:sp>
    </p:spTree>
    <p:extLst>
      <p:ext uri="{BB962C8B-B14F-4D97-AF65-F5344CB8AC3E}">
        <p14:creationId xmlns:p14="http://schemas.microsoft.com/office/powerpoint/2010/main" val="42414247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6"/>
          <p:cNvSpPr txBox="1">
            <a:spLocks noGrp="1"/>
          </p:cNvSpPr>
          <p:nvPr>
            <p:ph type="title"/>
          </p:nvPr>
        </p:nvSpPr>
        <p:spPr>
          <a:xfrm>
            <a:off x="454025" y="408517"/>
            <a:ext cx="8227500" cy="8889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t>What’s coming in 3.0 , aka “zeus”</a:t>
            </a:r>
            <a:endParaRPr/>
          </a:p>
        </p:txBody>
      </p:sp>
      <p:sp>
        <p:nvSpPr>
          <p:cNvPr id="80" name="Google Shape;80;p16"/>
          <p:cNvSpPr txBox="1">
            <a:spLocks noGrp="1"/>
          </p:cNvSpPr>
          <p:nvPr>
            <p:ph type="body" idx="1"/>
          </p:nvPr>
        </p:nvSpPr>
        <p:spPr>
          <a:xfrm>
            <a:off x="505375" y="717394"/>
            <a:ext cx="8233200" cy="2934900"/>
          </a:xfrm>
          <a:prstGeom prst="rect">
            <a:avLst/>
          </a:prstGeom>
        </p:spPr>
        <p:txBody>
          <a:bodyPr spcFirstLastPara="1" wrap="square" lIns="0" tIns="0" rIns="0" bIns="0" anchor="t" anchorCtr="0">
            <a:noAutofit/>
          </a:bodyPr>
          <a:lstStyle/>
          <a:p>
            <a:pPr marL="457200" lvl="0" indent="-342900" algn="l" rtl="0">
              <a:spcBef>
                <a:spcPts val="1800"/>
              </a:spcBef>
              <a:spcAft>
                <a:spcPts val="0"/>
              </a:spcAft>
              <a:buSzPts val="1800"/>
              <a:buChar char="•"/>
            </a:pPr>
            <a:r>
              <a:rPr lang="en-US" b="0" dirty="0" err="1"/>
              <a:t>Autobuilder</a:t>
            </a:r>
            <a:r>
              <a:rPr lang="en-US" b="0" dirty="0"/>
              <a:t> infrastructure hardware refreshed</a:t>
            </a:r>
            <a:endParaRPr b="0" dirty="0"/>
          </a:p>
          <a:p>
            <a:pPr marL="457200" lvl="0" indent="-342900" algn="l" rtl="0">
              <a:spcBef>
                <a:spcPts val="0"/>
              </a:spcBef>
              <a:spcAft>
                <a:spcPts val="0"/>
              </a:spcAft>
              <a:buSzPts val="1800"/>
              <a:buChar char="•"/>
            </a:pPr>
            <a:r>
              <a:rPr lang="en-US" b="0" dirty="0"/>
              <a:t>Many recipe updates, including significant removal of old or obsolete software to ensure modern and up-to-date core Linux software stack</a:t>
            </a:r>
            <a:endParaRPr b="0" dirty="0"/>
          </a:p>
          <a:p>
            <a:pPr marL="457200" lvl="0" indent="-342900" algn="l" rtl="0">
              <a:spcBef>
                <a:spcPts val="0"/>
              </a:spcBef>
              <a:spcAft>
                <a:spcPts val="0"/>
              </a:spcAft>
              <a:buSzPts val="1800"/>
              <a:buChar char="•"/>
            </a:pPr>
            <a:r>
              <a:rPr lang="en-US" b="0" dirty="0"/>
              <a:t>Support for the latest host distributions</a:t>
            </a:r>
            <a:endParaRPr b="0" dirty="0"/>
          </a:p>
          <a:p>
            <a:pPr marL="457200" lvl="0" indent="-342900" algn="l" rtl="0">
              <a:spcBef>
                <a:spcPts val="0"/>
              </a:spcBef>
              <a:spcAft>
                <a:spcPts val="0"/>
              </a:spcAft>
              <a:buSzPts val="1800"/>
              <a:buChar char="•"/>
            </a:pPr>
            <a:r>
              <a:rPr lang="en-US" b="0" dirty="0"/>
              <a:t>Pre-merge testing on IA and ARM using QEMU/KVM (</a:t>
            </a:r>
            <a:r>
              <a:rPr lang="en-US" b="0" dirty="0" err="1"/>
              <a:t>ptest</a:t>
            </a:r>
            <a:r>
              <a:rPr lang="en-US" b="0" dirty="0"/>
              <a:t>, LTP, tracking build performance)</a:t>
            </a:r>
            <a:endParaRPr b="0" dirty="0"/>
          </a:p>
          <a:p>
            <a:pPr marL="457200" lvl="0" indent="-342900" algn="l" rtl="0">
              <a:spcBef>
                <a:spcPts val="0"/>
              </a:spcBef>
              <a:spcAft>
                <a:spcPts val="0"/>
              </a:spcAft>
              <a:buSzPts val="1800"/>
              <a:buChar char="•"/>
            </a:pPr>
            <a:r>
              <a:rPr lang="en-US" b="0" dirty="0"/>
              <a:t>Build change equivalence is detected and used to avoid rebuilding  unchanged components</a:t>
            </a:r>
            <a:endParaRPr b="0" dirty="0"/>
          </a:p>
          <a:p>
            <a:pPr marL="0" lvl="0" indent="0" algn="l" rtl="0">
              <a:spcBef>
                <a:spcPts val="1800"/>
              </a:spcBef>
              <a:spcAft>
                <a:spcPts val="0"/>
              </a:spcAft>
              <a:buNone/>
            </a:pPr>
            <a:endParaRPr sz="1800" b="0" dirty="0"/>
          </a:p>
        </p:txBody>
      </p:sp>
      <p:sp>
        <p:nvSpPr>
          <p:cNvPr id="81" name="Google Shape;81;p16"/>
          <p:cNvSpPr txBox="1"/>
          <p:nvPr/>
        </p:nvSpPr>
        <p:spPr>
          <a:xfrm>
            <a:off x="511075" y="4396575"/>
            <a:ext cx="8227500" cy="1402500"/>
          </a:xfrm>
          <a:prstGeom prst="rect">
            <a:avLst/>
          </a:prstGeom>
          <a:solidFill>
            <a:srgbClr val="CCCCCC"/>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just" rtl="0">
              <a:spcBef>
                <a:spcPts val="0"/>
              </a:spcBef>
              <a:spcAft>
                <a:spcPts val="0"/>
              </a:spcAft>
              <a:buNone/>
            </a:pPr>
            <a:r>
              <a:rPr lang="en-US" sz="2400" b="1">
                <a:latin typeface="Lato"/>
                <a:ea typeface="Lato"/>
                <a:cs typeface="Lato"/>
                <a:sym typeface="Lato"/>
              </a:rPr>
              <a:t>No other cross compiling build system is as complete or functional. Nobody has ever tried optimisations for from scratch builds like the Yocto Project does.</a:t>
            </a:r>
            <a:endParaRPr sz="2400" b="1">
              <a:latin typeface="Lato"/>
              <a:ea typeface="Lato"/>
              <a:cs typeface="Lato"/>
              <a:sym typeface="Lato"/>
            </a:endParaRPr>
          </a:p>
        </p:txBody>
      </p:sp>
    </p:spTree>
    <p:extLst>
      <p:ext uri="{BB962C8B-B14F-4D97-AF65-F5344CB8AC3E}">
        <p14:creationId xmlns:p14="http://schemas.microsoft.com/office/powerpoint/2010/main" val="314993194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TextBox 7"/>
          <p:cNvSpPr txBox="1">
            <a:spLocks noGrp="1"/>
          </p:cNvSpPr>
          <p:nvPr>
            <p:ph type="sldNum" sz="quarter" idx="4294967295"/>
          </p:nvPr>
        </p:nvSpPr>
        <p:spPr>
          <a:xfrm>
            <a:off x="152536" y="6415966"/>
            <a:ext cx="233324" cy="2184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80</a:t>
            </a:fld>
            <a:endParaRPr/>
          </a:p>
        </p:txBody>
      </p:sp>
      <p:sp>
        <p:nvSpPr>
          <p:cNvPr id="193" name="Title 1"/>
          <p:cNvSpPr txBox="1">
            <a:spLocks noGrp="1"/>
          </p:cNvSpPr>
          <p:nvPr>
            <p:ph type="title"/>
          </p:nvPr>
        </p:nvSpPr>
        <p:spPr>
          <a:xfrm>
            <a:off x="454024" y="408517"/>
            <a:ext cx="8227440" cy="889001"/>
          </a:xfrm>
          <a:prstGeom prst="rect">
            <a:avLst/>
          </a:prstGeom>
        </p:spPr>
        <p:txBody>
          <a:bodyPr/>
          <a:lstStyle/>
          <a:p>
            <a:r>
              <a:rPr dirty="0"/>
              <a:t>Signing </a:t>
            </a:r>
            <a:r>
              <a:rPr lang="en-US" dirty="0" smtClean="0"/>
              <a:t>Overview</a:t>
            </a:r>
            <a:endParaRPr dirty="0"/>
          </a:p>
        </p:txBody>
      </p:sp>
      <p:sp>
        <p:nvSpPr>
          <p:cNvPr id="194" name="Content Placeholder 2"/>
          <p:cNvSpPr txBox="1">
            <a:spLocks noGrp="1"/>
          </p:cNvSpPr>
          <p:nvPr>
            <p:ph type="body" idx="4294967295"/>
          </p:nvPr>
        </p:nvSpPr>
        <p:spPr>
          <a:xfrm>
            <a:off x="442210" y="1075766"/>
            <a:ext cx="8229601" cy="4921623"/>
          </a:xfrm>
          <a:prstGeom prst="rect">
            <a:avLst/>
          </a:prstGeom>
        </p:spPr>
        <p:txBody>
          <a:bodyPr/>
          <a:lstStyle/>
          <a:p>
            <a:r>
              <a:rPr lang="en-US" dirty="0" smtClean="0"/>
              <a:t>This is not “required”</a:t>
            </a:r>
          </a:p>
          <a:p>
            <a:r>
              <a:rPr lang="en-US" dirty="0"/>
              <a:t>U</a:t>
            </a:r>
            <a:r>
              <a:rPr lang="en-US" dirty="0" smtClean="0"/>
              <a:t>nnecessary in a closed network (i.e. machine local)</a:t>
            </a:r>
          </a:p>
          <a:p>
            <a:r>
              <a:rPr lang="en-US" dirty="0" smtClean="0"/>
              <a:t>Any LAN is unsecure</a:t>
            </a:r>
          </a:p>
          <a:p>
            <a:r>
              <a:rPr lang="en-US" dirty="0" smtClean="0"/>
              <a:t>Without GPG, package feeds are unencrypted traffic</a:t>
            </a:r>
          </a:p>
          <a:p>
            <a:r>
              <a:rPr lang="en-US" dirty="0" smtClean="0"/>
              <a:t>LMGTFY: Zero Trust Environment</a:t>
            </a:r>
          </a:p>
          <a:p>
            <a:r>
              <a:rPr lang="en-US" dirty="0" smtClean="0"/>
              <a:t>Should be obvious for package feeds over WAN</a:t>
            </a:r>
          </a:p>
        </p:txBody>
      </p:sp>
    </p:spTree>
    <p:extLst>
      <p:ext uri="{BB962C8B-B14F-4D97-AF65-F5344CB8AC3E}">
        <p14:creationId xmlns:p14="http://schemas.microsoft.com/office/powerpoint/2010/main" val="31154031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TextBox 7"/>
          <p:cNvSpPr txBox="1">
            <a:spLocks noGrp="1"/>
          </p:cNvSpPr>
          <p:nvPr>
            <p:ph type="sldNum" sz="quarter" idx="4294967295"/>
          </p:nvPr>
        </p:nvSpPr>
        <p:spPr>
          <a:xfrm>
            <a:off x="152536" y="6415966"/>
            <a:ext cx="233324" cy="2184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81</a:t>
            </a:fld>
            <a:endParaRPr/>
          </a:p>
        </p:txBody>
      </p:sp>
      <p:sp>
        <p:nvSpPr>
          <p:cNvPr id="193" name="Title 1"/>
          <p:cNvSpPr txBox="1">
            <a:spLocks noGrp="1"/>
          </p:cNvSpPr>
          <p:nvPr>
            <p:ph type="title"/>
          </p:nvPr>
        </p:nvSpPr>
        <p:spPr>
          <a:xfrm>
            <a:off x="454024" y="408517"/>
            <a:ext cx="8227440" cy="889001"/>
          </a:xfrm>
          <a:prstGeom prst="rect">
            <a:avLst/>
          </a:prstGeom>
        </p:spPr>
        <p:txBody>
          <a:bodyPr/>
          <a:lstStyle/>
          <a:p>
            <a:r>
              <a:t>Signing The Packages</a:t>
            </a:r>
          </a:p>
        </p:txBody>
      </p:sp>
      <p:sp>
        <p:nvSpPr>
          <p:cNvPr id="194" name="Content Placeholder 2"/>
          <p:cNvSpPr txBox="1">
            <a:spLocks noGrp="1"/>
          </p:cNvSpPr>
          <p:nvPr>
            <p:ph type="body" idx="4294967295"/>
          </p:nvPr>
        </p:nvSpPr>
        <p:spPr>
          <a:xfrm>
            <a:off x="442210" y="1075766"/>
            <a:ext cx="8229601" cy="4921623"/>
          </a:xfrm>
          <a:prstGeom prst="rect">
            <a:avLst/>
          </a:prstGeom>
        </p:spPr>
        <p:txBody>
          <a:bodyPr/>
          <a:lstStyle/>
          <a:p>
            <a:r>
              <a:rPr dirty="0" smtClean="0"/>
              <a:t>Inherit </a:t>
            </a:r>
            <a:r>
              <a:rPr dirty="0" err="1" smtClean="0"/>
              <a:t>bbclass</a:t>
            </a:r>
            <a:r>
              <a:rPr dirty="0" smtClean="0"/>
              <a:t> to enable signing functionality</a:t>
            </a:r>
          </a:p>
          <a:p>
            <a:pPr marL="685800" lvl="1" indent="-342900">
              <a:spcBef>
                <a:spcPts val="500"/>
              </a:spcBef>
              <a:buClr>
                <a:srgbClr val="37424A"/>
              </a:buClr>
              <a:defRPr sz="2200" b="0">
                <a:solidFill>
                  <a:srgbClr val="404040"/>
                </a:solidFill>
              </a:defRPr>
            </a:pPr>
            <a:r>
              <a:rPr dirty="0" smtClean="0"/>
              <a:t>INHERIT += “</a:t>
            </a:r>
            <a:r>
              <a:rPr dirty="0" err="1" smtClean="0"/>
              <a:t>sign_rpm</a:t>
            </a:r>
            <a:r>
              <a:rPr dirty="0" smtClean="0"/>
              <a:t>”</a:t>
            </a:r>
          </a:p>
          <a:p>
            <a:r>
              <a:rPr dirty="0" smtClean="0"/>
              <a:t>Define the GPG key that will be used for signing.</a:t>
            </a:r>
          </a:p>
          <a:p>
            <a:pPr marL="685800" lvl="1" indent="-342900">
              <a:spcBef>
                <a:spcPts val="500"/>
              </a:spcBef>
              <a:buClr>
                <a:srgbClr val="37424A"/>
              </a:buClr>
              <a:defRPr sz="2200" b="0">
                <a:solidFill>
                  <a:srgbClr val="404040"/>
                </a:solidFill>
              </a:defRPr>
            </a:pPr>
            <a:r>
              <a:rPr dirty="0" smtClean="0"/>
              <a:t>RPM_GPG_NAME = "</a:t>
            </a:r>
            <a:r>
              <a:rPr i="1" dirty="0" err="1" smtClean="0"/>
              <a:t>key_name</a:t>
            </a:r>
            <a:r>
              <a:rPr dirty="0" smtClean="0"/>
              <a:t>”</a:t>
            </a:r>
          </a:p>
          <a:p>
            <a:r>
              <a:rPr dirty="0" smtClean="0"/>
              <a:t>Provide passphrase for the key</a:t>
            </a:r>
          </a:p>
          <a:p>
            <a:pPr marL="685800" lvl="1" indent="-342900">
              <a:spcBef>
                <a:spcPts val="500"/>
              </a:spcBef>
              <a:buClr>
                <a:srgbClr val="37424A"/>
              </a:buClr>
              <a:defRPr sz="2200" b="0">
                <a:solidFill>
                  <a:srgbClr val="404040"/>
                </a:solidFill>
              </a:defRPr>
            </a:pPr>
            <a:r>
              <a:rPr dirty="0" smtClean="0"/>
              <a:t>RPM_GPG_PASSPHRASE = "</a:t>
            </a:r>
            <a:r>
              <a:rPr i="1" dirty="0" smtClean="0"/>
              <a:t>passphrase</a:t>
            </a:r>
            <a:r>
              <a:rPr dirty="0" smtClean="0"/>
              <a:t>"</a:t>
            </a:r>
            <a:endParaRPr dirty="0"/>
          </a:p>
        </p:txBody>
      </p:sp>
    </p:spTree>
    <p:extLst>
      <p:ext uri="{BB962C8B-B14F-4D97-AF65-F5344CB8AC3E}">
        <p14:creationId xmlns:p14="http://schemas.microsoft.com/office/powerpoint/2010/main" val="21055576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TextBox 7"/>
          <p:cNvSpPr txBox="1">
            <a:spLocks noGrp="1"/>
          </p:cNvSpPr>
          <p:nvPr>
            <p:ph type="sldNum" sz="quarter" idx="4294967295"/>
          </p:nvPr>
        </p:nvSpPr>
        <p:spPr>
          <a:xfrm>
            <a:off x="152536" y="6415966"/>
            <a:ext cx="233324" cy="2184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82</a:t>
            </a:fld>
            <a:endParaRPr/>
          </a:p>
        </p:txBody>
      </p:sp>
      <p:sp>
        <p:nvSpPr>
          <p:cNvPr id="197" name="Title 1"/>
          <p:cNvSpPr txBox="1">
            <a:spLocks noGrp="1"/>
          </p:cNvSpPr>
          <p:nvPr>
            <p:ph type="title"/>
          </p:nvPr>
        </p:nvSpPr>
        <p:spPr>
          <a:xfrm>
            <a:off x="454024" y="408517"/>
            <a:ext cx="8227440" cy="889001"/>
          </a:xfrm>
          <a:prstGeom prst="rect">
            <a:avLst/>
          </a:prstGeom>
        </p:spPr>
        <p:txBody>
          <a:bodyPr/>
          <a:lstStyle/>
          <a:p>
            <a:r>
              <a:t>Signing The Package Feed</a:t>
            </a:r>
          </a:p>
        </p:txBody>
      </p:sp>
      <p:sp>
        <p:nvSpPr>
          <p:cNvPr id="198" name="Content Placeholder 2"/>
          <p:cNvSpPr txBox="1">
            <a:spLocks noGrp="1"/>
          </p:cNvSpPr>
          <p:nvPr>
            <p:ph type="body" idx="4294967295"/>
          </p:nvPr>
        </p:nvSpPr>
        <p:spPr>
          <a:xfrm>
            <a:off x="442210" y="1075766"/>
            <a:ext cx="8229601" cy="4921623"/>
          </a:xfrm>
          <a:prstGeom prst="rect">
            <a:avLst/>
          </a:prstGeom>
        </p:spPr>
        <p:txBody>
          <a:bodyPr/>
          <a:lstStyle/>
          <a:p>
            <a:r>
              <a:t>Inherit bbclass to enable signing functionality</a:t>
            </a:r>
          </a:p>
          <a:p>
            <a:pPr marL="685800" lvl="1" indent="-342900">
              <a:spcBef>
                <a:spcPts val="500"/>
              </a:spcBef>
              <a:buClr>
                <a:srgbClr val="37424A"/>
              </a:buClr>
              <a:defRPr sz="2200" b="0">
                <a:solidFill>
                  <a:srgbClr val="404040"/>
                </a:solidFill>
              </a:defRPr>
            </a:pPr>
            <a:r>
              <a:t>INHERIT += “sign_package_feed”</a:t>
            </a:r>
          </a:p>
          <a:p>
            <a:r>
              <a:t>Define the GPG key that will be used for signing.</a:t>
            </a:r>
          </a:p>
          <a:p>
            <a:pPr marL="685800" lvl="1" indent="-342900">
              <a:spcBef>
                <a:spcPts val="500"/>
              </a:spcBef>
              <a:buClr>
                <a:srgbClr val="37424A"/>
              </a:buClr>
              <a:defRPr sz="2200" b="0">
                <a:solidFill>
                  <a:srgbClr val="404040"/>
                </a:solidFill>
              </a:defRPr>
            </a:pPr>
            <a:r>
              <a:t>PACKAGE_FEED_GPG_NAME = "</a:t>
            </a:r>
            <a:r>
              <a:rPr i="1"/>
              <a:t>key_name</a:t>
            </a:r>
            <a:r>
              <a:t>”</a:t>
            </a:r>
          </a:p>
          <a:p>
            <a:r>
              <a:t>Provide passphrase for the key</a:t>
            </a:r>
          </a:p>
          <a:p>
            <a:pPr marL="685800" lvl="1" indent="-342900">
              <a:spcBef>
                <a:spcPts val="500"/>
              </a:spcBef>
              <a:buClr>
                <a:srgbClr val="37424A"/>
              </a:buClr>
              <a:defRPr sz="2200" b="0">
                <a:solidFill>
                  <a:srgbClr val="404040"/>
                </a:solidFill>
              </a:defRPr>
            </a:pPr>
            <a:r>
              <a:t>PACKAGE_FEED_GPG_PASSPHRASE_FILE = "</a:t>
            </a:r>
            <a:r>
              <a:rPr i="1"/>
              <a:t>passphrase</a:t>
            </a:r>
            <a:r>
              <a:t>"</a:t>
            </a:r>
          </a:p>
        </p:txBody>
      </p:sp>
    </p:spTree>
    <p:extLst>
      <p:ext uri="{BB962C8B-B14F-4D97-AF65-F5344CB8AC3E}">
        <p14:creationId xmlns:p14="http://schemas.microsoft.com/office/powerpoint/2010/main" val="14322163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TextBox 7"/>
          <p:cNvSpPr txBox="1">
            <a:spLocks noGrp="1"/>
          </p:cNvSpPr>
          <p:nvPr>
            <p:ph type="sldNum" sz="quarter" idx="4294967295"/>
          </p:nvPr>
        </p:nvSpPr>
        <p:spPr>
          <a:xfrm>
            <a:off x="152536" y="6415966"/>
            <a:ext cx="233324" cy="2184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83</a:t>
            </a:fld>
            <a:endParaRPr/>
          </a:p>
        </p:txBody>
      </p:sp>
      <p:sp>
        <p:nvSpPr>
          <p:cNvPr id="201" name="Title 1"/>
          <p:cNvSpPr txBox="1">
            <a:spLocks noGrp="1"/>
          </p:cNvSpPr>
          <p:nvPr>
            <p:ph type="title"/>
          </p:nvPr>
        </p:nvSpPr>
        <p:spPr>
          <a:xfrm>
            <a:off x="454024" y="408517"/>
            <a:ext cx="8227440" cy="889001"/>
          </a:xfrm>
          <a:prstGeom prst="rect">
            <a:avLst/>
          </a:prstGeom>
        </p:spPr>
        <p:txBody>
          <a:bodyPr/>
          <a:lstStyle/>
          <a:p>
            <a:r>
              <a:t>Signing The Package Feed (optional)</a:t>
            </a:r>
          </a:p>
        </p:txBody>
      </p:sp>
      <p:sp>
        <p:nvSpPr>
          <p:cNvPr id="202" name="Content Placeholder 2"/>
          <p:cNvSpPr txBox="1">
            <a:spLocks noGrp="1"/>
          </p:cNvSpPr>
          <p:nvPr>
            <p:ph type="body" idx="4294967295"/>
          </p:nvPr>
        </p:nvSpPr>
        <p:spPr>
          <a:xfrm>
            <a:off x="442210" y="1075766"/>
            <a:ext cx="8229601" cy="4921623"/>
          </a:xfrm>
          <a:prstGeom prst="rect">
            <a:avLst/>
          </a:prstGeom>
        </p:spPr>
        <p:txBody>
          <a:bodyPr/>
          <a:lstStyle/>
          <a:p>
            <a:pPr>
              <a:defRPr i="1"/>
            </a:pPr>
            <a:r>
              <a:t>GPG_BIN</a:t>
            </a:r>
          </a:p>
          <a:p>
            <a:pPr marL="685800" lvl="1" indent="-342900">
              <a:spcBef>
                <a:spcPts val="500"/>
              </a:spcBef>
              <a:buClr>
                <a:srgbClr val="37424A"/>
              </a:buClr>
              <a:defRPr sz="2200" b="0">
                <a:solidFill>
                  <a:srgbClr val="404040"/>
                </a:solidFill>
              </a:defRPr>
            </a:pPr>
            <a:r>
              <a:t>GPG binary executed when the package is signed </a:t>
            </a:r>
          </a:p>
          <a:p>
            <a:pPr>
              <a:defRPr i="1"/>
            </a:pPr>
            <a:r>
              <a:t>GPG_PATH</a:t>
            </a:r>
          </a:p>
          <a:p>
            <a:pPr marL="685800" lvl="1" indent="-342900">
              <a:spcBef>
                <a:spcPts val="500"/>
              </a:spcBef>
              <a:buClr>
                <a:srgbClr val="37424A"/>
              </a:buClr>
              <a:defRPr sz="2200" b="0">
                <a:solidFill>
                  <a:srgbClr val="404040"/>
                </a:solidFill>
              </a:defRPr>
            </a:pPr>
            <a:r>
              <a:t>GPG home directory used when the package is signed. </a:t>
            </a:r>
          </a:p>
          <a:p>
            <a:pPr>
              <a:defRPr i="1"/>
            </a:pPr>
            <a:r>
              <a:t>PACKAGE_FEED_GPG_SIGNATURE_TYPE</a:t>
            </a:r>
          </a:p>
          <a:p>
            <a:pPr marL="685800" lvl="1" indent="-342900">
              <a:spcBef>
                <a:spcPts val="500"/>
              </a:spcBef>
              <a:buClr>
                <a:srgbClr val="37424A"/>
              </a:buClr>
              <a:defRPr sz="2200" b="0">
                <a:solidFill>
                  <a:srgbClr val="404040"/>
                </a:solidFill>
              </a:defRPr>
            </a:pPr>
            <a:r>
              <a:t>Specifies the type of gpg signature. This variable applies only to RPM and IPK package feeds. Allowable values for the PACKAGE_FEED_GPG_SIGNATURE_TYPE are "ASC", which is the default and specifies ascii armored, and "BIN", which specifies binary.</a:t>
            </a:r>
          </a:p>
        </p:txBody>
      </p:sp>
    </p:spTree>
    <p:extLst>
      <p:ext uri="{BB962C8B-B14F-4D97-AF65-F5344CB8AC3E}">
        <p14:creationId xmlns:p14="http://schemas.microsoft.com/office/powerpoint/2010/main" val="25234851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TextBox 7"/>
          <p:cNvSpPr txBox="1">
            <a:spLocks noGrp="1"/>
          </p:cNvSpPr>
          <p:nvPr>
            <p:ph type="sldNum" sz="quarter" idx="4294967295"/>
          </p:nvPr>
        </p:nvSpPr>
        <p:spPr>
          <a:xfrm>
            <a:off x="152536" y="6415966"/>
            <a:ext cx="233324" cy="2184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84</a:t>
            </a:fld>
            <a:endParaRPr/>
          </a:p>
        </p:txBody>
      </p:sp>
      <p:sp>
        <p:nvSpPr>
          <p:cNvPr id="205" name="Title 1"/>
          <p:cNvSpPr txBox="1">
            <a:spLocks noGrp="1"/>
          </p:cNvSpPr>
          <p:nvPr>
            <p:ph type="title"/>
          </p:nvPr>
        </p:nvSpPr>
        <p:spPr>
          <a:xfrm>
            <a:off x="454024" y="408517"/>
            <a:ext cx="8227440" cy="889001"/>
          </a:xfrm>
          <a:prstGeom prst="rect">
            <a:avLst/>
          </a:prstGeom>
        </p:spPr>
        <p:txBody>
          <a:bodyPr/>
          <a:lstStyle/>
          <a:p>
            <a:r>
              <a:t>Testing Packages with ptest (Optional? Not really!)</a:t>
            </a:r>
          </a:p>
        </p:txBody>
      </p:sp>
      <p:sp>
        <p:nvSpPr>
          <p:cNvPr id="206" name="Content Placeholder 2"/>
          <p:cNvSpPr txBox="1">
            <a:spLocks noGrp="1"/>
          </p:cNvSpPr>
          <p:nvPr>
            <p:ph type="body" idx="4294967295"/>
          </p:nvPr>
        </p:nvSpPr>
        <p:spPr>
          <a:xfrm>
            <a:off x="442210" y="1075766"/>
            <a:ext cx="8229601" cy="4921623"/>
          </a:xfrm>
          <a:prstGeom prst="rect">
            <a:avLst/>
          </a:prstGeom>
        </p:spPr>
        <p:txBody>
          <a:bodyPr/>
          <a:lstStyle/>
          <a:p>
            <a:r>
              <a:t>Package Test (ptest)</a:t>
            </a:r>
          </a:p>
          <a:p>
            <a:pPr marL="685800" lvl="1" indent="-342900">
              <a:spcBef>
                <a:spcPts val="500"/>
              </a:spcBef>
              <a:buClr>
                <a:srgbClr val="37424A"/>
              </a:buClr>
              <a:defRPr sz="2200" b="0">
                <a:solidFill>
                  <a:srgbClr val="404040"/>
                </a:solidFill>
              </a:defRPr>
            </a:pPr>
            <a:r>
              <a:t>Runs tests against packages</a:t>
            </a:r>
          </a:p>
          <a:p>
            <a:pPr marL="685800" lvl="1" indent="-342900">
              <a:spcBef>
                <a:spcPts val="500"/>
              </a:spcBef>
              <a:buClr>
                <a:srgbClr val="37424A"/>
              </a:buClr>
              <a:defRPr sz="2200" b="0">
                <a:solidFill>
                  <a:srgbClr val="404040"/>
                </a:solidFill>
              </a:defRPr>
            </a:pPr>
            <a:r>
              <a:t>Contains at least two items: </a:t>
            </a:r>
          </a:p>
          <a:p>
            <a:pPr marL="685800" lvl="2" indent="-342900">
              <a:spcBef>
                <a:spcPts val="500"/>
              </a:spcBef>
              <a:buClrTx/>
              <a:buFontTx/>
              <a:defRPr sz="2200" b="0"/>
            </a:pPr>
            <a:r>
              <a:t>the actual test (can be a script or an elaborate system)</a:t>
            </a:r>
          </a:p>
          <a:p>
            <a:pPr marL="685800" lvl="2" indent="-342900">
              <a:spcBef>
                <a:spcPts val="500"/>
              </a:spcBef>
              <a:buClrTx/>
              <a:buFontTx/>
              <a:defRPr sz="2200" b="0"/>
            </a:pPr>
            <a:r>
              <a:t>shell script (run-ptest) that starts the test (not the actual test)</a:t>
            </a:r>
          </a:p>
          <a:p>
            <a:r>
              <a:t>Simple Setup</a:t>
            </a:r>
          </a:p>
          <a:p>
            <a:pPr marL="685800" lvl="1" indent="-342900">
              <a:spcBef>
                <a:spcPts val="500"/>
              </a:spcBef>
              <a:buClr>
                <a:srgbClr val="37424A"/>
              </a:buClr>
              <a:defRPr sz="2200" b="0">
                <a:solidFill>
                  <a:srgbClr val="404040"/>
                </a:solidFill>
              </a:defRPr>
            </a:pPr>
            <a:r>
              <a:t>DISTRO_FEATURES_append = " ptest”</a:t>
            </a:r>
          </a:p>
          <a:p>
            <a:pPr marL="685800" lvl="1" indent="-342900">
              <a:spcBef>
                <a:spcPts val="500"/>
              </a:spcBef>
              <a:buClr>
                <a:srgbClr val="37424A"/>
              </a:buClr>
              <a:defRPr sz="2200" b="0">
                <a:solidFill>
                  <a:srgbClr val="404040"/>
                </a:solidFill>
              </a:defRPr>
            </a:pPr>
            <a:r>
              <a:t>EXTRA_IMAGE_FEATURES += "ptest-pkgs”</a:t>
            </a:r>
          </a:p>
          <a:p>
            <a:pPr marL="685800" lvl="1" indent="-342900">
              <a:spcBef>
                <a:spcPts val="500"/>
              </a:spcBef>
              <a:buClr>
                <a:srgbClr val="37424A"/>
              </a:buClr>
              <a:defRPr sz="2200" b="0">
                <a:solidFill>
                  <a:srgbClr val="404040"/>
                </a:solidFill>
              </a:defRPr>
            </a:pPr>
            <a:r>
              <a:t>Installed to: /usr/lib/</a:t>
            </a:r>
            <a:r>
              <a:rPr i="1"/>
              <a:t>package</a:t>
            </a:r>
            <a:r>
              <a:t>/ptest</a:t>
            </a:r>
          </a:p>
        </p:txBody>
      </p:sp>
    </p:spTree>
    <p:extLst>
      <p:ext uri="{BB962C8B-B14F-4D97-AF65-F5344CB8AC3E}">
        <p14:creationId xmlns:p14="http://schemas.microsoft.com/office/powerpoint/2010/main" val="41567280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TextBox 7"/>
          <p:cNvSpPr txBox="1">
            <a:spLocks noGrp="1"/>
          </p:cNvSpPr>
          <p:nvPr>
            <p:ph type="sldNum" sz="quarter" idx="4294967295"/>
          </p:nvPr>
        </p:nvSpPr>
        <p:spPr>
          <a:xfrm>
            <a:off x="152536" y="6415966"/>
            <a:ext cx="233324" cy="2184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85</a:t>
            </a:fld>
            <a:endParaRPr/>
          </a:p>
        </p:txBody>
      </p:sp>
      <p:sp>
        <p:nvSpPr>
          <p:cNvPr id="209" name="Title 1"/>
          <p:cNvSpPr txBox="1">
            <a:spLocks noGrp="1"/>
          </p:cNvSpPr>
          <p:nvPr>
            <p:ph type="title"/>
          </p:nvPr>
        </p:nvSpPr>
        <p:spPr>
          <a:xfrm>
            <a:off x="454024" y="408517"/>
            <a:ext cx="8227440" cy="889001"/>
          </a:xfrm>
          <a:prstGeom prst="rect">
            <a:avLst/>
          </a:prstGeom>
        </p:spPr>
        <p:txBody>
          <a:bodyPr/>
          <a:lstStyle/>
          <a:p>
            <a:r>
              <a:t>On Target Development – Better, Faster, Stronger</a:t>
            </a:r>
          </a:p>
        </p:txBody>
      </p:sp>
      <p:sp>
        <p:nvSpPr>
          <p:cNvPr id="210" name="Content Placeholder 2"/>
          <p:cNvSpPr txBox="1">
            <a:spLocks noGrp="1"/>
          </p:cNvSpPr>
          <p:nvPr>
            <p:ph type="body" idx="4294967295"/>
          </p:nvPr>
        </p:nvSpPr>
        <p:spPr>
          <a:xfrm>
            <a:off x="442210" y="1075766"/>
            <a:ext cx="8229601" cy="4921623"/>
          </a:xfrm>
          <a:prstGeom prst="rect">
            <a:avLst/>
          </a:prstGeom>
        </p:spPr>
        <p:txBody>
          <a:bodyPr/>
          <a:lstStyle/>
          <a:p>
            <a:pPr marL="0" indent="0">
              <a:buSzTx/>
              <a:buNone/>
            </a:pPr>
            <a:r>
              <a:t>Topics</a:t>
            </a:r>
            <a:br/>
            <a:endParaRPr b="0"/>
          </a:p>
          <a:p>
            <a:pPr marL="685800" lvl="1" indent="-342900">
              <a:spcBef>
                <a:spcPts val="500"/>
              </a:spcBef>
              <a:buClr>
                <a:srgbClr val="37424A"/>
              </a:buClr>
              <a:defRPr b="0">
                <a:solidFill>
                  <a:srgbClr val="A6A6A6"/>
                </a:solidFill>
              </a:defRPr>
            </a:pPr>
            <a:r>
              <a:t>Setting up a package feed</a:t>
            </a:r>
            <a:br/>
            <a:endParaRPr sz="2200">
              <a:solidFill>
                <a:srgbClr val="404040"/>
              </a:solidFill>
            </a:endParaRPr>
          </a:p>
          <a:p>
            <a:pPr marL="685800" lvl="1" indent="-342900">
              <a:spcBef>
                <a:spcPts val="500"/>
              </a:spcBef>
              <a:buClr>
                <a:srgbClr val="37424A"/>
              </a:buClr>
              <a:defRPr sz="2000" b="0">
                <a:solidFill>
                  <a:srgbClr val="A6A6A6"/>
                </a:solidFill>
              </a:defRPr>
            </a:pPr>
            <a:r>
              <a:t>Using PR Server</a:t>
            </a:r>
            <a:br/>
            <a:endParaRPr/>
          </a:p>
          <a:p>
            <a:pPr marL="685800" lvl="1" indent="-342900">
              <a:spcBef>
                <a:spcPts val="500"/>
              </a:spcBef>
              <a:buClr>
                <a:srgbClr val="37424A"/>
              </a:buClr>
              <a:defRPr sz="2000" b="0">
                <a:solidFill>
                  <a:srgbClr val="A6A6A6"/>
                </a:solidFill>
              </a:defRPr>
            </a:pPr>
            <a:r>
              <a:t>Signing package feeds</a:t>
            </a:r>
            <a:endParaRPr sz="2200">
              <a:solidFill>
                <a:srgbClr val="404040"/>
              </a:solidFill>
            </a:endParaRPr>
          </a:p>
          <a:p>
            <a:pPr marL="685800" lvl="1" indent="-342900">
              <a:spcBef>
                <a:spcPts val="500"/>
              </a:spcBef>
              <a:buClr>
                <a:srgbClr val="37424A"/>
              </a:buClr>
              <a:defRPr sz="2000" b="0" i="1">
                <a:solidFill>
                  <a:srgbClr val="A6A6A6"/>
                </a:solidFill>
              </a:defRPr>
            </a:pPr>
            <a:endParaRPr sz="2200">
              <a:solidFill>
                <a:srgbClr val="404040"/>
              </a:solidFill>
            </a:endParaRPr>
          </a:p>
          <a:p>
            <a:pPr marL="685800" lvl="1" indent="-342900">
              <a:spcBef>
                <a:spcPts val="500"/>
              </a:spcBef>
              <a:buClr>
                <a:srgbClr val="37424A"/>
              </a:buClr>
              <a:defRPr sz="2000">
                <a:solidFill>
                  <a:srgbClr val="404040"/>
                </a:solidFill>
              </a:defRPr>
            </a:pPr>
            <a:r>
              <a:t>Keeping your code secure</a:t>
            </a:r>
            <a:endParaRPr sz="2200" b="0"/>
          </a:p>
          <a:p>
            <a:pPr marL="685800" lvl="1" indent="-342900">
              <a:spcBef>
                <a:spcPts val="500"/>
              </a:spcBef>
              <a:buClr>
                <a:srgbClr val="37424A"/>
              </a:buClr>
              <a:defRPr sz="2000" b="0">
                <a:solidFill>
                  <a:srgbClr val="A6A6A6"/>
                </a:solidFill>
              </a:defRPr>
            </a:pPr>
            <a:endParaRPr sz="2200" b="0"/>
          </a:p>
          <a:p>
            <a:pPr marL="685800" lvl="1" indent="-342900">
              <a:spcBef>
                <a:spcPts val="500"/>
              </a:spcBef>
              <a:buClr>
                <a:srgbClr val="37424A"/>
              </a:buClr>
              <a:defRPr sz="2000" b="0">
                <a:solidFill>
                  <a:srgbClr val="A6A6A6"/>
                </a:solidFill>
              </a:defRPr>
            </a:pPr>
            <a:r>
              <a:t>The future of package feeds</a:t>
            </a:r>
          </a:p>
        </p:txBody>
      </p:sp>
    </p:spTree>
    <p:extLst>
      <p:ext uri="{BB962C8B-B14F-4D97-AF65-F5344CB8AC3E}">
        <p14:creationId xmlns:p14="http://schemas.microsoft.com/office/powerpoint/2010/main" val="16951709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 name="TextBox 7"/>
          <p:cNvSpPr txBox="1">
            <a:spLocks noGrp="1"/>
          </p:cNvSpPr>
          <p:nvPr>
            <p:ph type="sldNum" sz="quarter" idx="4294967295"/>
          </p:nvPr>
        </p:nvSpPr>
        <p:spPr>
          <a:xfrm>
            <a:off x="152536" y="6415966"/>
            <a:ext cx="233324" cy="2184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86</a:t>
            </a:fld>
            <a:endParaRPr/>
          </a:p>
        </p:txBody>
      </p:sp>
      <p:sp>
        <p:nvSpPr>
          <p:cNvPr id="213" name="Title 1"/>
          <p:cNvSpPr txBox="1">
            <a:spLocks noGrp="1"/>
          </p:cNvSpPr>
          <p:nvPr>
            <p:ph type="title"/>
          </p:nvPr>
        </p:nvSpPr>
        <p:spPr>
          <a:xfrm>
            <a:off x="454024" y="408517"/>
            <a:ext cx="8227440" cy="889001"/>
          </a:xfrm>
          <a:prstGeom prst="rect">
            <a:avLst/>
          </a:prstGeom>
        </p:spPr>
        <p:txBody>
          <a:bodyPr/>
          <a:lstStyle/>
          <a:p>
            <a:r>
              <a:t>Keeping feeds secure</a:t>
            </a:r>
          </a:p>
        </p:txBody>
      </p:sp>
      <p:sp>
        <p:nvSpPr>
          <p:cNvPr id="214" name="Content Placeholder 2"/>
          <p:cNvSpPr txBox="1">
            <a:spLocks noGrp="1"/>
          </p:cNvSpPr>
          <p:nvPr>
            <p:ph type="body" idx="4294967295"/>
          </p:nvPr>
        </p:nvSpPr>
        <p:spPr>
          <a:xfrm>
            <a:off x="442210" y="1075766"/>
            <a:ext cx="8229601" cy="4921623"/>
          </a:xfrm>
          <a:prstGeom prst="rect">
            <a:avLst/>
          </a:prstGeom>
        </p:spPr>
        <p:txBody>
          <a:bodyPr/>
          <a:lstStyle/>
          <a:p>
            <a:r>
              <a:t>PACKAGE_FEED_GPG_PASSPHRASE_FILE</a:t>
            </a:r>
          </a:p>
          <a:p>
            <a:pPr marL="685800" lvl="1" indent="-342900">
              <a:spcBef>
                <a:spcPts val="500"/>
              </a:spcBef>
              <a:buClr>
                <a:srgbClr val="37424A"/>
              </a:buClr>
              <a:defRPr sz="2200" b="0">
                <a:solidFill>
                  <a:srgbClr val="404040"/>
                </a:solidFill>
              </a:defRPr>
            </a:pPr>
            <a:r>
              <a:t>This should NOT go in your configuration as plain text.</a:t>
            </a:r>
          </a:p>
          <a:p>
            <a:r>
              <a:t>Is your code proprietary?</a:t>
            </a:r>
          </a:p>
          <a:p>
            <a:pPr marL="685800" lvl="1" indent="-342900">
              <a:spcBef>
                <a:spcPts val="500"/>
              </a:spcBef>
              <a:buClr>
                <a:srgbClr val="37424A"/>
              </a:buClr>
              <a:defRPr sz="2200" b="0">
                <a:solidFill>
                  <a:srgbClr val="404040"/>
                </a:solidFill>
              </a:defRPr>
            </a:pPr>
            <a:r>
              <a:t>You should probably be shipping a binary in Yocto</a:t>
            </a:r>
          </a:p>
          <a:p>
            <a:pPr marL="685800" lvl="1" indent="-342900">
              <a:spcBef>
                <a:spcPts val="500"/>
              </a:spcBef>
              <a:buClr>
                <a:srgbClr val="37424A"/>
              </a:buClr>
              <a:defRPr sz="2200" b="0">
                <a:solidFill>
                  <a:srgbClr val="404040"/>
                </a:solidFill>
              </a:defRPr>
            </a:pPr>
            <a:r>
              <a:t>bin_package.bbclass: binary can be .rpm, .deb, .ipk</a:t>
            </a:r>
          </a:p>
          <a:p>
            <a:r>
              <a:t>Have you thought about DEBUG_FLAGS?</a:t>
            </a:r>
          </a:p>
          <a:p>
            <a:pPr marL="685800" lvl="1" indent="-342900">
              <a:spcBef>
                <a:spcPts val="500"/>
              </a:spcBef>
              <a:buClr>
                <a:srgbClr val="37424A"/>
              </a:buClr>
              <a:defRPr sz="2200" b="0">
                <a:solidFill>
                  <a:srgbClr val="404040"/>
                </a:solidFill>
              </a:defRPr>
            </a:pPr>
            <a:r>
              <a:t>See bitbake.conf for more details</a:t>
            </a:r>
          </a:p>
          <a:p>
            <a:pPr marL="685800" lvl="1" indent="-342900">
              <a:spcBef>
                <a:spcPts val="500"/>
              </a:spcBef>
              <a:buClr>
                <a:srgbClr val="37424A"/>
              </a:buClr>
              <a:defRPr sz="2200" b="0">
                <a:solidFill>
                  <a:srgbClr val="404040"/>
                </a:solidFill>
              </a:defRPr>
            </a:pPr>
            <a:r>
              <a:t>The flags can be filtered or set in the recipe</a:t>
            </a:r>
          </a:p>
        </p:txBody>
      </p:sp>
    </p:spTree>
    <p:extLst>
      <p:ext uri="{BB962C8B-B14F-4D97-AF65-F5344CB8AC3E}">
        <p14:creationId xmlns:p14="http://schemas.microsoft.com/office/powerpoint/2010/main" val="26353842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TextBox 7"/>
          <p:cNvSpPr txBox="1">
            <a:spLocks noGrp="1"/>
          </p:cNvSpPr>
          <p:nvPr>
            <p:ph type="sldNum" sz="quarter" idx="4294967295"/>
          </p:nvPr>
        </p:nvSpPr>
        <p:spPr>
          <a:xfrm>
            <a:off x="152536" y="6415966"/>
            <a:ext cx="233324" cy="2184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87</a:t>
            </a:fld>
            <a:endParaRPr/>
          </a:p>
        </p:txBody>
      </p:sp>
      <p:sp>
        <p:nvSpPr>
          <p:cNvPr id="217" name="Title 1"/>
          <p:cNvSpPr txBox="1">
            <a:spLocks noGrp="1"/>
          </p:cNvSpPr>
          <p:nvPr>
            <p:ph type="title"/>
          </p:nvPr>
        </p:nvSpPr>
        <p:spPr>
          <a:xfrm>
            <a:off x="454024" y="408517"/>
            <a:ext cx="8227440" cy="889001"/>
          </a:xfrm>
          <a:prstGeom prst="rect">
            <a:avLst/>
          </a:prstGeom>
        </p:spPr>
        <p:txBody>
          <a:bodyPr/>
          <a:lstStyle/>
          <a:p>
            <a:r>
              <a:t>On Target Development – Better, Faster, Stronger</a:t>
            </a:r>
          </a:p>
        </p:txBody>
      </p:sp>
      <p:sp>
        <p:nvSpPr>
          <p:cNvPr id="218" name="Content Placeholder 2"/>
          <p:cNvSpPr txBox="1">
            <a:spLocks noGrp="1"/>
          </p:cNvSpPr>
          <p:nvPr>
            <p:ph type="body" idx="4294967295"/>
          </p:nvPr>
        </p:nvSpPr>
        <p:spPr>
          <a:xfrm>
            <a:off x="442210" y="1075766"/>
            <a:ext cx="8229601" cy="4921623"/>
          </a:xfrm>
          <a:prstGeom prst="rect">
            <a:avLst/>
          </a:prstGeom>
        </p:spPr>
        <p:txBody>
          <a:bodyPr/>
          <a:lstStyle/>
          <a:p>
            <a:pPr marL="0" indent="0">
              <a:buSzTx/>
              <a:buNone/>
            </a:pPr>
            <a:r>
              <a:t>Topics</a:t>
            </a:r>
            <a:br/>
            <a:endParaRPr b="0"/>
          </a:p>
          <a:p>
            <a:pPr marL="685800" lvl="1" indent="-342900">
              <a:spcBef>
                <a:spcPts val="500"/>
              </a:spcBef>
              <a:buClr>
                <a:srgbClr val="37424A"/>
              </a:buClr>
              <a:defRPr b="0">
                <a:solidFill>
                  <a:srgbClr val="A6A6A6"/>
                </a:solidFill>
              </a:defRPr>
            </a:pPr>
            <a:r>
              <a:t>Setting up a package feed</a:t>
            </a:r>
            <a:br/>
            <a:endParaRPr sz="2200">
              <a:solidFill>
                <a:srgbClr val="404040"/>
              </a:solidFill>
            </a:endParaRPr>
          </a:p>
          <a:p>
            <a:pPr marL="685800" lvl="1" indent="-342900">
              <a:spcBef>
                <a:spcPts val="500"/>
              </a:spcBef>
              <a:buClr>
                <a:srgbClr val="37424A"/>
              </a:buClr>
              <a:defRPr sz="2000" b="0">
                <a:solidFill>
                  <a:srgbClr val="A6A6A6"/>
                </a:solidFill>
              </a:defRPr>
            </a:pPr>
            <a:r>
              <a:t>Using PR Server</a:t>
            </a:r>
            <a:br/>
            <a:endParaRPr/>
          </a:p>
          <a:p>
            <a:pPr marL="685800" lvl="1" indent="-342900">
              <a:spcBef>
                <a:spcPts val="500"/>
              </a:spcBef>
              <a:buClr>
                <a:srgbClr val="37424A"/>
              </a:buClr>
              <a:defRPr sz="2000" b="0">
                <a:solidFill>
                  <a:srgbClr val="A6A6A6"/>
                </a:solidFill>
              </a:defRPr>
            </a:pPr>
            <a:r>
              <a:t>Signing package feeds</a:t>
            </a:r>
            <a:endParaRPr sz="2200">
              <a:solidFill>
                <a:srgbClr val="404040"/>
              </a:solidFill>
            </a:endParaRPr>
          </a:p>
          <a:p>
            <a:pPr marL="685800" lvl="1" indent="-342900">
              <a:spcBef>
                <a:spcPts val="500"/>
              </a:spcBef>
              <a:buClr>
                <a:srgbClr val="37424A"/>
              </a:buClr>
              <a:defRPr sz="2000" b="0" i="1">
                <a:solidFill>
                  <a:srgbClr val="A6A6A6"/>
                </a:solidFill>
              </a:defRPr>
            </a:pPr>
            <a:endParaRPr sz="2200">
              <a:solidFill>
                <a:srgbClr val="404040"/>
              </a:solidFill>
            </a:endParaRPr>
          </a:p>
          <a:p>
            <a:pPr marL="685800" lvl="1" indent="-342900">
              <a:spcBef>
                <a:spcPts val="500"/>
              </a:spcBef>
              <a:buClr>
                <a:srgbClr val="37424A"/>
              </a:buClr>
              <a:defRPr sz="2000" b="0">
                <a:solidFill>
                  <a:srgbClr val="A6A6A6"/>
                </a:solidFill>
              </a:defRPr>
            </a:pPr>
            <a:r>
              <a:t>Keeping your code secure</a:t>
            </a:r>
            <a:endParaRPr sz="2200">
              <a:solidFill>
                <a:srgbClr val="404040"/>
              </a:solidFill>
            </a:endParaRPr>
          </a:p>
          <a:p>
            <a:pPr marL="685800" lvl="1" indent="-342900">
              <a:spcBef>
                <a:spcPts val="500"/>
              </a:spcBef>
              <a:buClr>
                <a:srgbClr val="37424A"/>
              </a:buClr>
              <a:defRPr sz="2000" b="0">
                <a:solidFill>
                  <a:srgbClr val="A6A6A6"/>
                </a:solidFill>
              </a:defRPr>
            </a:pPr>
            <a:endParaRPr sz="2200">
              <a:solidFill>
                <a:srgbClr val="404040"/>
              </a:solidFill>
            </a:endParaRPr>
          </a:p>
          <a:p>
            <a:pPr marL="685800" lvl="1" indent="-342900">
              <a:spcBef>
                <a:spcPts val="500"/>
              </a:spcBef>
              <a:buClr>
                <a:srgbClr val="37424A"/>
              </a:buClr>
              <a:defRPr sz="2000">
                <a:solidFill>
                  <a:srgbClr val="404040"/>
                </a:solidFill>
              </a:defRPr>
            </a:pPr>
            <a:r>
              <a:t>The future of package feeds</a:t>
            </a:r>
          </a:p>
        </p:txBody>
      </p:sp>
    </p:spTree>
    <p:extLst>
      <p:ext uri="{BB962C8B-B14F-4D97-AF65-F5344CB8AC3E}">
        <p14:creationId xmlns:p14="http://schemas.microsoft.com/office/powerpoint/2010/main" val="14344354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TextBox 7"/>
          <p:cNvSpPr txBox="1">
            <a:spLocks noGrp="1"/>
          </p:cNvSpPr>
          <p:nvPr>
            <p:ph type="sldNum" sz="quarter" idx="4294967295"/>
          </p:nvPr>
        </p:nvSpPr>
        <p:spPr>
          <a:xfrm>
            <a:off x="152536" y="6415966"/>
            <a:ext cx="233324" cy="2184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88</a:t>
            </a:fld>
            <a:endParaRPr/>
          </a:p>
        </p:txBody>
      </p:sp>
      <p:sp>
        <p:nvSpPr>
          <p:cNvPr id="221" name="Title 1"/>
          <p:cNvSpPr txBox="1">
            <a:spLocks noGrp="1"/>
          </p:cNvSpPr>
          <p:nvPr>
            <p:ph type="title"/>
          </p:nvPr>
        </p:nvSpPr>
        <p:spPr>
          <a:xfrm>
            <a:off x="454024" y="408517"/>
            <a:ext cx="8227440" cy="889001"/>
          </a:xfrm>
          <a:prstGeom prst="rect">
            <a:avLst/>
          </a:prstGeom>
        </p:spPr>
        <p:txBody>
          <a:bodyPr/>
          <a:lstStyle/>
          <a:p>
            <a:r>
              <a:t>The Future of Package Feeds – Can We Upgrade?</a:t>
            </a:r>
          </a:p>
        </p:txBody>
      </p:sp>
      <p:sp>
        <p:nvSpPr>
          <p:cNvPr id="222" name="Content Placeholder 2"/>
          <p:cNvSpPr txBox="1">
            <a:spLocks noGrp="1"/>
          </p:cNvSpPr>
          <p:nvPr>
            <p:ph type="body" idx="4294967295"/>
          </p:nvPr>
        </p:nvSpPr>
        <p:spPr>
          <a:xfrm>
            <a:off x="442210" y="1075766"/>
            <a:ext cx="8229601" cy="4921623"/>
          </a:xfrm>
          <a:prstGeom prst="rect">
            <a:avLst/>
          </a:prstGeom>
        </p:spPr>
        <p:txBody>
          <a:bodyPr/>
          <a:lstStyle/>
          <a:p>
            <a:pPr>
              <a:defRPr b="0"/>
            </a:pPr>
            <a:r>
              <a:t>Repository</a:t>
            </a:r>
          </a:p>
          <a:p>
            <a:pPr marL="685800" lvl="1" indent="-342900">
              <a:spcBef>
                <a:spcPts val="500"/>
              </a:spcBef>
              <a:buClr>
                <a:srgbClr val="37424A"/>
              </a:buClr>
              <a:defRPr sz="2200" b="0">
                <a:solidFill>
                  <a:srgbClr val="404040"/>
                </a:solidFill>
              </a:defRPr>
            </a:pPr>
            <a:r>
              <a:t>Switch to new source entries</a:t>
            </a:r>
          </a:p>
          <a:p>
            <a:pPr marL="685800" lvl="1" indent="-342900">
              <a:spcBef>
                <a:spcPts val="500"/>
              </a:spcBef>
              <a:buClr>
                <a:srgbClr val="37424A"/>
              </a:buClr>
              <a:defRPr sz="2200" b="0">
                <a:solidFill>
                  <a:srgbClr val="404040"/>
                </a:solidFill>
              </a:defRPr>
            </a:pPr>
            <a:r>
              <a:t>Remove unknown (3rd party) repositories</a:t>
            </a:r>
          </a:p>
          <a:p>
            <a:pPr>
              <a:defRPr b="0"/>
            </a:pPr>
            <a:r>
              <a:t>Package</a:t>
            </a:r>
          </a:p>
          <a:p>
            <a:pPr marL="685800" lvl="1" indent="-342900">
              <a:spcBef>
                <a:spcPts val="500"/>
              </a:spcBef>
              <a:buClr>
                <a:srgbClr val="37424A"/>
              </a:buClr>
              <a:defRPr sz="2200" b="0">
                <a:solidFill>
                  <a:srgbClr val="404040"/>
                </a:solidFill>
              </a:defRPr>
            </a:pPr>
            <a:r>
              <a:t>Check there are no broken or renamed packages</a:t>
            </a:r>
          </a:p>
          <a:p>
            <a:pPr marL="685800" lvl="1" indent="-342900">
              <a:spcBef>
                <a:spcPts val="500"/>
              </a:spcBef>
              <a:buClr>
                <a:srgbClr val="37424A"/>
              </a:buClr>
              <a:defRPr sz="2200" b="0">
                <a:solidFill>
                  <a:srgbClr val="404040"/>
                </a:solidFill>
              </a:defRPr>
            </a:pPr>
            <a:r>
              <a:t>Versioning: what happens when they go backwards</a:t>
            </a:r>
          </a:p>
          <a:p>
            <a:pPr marL="685800" lvl="1" indent="-342900">
              <a:spcBef>
                <a:spcPts val="500"/>
              </a:spcBef>
              <a:buClr>
                <a:srgbClr val="37424A"/>
              </a:buClr>
              <a:defRPr sz="2200" b="0">
                <a:solidFill>
                  <a:srgbClr val="404040"/>
                </a:solidFill>
              </a:defRPr>
            </a:pPr>
            <a:r>
              <a:t>Remove and install specific packages (release dependent)</a:t>
            </a:r>
          </a:p>
          <a:p>
            <a:pPr marL="685800" lvl="1" indent="-342900">
              <a:spcBef>
                <a:spcPts val="500"/>
              </a:spcBef>
              <a:buClr>
                <a:srgbClr val="37424A"/>
              </a:buClr>
              <a:defRPr sz="2200" b="0">
                <a:solidFill>
                  <a:srgbClr val="404040"/>
                </a:solidFill>
              </a:defRPr>
            </a:pPr>
            <a:r>
              <a:t>Remove blacklisted / obsolete and add whitelisted</a:t>
            </a:r>
          </a:p>
          <a:p>
            <a:pPr>
              <a:defRPr b="0"/>
            </a:pPr>
            <a:r>
              <a:t>Dreaming Even Bigger…</a:t>
            </a:r>
          </a:p>
          <a:p>
            <a:pPr marL="685800" lvl="1" indent="-342900">
              <a:spcBef>
                <a:spcPts val="500"/>
              </a:spcBef>
              <a:buClr>
                <a:srgbClr val="37424A"/>
              </a:buClr>
              <a:defRPr sz="2200" b="0">
                <a:solidFill>
                  <a:srgbClr val="404040"/>
                </a:solidFill>
              </a:defRPr>
            </a:pPr>
            <a:r>
              <a:t>Kernels, Desktops (UI), Permissions, Users, Groups</a:t>
            </a:r>
          </a:p>
        </p:txBody>
      </p:sp>
    </p:spTree>
    <p:extLst>
      <p:ext uri="{BB962C8B-B14F-4D97-AF65-F5344CB8AC3E}">
        <p14:creationId xmlns:p14="http://schemas.microsoft.com/office/powerpoint/2010/main" val="709873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TextBox 7"/>
          <p:cNvSpPr txBox="1">
            <a:spLocks noGrp="1"/>
          </p:cNvSpPr>
          <p:nvPr>
            <p:ph type="sldNum" sz="quarter" idx="4294967295"/>
          </p:nvPr>
        </p:nvSpPr>
        <p:spPr>
          <a:xfrm>
            <a:off x="152536" y="6415966"/>
            <a:ext cx="233324" cy="2184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89</a:t>
            </a:fld>
            <a:endParaRPr/>
          </a:p>
        </p:txBody>
      </p:sp>
      <p:sp>
        <p:nvSpPr>
          <p:cNvPr id="225" name="Title 1"/>
          <p:cNvSpPr txBox="1">
            <a:spLocks noGrp="1"/>
          </p:cNvSpPr>
          <p:nvPr>
            <p:ph type="title"/>
          </p:nvPr>
        </p:nvSpPr>
        <p:spPr>
          <a:xfrm>
            <a:off x="454024" y="408517"/>
            <a:ext cx="8227440" cy="889001"/>
          </a:xfrm>
          <a:prstGeom prst="rect">
            <a:avLst/>
          </a:prstGeom>
        </p:spPr>
        <p:txBody>
          <a:bodyPr/>
          <a:lstStyle/>
          <a:p>
            <a:r>
              <a:t>Yocto as a Binary Distro</a:t>
            </a:r>
          </a:p>
        </p:txBody>
      </p:sp>
      <p:sp>
        <p:nvSpPr>
          <p:cNvPr id="226" name="Content Placeholder 2"/>
          <p:cNvSpPr txBox="1">
            <a:spLocks noGrp="1"/>
          </p:cNvSpPr>
          <p:nvPr>
            <p:ph type="body" idx="4294967295"/>
          </p:nvPr>
        </p:nvSpPr>
        <p:spPr>
          <a:xfrm>
            <a:off x="442210" y="1075766"/>
            <a:ext cx="8387465" cy="4921623"/>
          </a:xfrm>
          <a:prstGeom prst="rect">
            <a:avLst/>
          </a:prstGeom>
        </p:spPr>
        <p:txBody>
          <a:bodyPr/>
          <a:lstStyle/>
          <a:p>
            <a:pPr>
              <a:defRPr b="0"/>
            </a:pPr>
            <a:r>
              <a:rPr dirty="0" err="1"/>
              <a:t>Yocto</a:t>
            </a:r>
            <a:r>
              <a:rPr dirty="0"/>
              <a:t> Project provides SSTATE, why not Package Feeds?</a:t>
            </a:r>
            <a:endParaRPr sz="2200" dirty="0">
              <a:solidFill>
                <a:srgbClr val="404040"/>
              </a:solidFill>
            </a:endParaRPr>
          </a:p>
          <a:p>
            <a:pPr marL="657225" lvl="1" indent="-314325">
              <a:defRPr b="0"/>
            </a:pPr>
            <a:r>
              <a:rPr sz="2200" dirty="0">
                <a:solidFill>
                  <a:srgbClr val="404040"/>
                </a:solidFill>
              </a:rPr>
              <a:t>What would be our scope?</a:t>
            </a:r>
          </a:p>
          <a:p>
            <a:pPr marL="657225" lvl="1" indent="-314325">
              <a:defRPr b="0"/>
            </a:pPr>
            <a:r>
              <a:rPr sz="2200" dirty="0">
                <a:solidFill>
                  <a:srgbClr val="404040"/>
                </a:solidFill>
              </a:rPr>
              <a:t>What target machines would we ship?</a:t>
            </a:r>
          </a:p>
          <a:p>
            <a:pPr marL="657225" lvl="1" indent="-314325">
              <a:defRPr b="0"/>
            </a:pPr>
            <a:r>
              <a:rPr sz="2200" dirty="0">
                <a:solidFill>
                  <a:srgbClr val="404040"/>
                </a:solidFill>
              </a:rPr>
              <a:t>What versions would we support?</a:t>
            </a:r>
          </a:p>
          <a:p>
            <a:pPr marL="657225" lvl="1" indent="-314325">
              <a:defRPr b="0"/>
            </a:pPr>
            <a:r>
              <a:rPr sz="2200" dirty="0">
                <a:solidFill>
                  <a:srgbClr val="404040"/>
                </a:solidFill>
              </a:rPr>
              <a:t>How would we deploy a test infrastructure?</a:t>
            </a:r>
          </a:p>
        </p:txBody>
      </p:sp>
    </p:spTree>
    <p:extLst>
      <p:ext uri="{BB962C8B-B14F-4D97-AF65-F5344CB8AC3E}">
        <p14:creationId xmlns:p14="http://schemas.microsoft.com/office/powerpoint/2010/main" val="41210076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7"/>
          <p:cNvSpPr txBox="1">
            <a:spLocks noGrp="1"/>
          </p:cNvSpPr>
          <p:nvPr>
            <p:ph type="title"/>
          </p:nvPr>
        </p:nvSpPr>
        <p:spPr>
          <a:xfrm>
            <a:off x="454025" y="408517"/>
            <a:ext cx="8227500" cy="888900"/>
          </a:xfrm>
          <a:prstGeom prst="rect">
            <a:avLst/>
          </a:prstGeom>
        </p:spPr>
        <p:txBody>
          <a:bodyPr spcFirstLastPara="1" wrap="square" lIns="0" tIns="0" rIns="0" bIns="0" anchor="t" anchorCtr="0">
            <a:noAutofit/>
          </a:bodyPr>
          <a:lstStyle/>
          <a:p>
            <a:pPr marL="0" lvl="0" indent="0" algn="l" rtl="0">
              <a:spcBef>
                <a:spcPts val="0"/>
              </a:spcBef>
              <a:spcAft>
                <a:spcPts val="0"/>
              </a:spcAft>
              <a:buClr>
                <a:schemeClr val="dk2"/>
              </a:buClr>
              <a:buSzPts val="1100"/>
              <a:buFont typeface="Arial"/>
              <a:buNone/>
            </a:pPr>
            <a:r>
              <a:rPr lang="en-US"/>
              <a:t>Live Coding with Yocto Project</a:t>
            </a:r>
            <a:endParaRPr/>
          </a:p>
          <a:p>
            <a:pPr marL="0" lvl="0" indent="0" algn="l" rtl="0">
              <a:spcBef>
                <a:spcPts val="0"/>
              </a:spcBef>
              <a:spcAft>
                <a:spcPts val="0"/>
              </a:spcAft>
              <a:buClr>
                <a:schemeClr val="dk2"/>
              </a:buClr>
              <a:buSzPts val="1100"/>
              <a:buFont typeface="Arial"/>
              <a:buNone/>
            </a:pPr>
            <a:endParaRPr/>
          </a:p>
          <a:p>
            <a:pPr marL="0" lvl="0" indent="0" algn="l" rtl="0">
              <a:spcBef>
                <a:spcPts val="0"/>
              </a:spcBef>
              <a:spcAft>
                <a:spcPts val="0"/>
              </a:spcAft>
              <a:buNone/>
            </a:pPr>
            <a:endParaRPr/>
          </a:p>
        </p:txBody>
      </p:sp>
      <p:sp>
        <p:nvSpPr>
          <p:cNvPr id="88" name="Google Shape;88;p17"/>
          <p:cNvSpPr txBox="1">
            <a:spLocks noGrp="1"/>
          </p:cNvSpPr>
          <p:nvPr>
            <p:ph type="body" idx="1"/>
          </p:nvPr>
        </p:nvSpPr>
        <p:spPr>
          <a:xfrm>
            <a:off x="448853" y="1379538"/>
            <a:ext cx="8233200" cy="4532400"/>
          </a:xfrm>
          <a:prstGeom prst="rect">
            <a:avLst/>
          </a:prstGeom>
        </p:spPr>
        <p:txBody>
          <a:bodyPr spcFirstLastPara="1" wrap="square" lIns="0" tIns="0" rIns="0" bIns="0" anchor="t" anchorCtr="0">
            <a:noAutofit/>
          </a:bodyPr>
          <a:lstStyle/>
          <a:p>
            <a:pPr marL="457200" lvl="0" indent="-381000" algn="l" rtl="0">
              <a:spcBef>
                <a:spcPts val="1800"/>
              </a:spcBef>
              <a:spcAft>
                <a:spcPts val="0"/>
              </a:spcAft>
              <a:buSzPts val="2400"/>
              <a:buChar char="•"/>
            </a:pPr>
            <a:r>
              <a:rPr lang="en-US"/>
              <a:t>Monthly live tutorial on Twitch, run and managed by Josef Holzmayr, in collaboration with Yocto Project Advocacy and Community</a:t>
            </a:r>
            <a:endParaRPr/>
          </a:p>
          <a:p>
            <a:pPr marL="457200" lvl="0" indent="-381000" algn="l" rtl="0">
              <a:spcBef>
                <a:spcPts val="0"/>
              </a:spcBef>
              <a:spcAft>
                <a:spcPts val="0"/>
              </a:spcAft>
              <a:buSzPts val="2400"/>
              <a:buChar char="•"/>
            </a:pPr>
            <a:r>
              <a:rPr lang="en-US" u="sng">
                <a:solidFill>
                  <a:schemeClr val="hlink"/>
                </a:solidFill>
                <a:hlinkClick r:id="rId3"/>
              </a:rPr>
              <a:t>https://www.twitch.tv/yocto_project/</a:t>
            </a:r>
            <a:r>
              <a:rPr lang="en-US"/>
              <a:t>  </a:t>
            </a:r>
            <a:endParaRPr/>
          </a:p>
          <a:p>
            <a:pPr marL="457200" lvl="0" indent="-381000" algn="l" rtl="0">
              <a:spcBef>
                <a:spcPts val="0"/>
              </a:spcBef>
              <a:spcAft>
                <a:spcPts val="0"/>
              </a:spcAft>
              <a:buSzPts val="2400"/>
              <a:buChar char="•"/>
            </a:pPr>
            <a:r>
              <a:rPr lang="en-US"/>
              <a:t>All videos available on our Youtube channel as well: </a:t>
            </a:r>
            <a:r>
              <a:rPr lang="en-US" u="sng">
                <a:solidFill>
                  <a:schemeClr val="hlink"/>
                </a:solidFill>
                <a:hlinkClick r:id="rId4"/>
              </a:rPr>
              <a:t>https://www.youtube.com/user/TheYoctoProject</a:t>
            </a:r>
            <a:r>
              <a:rPr lang="en-US"/>
              <a:t>  </a:t>
            </a:r>
            <a:endParaRPr/>
          </a:p>
          <a:p>
            <a:pPr marL="457200" lvl="0" indent="0" algn="l" rtl="0">
              <a:spcBef>
                <a:spcPts val="1800"/>
              </a:spcBef>
              <a:spcAft>
                <a:spcPts val="0"/>
              </a:spcAft>
              <a:buNone/>
            </a:pPr>
            <a:endParaRPr/>
          </a:p>
        </p:txBody>
      </p:sp>
    </p:spTree>
    <p:extLst>
      <p:ext uri="{BB962C8B-B14F-4D97-AF65-F5344CB8AC3E}">
        <p14:creationId xmlns:p14="http://schemas.microsoft.com/office/powerpoint/2010/main" val="3906336420"/>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TextBox 7"/>
          <p:cNvSpPr txBox="1">
            <a:spLocks noGrp="1"/>
          </p:cNvSpPr>
          <p:nvPr>
            <p:ph type="sldNum" sz="quarter" idx="4294967295"/>
          </p:nvPr>
        </p:nvSpPr>
        <p:spPr>
          <a:xfrm>
            <a:off x="152536" y="6415966"/>
            <a:ext cx="233324" cy="2184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90</a:t>
            </a:fld>
            <a:endParaRPr/>
          </a:p>
        </p:txBody>
      </p:sp>
      <p:sp>
        <p:nvSpPr>
          <p:cNvPr id="229" name="Title 1"/>
          <p:cNvSpPr txBox="1">
            <a:spLocks noGrp="1"/>
          </p:cNvSpPr>
          <p:nvPr>
            <p:ph type="title"/>
          </p:nvPr>
        </p:nvSpPr>
        <p:spPr>
          <a:xfrm>
            <a:off x="454024" y="408517"/>
            <a:ext cx="8227440" cy="889001"/>
          </a:xfrm>
          <a:prstGeom prst="rect">
            <a:avLst/>
          </a:prstGeom>
        </p:spPr>
        <p:txBody>
          <a:bodyPr/>
          <a:lstStyle/>
          <a:p>
            <a:r>
              <a:rPr dirty="0" err="1"/>
              <a:t>Yocto</a:t>
            </a:r>
            <a:r>
              <a:rPr dirty="0"/>
              <a:t> as a Binary </a:t>
            </a:r>
            <a:r>
              <a:rPr dirty="0" smtClean="0"/>
              <a:t>Distro</a:t>
            </a:r>
            <a:r>
              <a:rPr lang="en-US" dirty="0" smtClean="0"/>
              <a:t> – Questions to Answer</a:t>
            </a:r>
            <a:endParaRPr dirty="0"/>
          </a:p>
        </p:txBody>
      </p:sp>
      <p:sp>
        <p:nvSpPr>
          <p:cNvPr id="230" name="Content Placeholder 2"/>
          <p:cNvSpPr txBox="1">
            <a:spLocks noGrp="1"/>
          </p:cNvSpPr>
          <p:nvPr>
            <p:ph type="body" idx="4294967295"/>
          </p:nvPr>
        </p:nvSpPr>
        <p:spPr>
          <a:xfrm>
            <a:off x="442210" y="1075766"/>
            <a:ext cx="8229601" cy="4921623"/>
          </a:xfrm>
          <a:prstGeom prst="rect">
            <a:avLst/>
          </a:prstGeom>
        </p:spPr>
        <p:txBody>
          <a:bodyPr/>
          <a:lstStyle/>
          <a:p>
            <a:pPr marL="314325" indent="-314325">
              <a:defRPr b="0"/>
            </a:pPr>
            <a:r>
              <a:rPr sz="2200">
                <a:solidFill>
                  <a:srgbClr val="404040"/>
                </a:solidFill>
              </a:rPr>
              <a:t>What would be our scope?</a:t>
            </a:r>
          </a:p>
          <a:p>
            <a:pPr marL="657225" lvl="1" indent="-314325">
              <a:defRPr b="0"/>
            </a:pPr>
            <a:r>
              <a:rPr sz="2200">
                <a:solidFill>
                  <a:srgbClr val="404040"/>
                </a:solidFill>
              </a:rPr>
              <a:t>Open Embedded Core</a:t>
            </a:r>
          </a:p>
          <a:p>
            <a:pPr marL="657225" lvl="1" indent="-314325">
              <a:defRPr b="0"/>
            </a:pPr>
            <a:r>
              <a:rPr sz="2200">
                <a:solidFill>
                  <a:srgbClr val="404040"/>
                </a:solidFill>
              </a:rPr>
              <a:t>Specific meta-oe layers</a:t>
            </a:r>
          </a:p>
          <a:p>
            <a:pPr marL="657225" lvl="1" indent="-314325">
              <a:defRPr b="0"/>
            </a:pPr>
            <a:r>
              <a:rPr sz="2200">
                <a:solidFill>
                  <a:srgbClr val="404040"/>
                </a:solidFill>
              </a:rPr>
              <a:t>Specific layers from </a:t>
            </a:r>
            <a:r>
              <a:rPr u="sng">
                <a:solidFill>
                  <a:schemeClr val="accent1"/>
                </a:solidFill>
                <a:uFill>
                  <a:solidFill>
                    <a:schemeClr val="accent1"/>
                  </a:solidFill>
                </a:uFill>
                <a:hlinkClick r:id="rId2"/>
              </a:rPr>
              <a:t>layers.openembedded.com</a:t>
            </a:r>
          </a:p>
        </p:txBody>
      </p:sp>
    </p:spTree>
    <p:extLst>
      <p:ext uri="{BB962C8B-B14F-4D97-AF65-F5344CB8AC3E}">
        <p14:creationId xmlns:p14="http://schemas.microsoft.com/office/powerpoint/2010/main" val="7918439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 name="TextBox 7"/>
          <p:cNvSpPr txBox="1">
            <a:spLocks noGrp="1"/>
          </p:cNvSpPr>
          <p:nvPr>
            <p:ph type="sldNum" sz="quarter" idx="4294967295"/>
          </p:nvPr>
        </p:nvSpPr>
        <p:spPr>
          <a:xfrm>
            <a:off x="152536" y="6415966"/>
            <a:ext cx="233324" cy="2184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91</a:t>
            </a:fld>
            <a:endParaRPr/>
          </a:p>
        </p:txBody>
      </p:sp>
      <p:sp>
        <p:nvSpPr>
          <p:cNvPr id="233" name="Title 1"/>
          <p:cNvSpPr txBox="1">
            <a:spLocks noGrp="1"/>
          </p:cNvSpPr>
          <p:nvPr>
            <p:ph type="title"/>
          </p:nvPr>
        </p:nvSpPr>
        <p:spPr>
          <a:xfrm>
            <a:off x="454024" y="408517"/>
            <a:ext cx="8227440" cy="889001"/>
          </a:xfrm>
          <a:prstGeom prst="rect">
            <a:avLst/>
          </a:prstGeom>
        </p:spPr>
        <p:txBody>
          <a:bodyPr/>
          <a:lstStyle/>
          <a:p>
            <a:r>
              <a:rPr lang="en-US" dirty="0" err="1"/>
              <a:t>Yocto</a:t>
            </a:r>
            <a:r>
              <a:rPr lang="en-US" dirty="0"/>
              <a:t> as a Binary Distro – Questions to Answer</a:t>
            </a:r>
            <a:endParaRPr dirty="0"/>
          </a:p>
        </p:txBody>
      </p:sp>
      <p:sp>
        <p:nvSpPr>
          <p:cNvPr id="234" name="Content Placeholder 2"/>
          <p:cNvSpPr txBox="1">
            <a:spLocks noGrp="1"/>
          </p:cNvSpPr>
          <p:nvPr>
            <p:ph type="body" idx="4294967295"/>
          </p:nvPr>
        </p:nvSpPr>
        <p:spPr>
          <a:xfrm>
            <a:off x="442210" y="1075766"/>
            <a:ext cx="8229601" cy="4921623"/>
          </a:xfrm>
          <a:prstGeom prst="rect">
            <a:avLst/>
          </a:prstGeom>
        </p:spPr>
        <p:txBody>
          <a:bodyPr/>
          <a:lstStyle/>
          <a:p>
            <a:pPr marL="314325" indent="-314325">
              <a:defRPr b="0"/>
            </a:pPr>
            <a:r>
              <a:rPr sz="2200">
                <a:solidFill>
                  <a:srgbClr val="404040"/>
                </a:solidFill>
              </a:rPr>
              <a:t>What target machines would we ship?</a:t>
            </a:r>
          </a:p>
          <a:p>
            <a:pPr marL="657225" lvl="1" indent="-314325">
              <a:defRPr b="0"/>
            </a:pPr>
            <a:r>
              <a:rPr sz="2200">
                <a:solidFill>
                  <a:srgbClr val="404040"/>
                </a:solidFill>
              </a:rPr>
              <a:t>QEMU, hardware, or both</a:t>
            </a:r>
          </a:p>
          <a:p>
            <a:pPr marL="657225" lvl="1" indent="-314325">
              <a:defRPr b="0"/>
            </a:pPr>
            <a:r>
              <a:rPr sz="2200">
                <a:solidFill>
                  <a:srgbClr val="404040"/>
                </a:solidFill>
              </a:rPr>
              <a:t>X86-64, ARM, MIPS, PPC</a:t>
            </a:r>
          </a:p>
          <a:p>
            <a:pPr marL="657225" lvl="1" indent="-314325">
              <a:defRPr b="0"/>
            </a:pPr>
            <a:r>
              <a:rPr sz="2200">
                <a:solidFill>
                  <a:srgbClr val="404040"/>
                </a:solidFill>
              </a:rPr>
              <a:t>If PPC / MIPS, who supports them?</a:t>
            </a:r>
          </a:p>
        </p:txBody>
      </p:sp>
    </p:spTree>
    <p:extLst>
      <p:ext uri="{BB962C8B-B14F-4D97-AF65-F5344CB8AC3E}">
        <p14:creationId xmlns:p14="http://schemas.microsoft.com/office/powerpoint/2010/main" val="4722998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 name="TextBox 7"/>
          <p:cNvSpPr txBox="1">
            <a:spLocks noGrp="1"/>
          </p:cNvSpPr>
          <p:nvPr>
            <p:ph type="sldNum" sz="quarter" idx="4294967295"/>
          </p:nvPr>
        </p:nvSpPr>
        <p:spPr>
          <a:xfrm>
            <a:off x="152536" y="6415966"/>
            <a:ext cx="233324" cy="2184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92</a:t>
            </a:fld>
            <a:endParaRPr/>
          </a:p>
        </p:txBody>
      </p:sp>
      <p:sp>
        <p:nvSpPr>
          <p:cNvPr id="237" name="Title 1"/>
          <p:cNvSpPr txBox="1">
            <a:spLocks noGrp="1"/>
          </p:cNvSpPr>
          <p:nvPr>
            <p:ph type="title"/>
          </p:nvPr>
        </p:nvSpPr>
        <p:spPr>
          <a:xfrm>
            <a:off x="454024" y="408517"/>
            <a:ext cx="8227440" cy="889001"/>
          </a:xfrm>
          <a:prstGeom prst="rect">
            <a:avLst/>
          </a:prstGeom>
        </p:spPr>
        <p:txBody>
          <a:bodyPr/>
          <a:lstStyle/>
          <a:p>
            <a:r>
              <a:rPr lang="en-US" dirty="0" err="1"/>
              <a:t>Yocto</a:t>
            </a:r>
            <a:r>
              <a:rPr lang="en-US" dirty="0"/>
              <a:t> as a Binary Distro – Questions to Answer</a:t>
            </a:r>
            <a:endParaRPr dirty="0"/>
          </a:p>
        </p:txBody>
      </p:sp>
      <p:sp>
        <p:nvSpPr>
          <p:cNvPr id="238" name="Content Placeholder 2"/>
          <p:cNvSpPr txBox="1">
            <a:spLocks noGrp="1"/>
          </p:cNvSpPr>
          <p:nvPr>
            <p:ph type="body" idx="4294967295"/>
          </p:nvPr>
        </p:nvSpPr>
        <p:spPr>
          <a:xfrm>
            <a:off x="442210" y="1075766"/>
            <a:ext cx="8229601" cy="4921623"/>
          </a:xfrm>
          <a:prstGeom prst="rect">
            <a:avLst/>
          </a:prstGeom>
        </p:spPr>
        <p:txBody>
          <a:bodyPr/>
          <a:lstStyle/>
          <a:p>
            <a:pPr marL="314325" indent="-314325">
              <a:defRPr b="0"/>
            </a:pPr>
            <a:r>
              <a:rPr sz="2200" dirty="0">
                <a:solidFill>
                  <a:srgbClr val="404040"/>
                </a:solidFill>
              </a:rPr>
              <a:t>What versions would we support?</a:t>
            </a:r>
          </a:p>
          <a:p>
            <a:pPr marL="657225" lvl="1" indent="-314325">
              <a:defRPr b="0"/>
            </a:pPr>
            <a:r>
              <a:rPr sz="2200" dirty="0">
                <a:solidFill>
                  <a:srgbClr val="404040"/>
                </a:solidFill>
              </a:rPr>
              <a:t>Rolling </a:t>
            </a:r>
            <a:r>
              <a:rPr sz="2200" dirty="0" smtClean="0">
                <a:solidFill>
                  <a:srgbClr val="404040"/>
                </a:solidFill>
              </a:rPr>
              <a:t>Release</a:t>
            </a:r>
            <a:endParaRPr lang="en-US" sz="2200" dirty="0" smtClean="0">
              <a:solidFill>
                <a:srgbClr val="404040"/>
              </a:solidFill>
            </a:endParaRPr>
          </a:p>
          <a:p>
            <a:pPr marL="657225" lvl="1" indent="-314325">
              <a:defRPr b="0"/>
            </a:pPr>
            <a:r>
              <a:rPr lang="en-US" sz="2200" dirty="0" smtClean="0">
                <a:solidFill>
                  <a:srgbClr val="404040"/>
                </a:solidFill>
              </a:rPr>
              <a:t>CVE fixes only</a:t>
            </a:r>
            <a:endParaRPr sz="2200" dirty="0">
              <a:solidFill>
                <a:srgbClr val="404040"/>
              </a:solidFill>
            </a:endParaRPr>
          </a:p>
          <a:p>
            <a:pPr marL="657225" lvl="1" indent="-314325">
              <a:defRPr b="0"/>
            </a:pPr>
            <a:r>
              <a:rPr lang="en-US" sz="2200" dirty="0" smtClean="0">
                <a:solidFill>
                  <a:srgbClr val="404040"/>
                </a:solidFill>
              </a:rPr>
              <a:t>Last 2 </a:t>
            </a:r>
            <a:r>
              <a:rPr sz="2200" dirty="0" smtClean="0">
                <a:solidFill>
                  <a:srgbClr val="404040"/>
                </a:solidFill>
              </a:rPr>
              <a:t>Major </a:t>
            </a:r>
            <a:r>
              <a:rPr sz="2200" dirty="0">
                <a:solidFill>
                  <a:srgbClr val="404040"/>
                </a:solidFill>
              </a:rPr>
              <a:t>Versions</a:t>
            </a:r>
          </a:p>
          <a:p>
            <a:pPr marL="657225" lvl="1" indent="-314325">
              <a:defRPr b="0"/>
            </a:pPr>
            <a:r>
              <a:rPr sz="2200" dirty="0" smtClean="0">
                <a:solidFill>
                  <a:srgbClr val="404040"/>
                </a:solidFill>
              </a:rPr>
              <a:t>Minor Versions</a:t>
            </a:r>
            <a:r>
              <a:rPr lang="en-US" sz="2200" dirty="0">
                <a:solidFill>
                  <a:srgbClr val="404040"/>
                </a:solidFill>
              </a:rPr>
              <a:t> </a:t>
            </a:r>
            <a:r>
              <a:rPr lang="en-US" sz="2200" dirty="0" smtClean="0">
                <a:solidFill>
                  <a:srgbClr val="404040"/>
                </a:solidFill>
              </a:rPr>
              <a:t>for CVEs only</a:t>
            </a:r>
          </a:p>
          <a:p>
            <a:pPr marL="657225" lvl="1" indent="-314325">
              <a:defRPr b="0"/>
            </a:pPr>
            <a:r>
              <a:rPr lang="en-US" sz="2200" dirty="0" smtClean="0">
                <a:solidFill>
                  <a:srgbClr val="404040"/>
                </a:solidFill>
              </a:rPr>
              <a:t>Inherent need for Long Term Support (LTS)</a:t>
            </a:r>
          </a:p>
          <a:p>
            <a:pPr marL="657225" lvl="1" indent="-314325">
              <a:defRPr b="0"/>
            </a:pPr>
            <a:endParaRPr sz="2200" dirty="0">
              <a:solidFill>
                <a:srgbClr val="404040"/>
              </a:solidFill>
            </a:endParaRPr>
          </a:p>
        </p:txBody>
      </p:sp>
    </p:spTree>
    <p:extLst>
      <p:ext uri="{BB962C8B-B14F-4D97-AF65-F5344CB8AC3E}">
        <p14:creationId xmlns:p14="http://schemas.microsoft.com/office/powerpoint/2010/main" val="16343916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 name="TextBox 7"/>
          <p:cNvSpPr txBox="1">
            <a:spLocks noGrp="1"/>
          </p:cNvSpPr>
          <p:nvPr>
            <p:ph type="sldNum" sz="quarter" idx="4294967295"/>
          </p:nvPr>
        </p:nvSpPr>
        <p:spPr>
          <a:xfrm>
            <a:off x="152536" y="6415966"/>
            <a:ext cx="233324" cy="2184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93</a:t>
            </a:fld>
            <a:endParaRPr/>
          </a:p>
        </p:txBody>
      </p:sp>
      <p:sp>
        <p:nvSpPr>
          <p:cNvPr id="241" name="Title 1"/>
          <p:cNvSpPr txBox="1">
            <a:spLocks noGrp="1"/>
          </p:cNvSpPr>
          <p:nvPr>
            <p:ph type="title"/>
          </p:nvPr>
        </p:nvSpPr>
        <p:spPr>
          <a:xfrm>
            <a:off x="454024" y="408517"/>
            <a:ext cx="8227440" cy="889001"/>
          </a:xfrm>
          <a:prstGeom prst="rect">
            <a:avLst/>
          </a:prstGeom>
        </p:spPr>
        <p:txBody>
          <a:bodyPr/>
          <a:lstStyle/>
          <a:p>
            <a:r>
              <a:rPr lang="en-US" dirty="0" err="1"/>
              <a:t>Yocto</a:t>
            </a:r>
            <a:r>
              <a:rPr lang="en-US" dirty="0"/>
              <a:t> as a Binary Distro – Questions to Answer</a:t>
            </a:r>
            <a:endParaRPr dirty="0"/>
          </a:p>
        </p:txBody>
      </p:sp>
      <p:sp>
        <p:nvSpPr>
          <p:cNvPr id="242" name="Content Placeholder 2"/>
          <p:cNvSpPr txBox="1">
            <a:spLocks noGrp="1"/>
          </p:cNvSpPr>
          <p:nvPr>
            <p:ph type="body" idx="4294967295"/>
          </p:nvPr>
        </p:nvSpPr>
        <p:spPr>
          <a:xfrm>
            <a:off x="442210" y="1075766"/>
            <a:ext cx="8229601" cy="4921623"/>
          </a:xfrm>
          <a:prstGeom prst="rect">
            <a:avLst/>
          </a:prstGeom>
        </p:spPr>
        <p:txBody>
          <a:bodyPr/>
          <a:lstStyle/>
          <a:p>
            <a:pPr marL="314325" indent="-314325">
              <a:defRPr b="0"/>
            </a:pPr>
            <a:r>
              <a:rPr sz="2200" dirty="0">
                <a:solidFill>
                  <a:srgbClr val="404040"/>
                </a:solidFill>
              </a:rPr>
              <a:t>How would we deploy a test infrastructure?</a:t>
            </a:r>
          </a:p>
          <a:p>
            <a:pPr marL="657225" lvl="1" indent="-314325">
              <a:defRPr b="0"/>
            </a:pPr>
            <a:r>
              <a:rPr sz="2200" dirty="0" err="1">
                <a:solidFill>
                  <a:srgbClr val="404040"/>
                </a:solidFill>
              </a:rPr>
              <a:t>ptests</a:t>
            </a:r>
            <a:r>
              <a:rPr sz="2200" dirty="0">
                <a:solidFill>
                  <a:srgbClr val="404040"/>
                </a:solidFill>
              </a:rPr>
              <a:t> required</a:t>
            </a:r>
          </a:p>
          <a:p>
            <a:pPr marL="657225" lvl="1" indent="-314325">
              <a:defRPr b="0"/>
            </a:pPr>
            <a:r>
              <a:rPr sz="2200" dirty="0">
                <a:solidFill>
                  <a:srgbClr val="404040"/>
                </a:solidFill>
              </a:rPr>
              <a:t>Support rollback</a:t>
            </a:r>
          </a:p>
          <a:p>
            <a:pPr marL="657225" lvl="1" indent="-314325">
              <a:defRPr b="0"/>
            </a:pPr>
            <a:r>
              <a:rPr sz="2200" dirty="0">
                <a:solidFill>
                  <a:srgbClr val="404040"/>
                </a:solidFill>
              </a:rPr>
              <a:t>Fail gracefully</a:t>
            </a:r>
          </a:p>
          <a:p>
            <a:pPr marL="657225" lvl="1" indent="-314325">
              <a:defRPr b="0"/>
            </a:pPr>
            <a:r>
              <a:rPr sz="2200" dirty="0" err="1">
                <a:solidFill>
                  <a:srgbClr val="404040"/>
                </a:solidFill>
              </a:rPr>
              <a:t>eSDK</a:t>
            </a:r>
            <a:endParaRPr sz="2200" dirty="0">
              <a:solidFill>
                <a:srgbClr val="404040"/>
              </a:solidFill>
            </a:endParaRPr>
          </a:p>
          <a:p>
            <a:pPr marL="657225" lvl="1" indent="-314325">
              <a:defRPr b="0"/>
            </a:pPr>
            <a:r>
              <a:rPr sz="2200" dirty="0">
                <a:solidFill>
                  <a:srgbClr val="404040"/>
                </a:solidFill>
              </a:rPr>
              <a:t>Community supported</a:t>
            </a:r>
          </a:p>
        </p:txBody>
      </p:sp>
    </p:spTree>
    <p:extLst>
      <p:ext uri="{BB962C8B-B14F-4D97-AF65-F5344CB8AC3E}">
        <p14:creationId xmlns:p14="http://schemas.microsoft.com/office/powerpoint/2010/main" val="911880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5395" y="2991441"/>
            <a:ext cx="7244399" cy="871111"/>
          </a:xfrm>
        </p:spPr>
        <p:txBody>
          <a:bodyPr/>
          <a:lstStyle/>
          <a:p>
            <a:r>
              <a:rPr lang="en-US" dirty="0" smtClean="0">
                <a:cs typeface="Arial" charset="0"/>
              </a:rPr>
              <a:t>Activity Five A</a:t>
            </a:r>
            <a:endParaRPr lang="en-US" dirty="0"/>
          </a:p>
        </p:txBody>
      </p:sp>
      <p:sp>
        <p:nvSpPr>
          <p:cNvPr id="5" name="Content Placeholder 3"/>
          <p:cNvSpPr>
            <a:spLocks noGrp="1"/>
          </p:cNvSpPr>
          <p:nvPr>
            <p:ph sz="quarter" idx="11"/>
          </p:nvPr>
        </p:nvSpPr>
        <p:spPr>
          <a:xfrm>
            <a:off x="1804988" y="4125913"/>
            <a:ext cx="6874805" cy="866775"/>
          </a:xfrm>
        </p:spPr>
        <p:txBody>
          <a:bodyPr/>
          <a:lstStyle/>
          <a:p>
            <a:pPr eaLnBrk="1" hangingPunct="1">
              <a:spcBef>
                <a:spcPts val="900"/>
              </a:spcBef>
            </a:pPr>
            <a:r>
              <a:rPr lang="en-US" dirty="0" smtClean="0">
                <a:latin typeface="Arial" charset="0"/>
              </a:rPr>
              <a:t>Mirrors and </a:t>
            </a:r>
            <a:r>
              <a:rPr lang="en-US" dirty="0" err="1" smtClean="0">
                <a:latin typeface="Arial" charset="0"/>
              </a:rPr>
              <a:t>SState</a:t>
            </a:r>
            <a:endParaRPr lang="en-US" dirty="0" smtClean="0">
              <a:latin typeface="Arial" charset="0"/>
            </a:endParaRPr>
          </a:p>
          <a:p>
            <a:pPr eaLnBrk="1" hangingPunct="1">
              <a:spcBef>
                <a:spcPts val="900"/>
              </a:spcBef>
            </a:pPr>
            <a:r>
              <a:rPr lang="en-US" dirty="0" smtClean="0">
                <a:cs typeface="Arial" charset="0"/>
              </a:rPr>
              <a:t>David Reyna</a:t>
            </a:r>
            <a:endParaRPr lang="en-US" dirty="0">
              <a:latin typeface="Arial" charset="0"/>
            </a:endParaRPr>
          </a:p>
        </p:txBody>
      </p:sp>
    </p:spTree>
    <p:extLst>
      <p:ext uri="{BB962C8B-B14F-4D97-AF65-F5344CB8AC3E}">
        <p14:creationId xmlns:p14="http://schemas.microsoft.com/office/powerpoint/2010/main" val="1406283129"/>
      </p:ext>
    </p:extLst>
  </p:cSld>
  <p:clrMapOvr>
    <a:masterClrMapping/>
  </p:clrMapOvr>
  <p:transition>
    <p:fade/>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p:txBody>
          <a:bodyPr/>
          <a:lstStyle/>
          <a:p>
            <a:r>
              <a:rPr lang="en-US" dirty="0" smtClean="0">
                <a:solidFill>
                  <a:srgbClr val="00B0F0"/>
                </a:solidFill>
              </a:rPr>
              <a:t>Mirrors and Pre-Mirrors</a:t>
            </a:r>
            <a:endParaRPr lang="en-US" dirty="0">
              <a:solidFill>
                <a:srgbClr val="00B0F0"/>
              </a:solidFill>
              <a:latin typeface="Arial" charset="0"/>
            </a:endParaRPr>
          </a:p>
        </p:txBody>
      </p:sp>
      <p:sp>
        <p:nvSpPr>
          <p:cNvPr id="13314" name="Content Placeholder 2"/>
          <p:cNvSpPr>
            <a:spLocks noGrp="1"/>
          </p:cNvSpPr>
          <p:nvPr>
            <p:ph sz="quarter" idx="13"/>
          </p:nvPr>
        </p:nvSpPr>
        <p:spPr>
          <a:xfrm>
            <a:off x="459486" y="1095021"/>
            <a:ext cx="8233186" cy="5050597"/>
          </a:xfrm>
        </p:spPr>
        <p:txBody>
          <a:bodyPr/>
          <a:lstStyle/>
          <a:p>
            <a:pPr eaLnBrk="1" hangingPunct="1">
              <a:spcBef>
                <a:spcPts val="900"/>
              </a:spcBef>
              <a:buFontTx/>
              <a:buChar char="•"/>
            </a:pPr>
            <a:r>
              <a:rPr lang="en-US" sz="1800" dirty="0" smtClean="0">
                <a:latin typeface="Arial" charset="0"/>
              </a:rPr>
              <a:t>MIRRORS specifies </a:t>
            </a:r>
            <a:r>
              <a:rPr lang="en-US" sz="1800" dirty="0">
                <a:latin typeface="Arial" charset="0"/>
              </a:rPr>
              <a:t>additional paths from which the </a:t>
            </a:r>
            <a:r>
              <a:rPr lang="en-US" sz="1800" dirty="0" smtClean="0">
                <a:latin typeface="Arial" charset="0"/>
              </a:rPr>
              <a:t>build </a:t>
            </a:r>
            <a:r>
              <a:rPr lang="en-US" sz="1800" dirty="0">
                <a:latin typeface="Arial" charset="0"/>
              </a:rPr>
              <a:t>system gets source code. When the build system searches for source code, it first tries the local download directory. If that location fails, the build system tries locations defined by PREMIRRORS, the upstream source, and then locations specified by MIRRORS in that order. </a:t>
            </a:r>
            <a:endParaRPr lang="en-US" sz="1800" dirty="0" smtClean="0">
              <a:latin typeface="Arial" charset="0"/>
            </a:endParaRPr>
          </a:p>
          <a:p>
            <a:r>
              <a:rPr lang="en-US" sz="1800" dirty="0" smtClean="0">
                <a:latin typeface="Arial" charset="0"/>
              </a:rPr>
              <a:t>PREMIRROR is </a:t>
            </a:r>
            <a:r>
              <a:rPr lang="en-US" sz="1800" dirty="0">
                <a:latin typeface="Arial" charset="0"/>
              </a:rPr>
              <a:t>a set of rules applied to URIs prior to fetching.  </a:t>
            </a:r>
            <a:r>
              <a:rPr lang="en-US" sz="1800" dirty="0" smtClean="0">
                <a:latin typeface="Arial" charset="0"/>
              </a:rPr>
              <a:t>The rules </a:t>
            </a:r>
            <a:r>
              <a:rPr lang="en-US" sz="1800" dirty="0">
                <a:latin typeface="Arial" charset="0"/>
              </a:rPr>
              <a:t>are composed of an RE followed by a substitution rule</a:t>
            </a:r>
            <a:r>
              <a:rPr lang="en-US" sz="1800" dirty="0" smtClean="0">
                <a:latin typeface="Arial" charset="0"/>
              </a:rPr>
              <a:t>.</a:t>
            </a:r>
          </a:p>
          <a:p>
            <a:r>
              <a:rPr lang="en-US" sz="1800" dirty="0"/>
              <a:t>BB_ALLOWED_NETWORKS </a:t>
            </a:r>
            <a:r>
              <a:rPr lang="en-US" sz="1800" dirty="0" smtClean="0"/>
              <a:t>specifies </a:t>
            </a:r>
            <a:r>
              <a:rPr lang="en-US" sz="1800" dirty="0"/>
              <a:t>a space-delimited list of hosts that the fetcher is allowed to use to obtain the required source </a:t>
            </a:r>
            <a:r>
              <a:rPr lang="en-US" sz="1800" dirty="0" smtClean="0"/>
              <a:t>code, with limited RE support, for example:	</a:t>
            </a:r>
            <a:br>
              <a:rPr lang="en-US" sz="1800" dirty="0" smtClean="0"/>
            </a:br>
            <a:r>
              <a:rPr lang="en-US" sz="1800" dirty="0" smtClean="0"/>
              <a:t>	BB_ALLOWED_NETWORKS </a:t>
            </a:r>
            <a:r>
              <a:rPr lang="en-US" sz="1800" dirty="0"/>
              <a:t>= "*.gnu.org</a:t>
            </a:r>
            <a:r>
              <a:rPr lang="en-US" sz="1800" dirty="0" smtClean="0"/>
              <a:t>"</a:t>
            </a:r>
          </a:p>
          <a:p>
            <a:r>
              <a:rPr lang="en-US" sz="1800" dirty="0" smtClean="0"/>
              <a:t>BB_NO_NETWORK disables </a:t>
            </a:r>
            <a:r>
              <a:rPr lang="en-US" sz="1800" dirty="0"/>
              <a:t>network access in the </a:t>
            </a:r>
            <a:r>
              <a:rPr lang="en-US" sz="1800" dirty="0" err="1"/>
              <a:t>BitBake</a:t>
            </a:r>
            <a:r>
              <a:rPr lang="en-US" sz="1800" dirty="0"/>
              <a:t> fetcher modules. With this access disabled, any command that attempts to access the network becomes an error. </a:t>
            </a:r>
          </a:p>
        </p:txBody>
      </p:sp>
    </p:spTree>
    <p:extLst>
      <p:ext uri="{BB962C8B-B14F-4D97-AF65-F5344CB8AC3E}">
        <p14:creationId xmlns:p14="http://schemas.microsoft.com/office/powerpoint/2010/main" val="1733653613"/>
      </p:ext>
    </p:extLst>
  </p:cSld>
  <p:clrMapOvr>
    <a:masterClrMapping/>
  </p:clrMapOvr>
  <p:transition>
    <p:fade/>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p:txBody>
          <a:bodyPr/>
          <a:lstStyle/>
          <a:p>
            <a:r>
              <a:rPr lang="en-US" dirty="0" smtClean="0">
                <a:solidFill>
                  <a:srgbClr val="00B0F0"/>
                </a:solidFill>
              </a:rPr>
              <a:t>Uses for pre-mirrors</a:t>
            </a:r>
            <a:endParaRPr lang="en-US" dirty="0">
              <a:solidFill>
                <a:srgbClr val="00B0F0"/>
              </a:solidFill>
              <a:latin typeface="Arial" charset="0"/>
            </a:endParaRPr>
          </a:p>
        </p:txBody>
      </p:sp>
      <p:sp>
        <p:nvSpPr>
          <p:cNvPr id="13314" name="Content Placeholder 2"/>
          <p:cNvSpPr>
            <a:spLocks noGrp="1"/>
          </p:cNvSpPr>
          <p:nvPr>
            <p:ph sz="quarter" idx="13"/>
          </p:nvPr>
        </p:nvSpPr>
        <p:spPr>
          <a:xfrm>
            <a:off x="459486" y="839973"/>
            <a:ext cx="8233186" cy="5305646"/>
          </a:xfrm>
        </p:spPr>
        <p:txBody>
          <a:bodyPr/>
          <a:lstStyle/>
          <a:p>
            <a:pPr eaLnBrk="1" hangingPunct="1">
              <a:spcBef>
                <a:spcPts val="900"/>
              </a:spcBef>
              <a:buFontTx/>
              <a:buChar char="•"/>
            </a:pPr>
            <a:r>
              <a:rPr lang="en-US" sz="2000" dirty="0" smtClean="0">
                <a:latin typeface="Arial" charset="0"/>
              </a:rPr>
              <a:t>No Network Access</a:t>
            </a:r>
          </a:p>
          <a:p>
            <a:pPr lvl="1" eaLnBrk="1" hangingPunct="1">
              <a:spcBef>
                <a:spcPts val="900"/>
              </a:spcBef>
              <a:buFontTx/>
              <a:buChar char="•"/>
            </a:pPr>
            <a:r>
              <a:rPr lang="en-US" sz="1600" dirty="0" smtClean="0">
                <a:latin typeface="Arial" charset="0"/>
              </a:rPr>
              <a:t>When you need to completely lock out external content, either for security reasons or code contamination reasons, you can use </a:t>
            </a:r>
            <a:r>
              <a:rPr lang="en-US" sz="1800" dirty="0" smtClean="0">
                <a:latin typeface="Arial" charset="0"/>
              </a:rPr>
              <a:t>BB_NO_NETWORKS.</a:t>
            </a:r>
          </a:p>
          <a:p>
            <a:pPr eaLnBrk="1" hangingPunct="1">
              <a:spcBef>
                <a:spcPts val="900"/>
              </a:spcBef>
              <a:buFontTx/>
              <a:buChar char="•"/>
            </a:pPr>
            <a:r>
              <a:rPr lang="en-US" sz="2000" dirty="0" smtClean="0">
                <a:latin typeface="Arial" charset="0"/>
              </a:rPr>
              <a:t>Limited Network Access</a:t>
            </a:r>
          </a:p>
          <a:p>
            <a:pPr lvl="1" eaLnBrk="1" hangingPunct="1">
              <a:spcBef>
                <a:spcPts val="900"/>
              </a:spcBef>
              <a:buFontTx/>
              <a:buChar char="•"/>
            </a:pPr>
            <a:r>
              <a:rPr lang="en-US" sz="1800" dirty="0" smtClean="0">
                <a:latin typeface="Arial" charset="0"/>
              </a:rPr>
              <a:t>When you want to allow only certain network paths, internal and/or external, for example to manage development repositories, you </a:t>
            </a:r>
            <a:r>
              <a:rPr lang="en-US" sz="1800" dirty="0">
                <a:latin typeface="Arial" charset="0"/>
              </a:rPr>
              <a:t>can use </a:t>
            </a:r>
            <a:r>
              <a:rPr lang="en-US" sz="1800" dirty="0" smtClean="0">
                <a:latin typeface="Arial" charset="0"/>
              </a:rPr>
              <a:t>BB_ALLOWED_NETWORKS.</a:t>
            </a:r>
          </a:p>
          <a:p>
            <a:pPr eaLnBrk="1" hangingPunct="1">
              <a:spcBef>
                <a:spcPts val="900"/>
              </a:spcBef>
              <a:buFontTx/>
              <a:buChar char="•"/>
            </a:pPr>
            <a:r>
              <a:rPr lang="en-US" sz="2000" dirty="0" smtClean="0">
                <a:latin typeface="Arial" charset="0"/>
              </a:rPr>
              <a:t>Managed and Redirected Network Access</a:t>
            </a:r>
          </a:p>
          <a:p>
            <a:pPr lvl="1" eaLnBrk="1" hangingPunct="1">
              <a:spcBef>
                <a:spcPts val="900"/>
              </a:spcBef>
              <a:buFontTx/>
              <a:buChar char="•"/>
            </a:pPr>
            <a:r>
              <a:rPr lang="en-US" sz="1800" dirty="0" smtClean="0">
                <a:latin typeface="Arial" charset="0"/>
              </a:rPr>
              <a:t>When you want to allow substitutions of networks when and if they are available, for example to access internal repositories when in the factory and then public repositories when in the field, you can use PREMIRROR.</a:t>
            </a:r>
          </a:p>
          <a:p>
            <a:pPr eaLnBrk="1" hangingPunct="1">
              <a:spcBef>
                <a:spcPts val="900"/>
              </a:spcBef>
              <a:buFontTx/>
              <a:buChar char="•"/>
            </a:pPr>
            <a:r>
              <a:rPr lang="en-US" sz="2000" dirty="0" smtClean="0">
                <a:latin typeface="Arial" charset="0"/>
              </a:rPr>
              <a:t>Protocol Swaps</a:t>
            </a:r>
          </a:p>
          <a:p>
            <a:pPr lvl="1" eaLnBrk="1" hangingPunct="1">
              <a:spcBef>
                <a:spcPts val="900"/>
              </a:spcBef>
              <a:buFontTx/>
              <a:buChar char="•"/>
            </a:pPr>
            <a:r>
              <a:rPr lang="en-US" sz="1800" dirty="0" smtClean="0">
                <a:latin typeface="Arial" charset="0"/>
              </a:rPr>
              <a:t>When you want to substitute potentially blocked repository ports with un-blocked ports, for example swap </a:t>
            </a:r>
            <a:r>
              <a:rPr lang="en-US" sz="1800" dirty="0" err="1" smtClean="0">
                <a:latin typeface="Arial" charset="0"/>
              </a:rPr>
              <a:t>git</a:t>
            </a:r>
            <a:r>
              <a:rPr lang="en-US" sz="1800" dirty="0" smtClean="0">
                <a:latin typeface="Arial" charset="0"/>
              </a:rPr>
              <a:t> access for HTTP access, using the RE features of PREMIRROR.</a:t>
            </a:r>
            <a:endParaRPr lang="en-US" sz="1800" dirty="0">
              <a:latin typeface="Arial" charset="0"/>
            </a:endParaRPr>
          </a:p>
        </p:txBody>
      </p:sp>
    </p:spTree>
    <p:extLst>
      <p:ext uri="{BB962C8B-B14F-4D97-AF65-F5344CB8AC3E}">
        <p14:creationId xmlns:p14="http://schemas.microsoft.com/office/powerpoint/2010/main" val="819821167"/>
      </p:ext>
    </p:extLst>
  </p:cSld>
  <p:clrMapOvr>
    <a:masterClrMapping/>
  </p:clrMapOvr>
  <p:transition>
    <p:fade/>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p:txBody>
          <a:bodyPr/>
          <a:lstStyle/>
          <a:p>
            <a:r>
              <a:rPr lang="en-US" dirty="0">
                <a:solidFill>
                  <a:srgbClr val="00B0F0"/>
                </a:solidFill>
              </a:rPr>
              <a:t>How </a:t>
            </a:r>
            <a:r>
              <a:rPr lang="en-US" dirty="0" smtClean="0">
                <a:solidFill>
                  <a:srgbClr val="00B0F0"/>
                </a:solidFill>
              </a:rPr>
              <a:t>PREMIRROR RE substitution </a:t>
            </a:r>
            <a:r>
              <a:rPr lang="en-US" dirty="0">
                <a:solidFill>
                  <a:srgbClr val="00B0F0"/>
                </a:solidFill>
              </a:rPr>
              <a:t>works</a:t>
            </a:r>
            <a:r>
              <a:rPr lang="en-US" dirty="0">
                <a:solidFill>
                  <a:schemeClr val="tx1"/>
                </a:solidFill>
              </a:rPr>
              <a:t/>
            </a:r>
            <a:br>
              <a:rPr lang="en-US" dirty="0">
                <a:solidFill>
                  <a:schemeClr val="tx1"/>
                </a:solidFill>
              </a:rPr>
            </a:br>
            <a:endParaRPr lang="en-US" dirty="0">
              <a:solidFill>
                <a:schemeClr val="tx1"/>
              </a:solidFill>
              <a:latin typeface="Arial" charset="0"/>
            </a:endParaRPr>
          </a:p>
        </p:txBody>
      </p:sp>
      <p:sp>
        <p:nvSpPr>
          <p:cNvPr id="13314" name="Content Placeholder 2"/>
          <p:cNvSpPr>
            <a:spLocks noGrp="1"/>
          </p:cNvSpPr>
          <p:nvPr>
            <p:ph sz="quarter" idx="13"/>
          </p:nvPr>
        </p:nvSpPr>
        <p:spPr>
          <a:xfrm>
            <a:off x="459485" y="1038577"/>
            <a:ext cx="8413581" cy="5107041"/>
          </a:xfrm>
        </p:spPr>
        <p:txBody>
          <a:bodyPr/>
          <a:lstStyle/>
          <a:p>
            <a:pPr eaLnBrk="1" hangingPunct="1">
              <a:spcBef>
                <a:spcPts val="900"/>
              </a:spcBef>
              <a:buFontTx/>
              <a:buChar char="•"/>
            </a:pPr>
            <a:r>
              <a:rPr lang="en-US" sz="1800" dirty="0" smtClean="0"/>
              <a:t>The URL parser decodes </a:t>
            </a:r>
            <a:r>
              <a:rPr lang="en-US" sz="1800" dirty="0"/>
              <a:t>an URL into </a:t>
            </a:r>
            <a:r>
              <a:rPr lang="en-US" sz="1800" dirty="0" smtClean="0"/>
              <a:t>tokens, specifically “scheme”, “network location”, “path”, “user”, “password”, and “parameters”</a:t>
            </a:r>
          </a:p>
          <a:p>
            <a:pPr eaLnBrk="1" hangingPunct="1">
              <a:spcBef>
                <a:spcPts val="900"/>
              </a:spcBef>
              <a:buFontTx/>
              <a:buChar char="•"/>
            </a:pPr>
            <a:r>
              <a:rPr lang="en-US" sz="1800" dirty="0" smtClean="0">
                <a:latin typeface="Arial" charset="0"/>
              </a:rPr>
              <a:t>The parser will then match the set of PREMIRROR’s rules with the URL on a </a:t>
            </a:r>
            <a:r>
              <a:rPr lang="en-US" sz="1800" dirty="0">
                <a:latin typeface="Arial" charset="0"/>
              </a:rPr>
              <a:t>per token </a:t>
            </a:r>
            <a:r>
              <a:rPr lang="en-US" sz="1800" dirty="0" smtClean="0">
                <a:latin typeface="Arial" charset="0"/>
              </a:rPr>
              <a:t>basis.</a:t>
            </a:r>
          </a:p>
          <a:p>
            <a:pPr eaLnBrk="1" hangingPunct="1">
              <a:spcBef>
                <a:spcPts val="900"/>
              </a:spcBef>
              <a:buFontTx/>
              <a:buChar char="•"/>
            </a:pPr>
            <a:r>
              <a:rPr lang="en-US" sz="1800" dirty="0" smtClean="0">
                <a:latin typeface="Arial" charset="0"/>
              </a:rPr>
              <a:t>The parser will then repeat PREMIRROR’s </a:t>
            </a:r>
            <a:r>
              <a:rPr lang="en-US" sz="1800" dirty="0">
                <a:latin typeface="Arial" charset="0"/>
              </a:rPr>
              <a:t>rules </a:t>
            </a:r>
            <a:r>
              <a:rPr lang="en-US" sz="1800" dirty="0" smtClean="0">
                <a:latin typeface="Arial" charset="0"/>
              </a:rPr>
              <a:t>matching on this new set of URLs. This repeats until no more matches are found.</a:t>
            </a:r>
          </a:p>
          <a:p>
            <a:pPr eaLnBrk="1" hangingPunct="1">
              <a:spcBef>
                <a:spcPts val="900"/>
              </a:spcBef>
              <a:buFontTx/>
              <a:buChar char="•"/>
            </a:pPr>
            <a:r>
              <a:rPr lang="en-US" sz="1800" dirty="0" smtClean="0">
                <a:latin typeface="Arial" charset="0"/>
              </a:rPr>
              <a:t>The result will be a list of the original URLs together with all of the recursive matches.</a:t>
            </a:r>
          </a:p>
          <a:p>
            <a:pPr eaLnBrk="1" hangingPunct="1">
              <a:spcBef>
                <a:spcPts val="900"/>
              </a:spcBef>
              <a:buFontTx/>
              <a:buChar char="•"/>
            </a:pPr>
            <a:r>
              <a:rPr lang="en-US" sz="1800" dirty="0" smtClean="0">
                <a:latin typeface="Arial" charset="0"/>
              </a:rPr>
              <a:t>Example of a complex rule:</a:t>
            </a:r>
          </a:p>
          <a:p>
            <a:pPr eaLnBrk="1" hangingPunct="1">
              <a:spcBef>
                <a:spcPts val="900"/>
              </a:spcBef>
              <a:buFontTx/>
              <a:buChar char="•"/>
            </a:pPr>
            <a:endParaRPr lang="en-US" sz="1800" dirty="0" smtClean="0">
              <a:latin typeface="Arial" charset="0"/>
            </a:endParaRPr>
          </a:p>
          <a:p>
            <a:pPr marL="0" indent="0" eaLnBrk="1" hangingPunct="1">
              <a:spcBef>
                <a:spcPts val="900"/>
              </a:spcBef>
              <a:buNone/>
            </a:pPr>
            <a:r>
              <a:rPr lang="en-US" sz="1800" dirty="0" smtClean="0">
                <a:latin typeface="Arial" charset="0"/>
              </a:rPr>
              <a:t/>
            </a:r>
            <a:br>
              <a:rPr lang="en-US" sz="1800" dirty="0" smtClean="0">
                <a:latin typeface="Arial" charset="0"/>
              </a:rPr>
            </a:br>
            <a:r>
              <a:rPr lang="en-US" sz="1800" dirty="0" smtClean="0">
                <a:latin typeface="Arial" charset="0"/>
              </a:rPr>
              <a:t/>
            </a:r>
            <a:br>
              <a:rPr lang="en-US" sz="1800" dirty="0" smtClean="0">
                <a:latin typeface="Arial" charset="0"/>
              </a:rPr>
            </a:br>
            <a:r>
              <a:rPr lang="en-US" sz="1800" dirty="0" smtClean="0">
                <a:latin typeface="Arial" charset="0"/>
              </a:rPr>
              <a:t>     </a:t>
            </a:r>
            <a:r>
              <a:rPr lang="en-US" sz="1600" dirty="0" err="1" smtClean="0">
                <a:solidFill>
                  <a:srgbClr val="7030A0"/>
                </a:solidFill>
                <a:latin typeface="Arial" charset="0"/>
              </a:rPr>
              <a:t>git</a:t>
            </a:r>
            <a:r>
              <a:rPr lang="en-US" sz="1600" dirty="0">
                <a:solidFill>
                  <a:srgbClr val="7030A0"/>
                </a:solidFill>
                <a:latin typeface="Arial" charset="0"/>
              </a:rPr>
              <a:t>:</a:t>
            </a:r>
            <a:r>
              <a:rPr lang="en-US" sz="1600" dirty="0">
                <a:latin typeface="Arial" charset="0"/>
              </a:rPr>
              <a:t>//</a:t>
            </a:r>
            <a:r>
              <a:rPr lang="en-US" sz="1600" dirty="0">
                <a:solidFill>
                  <a:srgbClr val="00B050"/>
                </a:solidFill>
                <a:latin typeface="Arial" charset="0"/>
              </a:rPr>
              <a:t>.*</a:t>
            </a:r>
            <a:r>
              <a:rPr lang="en-US" sz="1600" dirty="0">
                <a:latin typeface="Arial" charset="0"/>
              </a:rPr>
              <a:t>/</a:t>
            </a:r>
            <a:r>
              <a:rPr lang="en-US" sz="1600" dirty="0">
                <a:solidFill>
                  <a:srgbClr val="F37021"/>
                </a:solidFill>
                <a:latin typeface="Arial" charset="0"/>
              </a:rPr>
              <a:t>.*</a:t>
            </a:r>
            <a:r>
              <a:rPr lang="en-US" sz="1600" dirty="0">
                <a:latin typeface="Arial" charset="0"/>
              </a:rPr>
              <a:t>/</a:t>
            </a:r>
            <a:r>
              <a:rPr lang="en-US" sz="1600" dirty="0">
                <a:solidFill>
                  <a:srgbClr val="0070C0"/>
                </a:solidFill>
                <a:latin typeface="Arial" charset="0"/>
              </a:rPr>
              <a:t>(.*)</a:t>
            </a:r>
            <a:r>
              <a:rPr lang="en-US" sz="1600" dirty="0">
                <a:latin typeface="Arial" charset="0"/>
              </a:rPr>
              <a:t> </a:t>
            </a:r>
            <a:r>
              <a:rPr lang="en-US" sz="1600" dirty="0" smtClean="0">
                <a:solidFill>
                  <a:srgbClr val="7030A0"/>
                </a:solidFill>
                <a:latin typeface="Arial" charset="0"/>
              </a:rPr>
              <a:t>https</a:t>
            </a:r>
            <a:r>
              <a:rPr lang="en-US" sz="1600" dirty="0">
                <a:solidFill>
                  <a:srgbClr val="7030A0"/>
                </a:solidFill>
                <a:latin typeface="Arial" charset="0"/>
              </a:rPr>
              <a:t>:</a:t>
            </a:r>
            <a:r>
              <a:rPr lang="en-US" sz="1600" dirty="0">
                <a:latin typeface="Arial" charset="0"/>
              </a:rPr>
              <a:t>//</a:t>
            </a:r>
            <a:r>
              <a:rPr lang="en-US" sz="1600" dirty="0">
                <a:solidFill>
                  <a:srgbClr val="00B050"/>
                </a:solidFill>
                <a:latin typeface="Arial" charset="0"/>
              </a:rPr>
              <a:t>${</a:t>
            </a:r>
            <a:r>
              <a:rPr lang="en-US" sz="1600" dirty="0" smtClean="0">
                <a:solidFill>
                  <a:srgbClr val="00B050"/>
                </a:solidFill>
                <a:latin typeface="Arial" charset="0"/>
              </a:rPr>
              <a:t>CORP_MIRRORS}</a:t>
            </a:r>
            <a:r>
              <a:rPr lang="en-US" sz="1600" dirty="0" smtClean="0">
                <a:latin typeface="Arial" charset="0"/>
              </a:rPr>
              <a:t>/</a:t>
            </a:r>
            <a:r>
              <a:rPr lang="en-US" sz="1600" dirty="0">
                <a:solidFill>
                  <a:srgbClr val="F37021"/>
                </a:solidFill>
                <a:latin typeface="Arial" charset="0"/>
              </a:rPr>
              <a:t>gadget</a:t>
            </a:r>
            <a:r>
              <a:rPr lang="en-US" sz="1600" dirty="0">
                <a:latin typeface="Arial" charset="0"/>
              </a:rPr>
              <a:t>/</a:t>
            </a:r>
            <a:r>
              <a:rPr lang="en-US" sz="1600" dirty="0">
                <a:solidFill>
                  <a:srgbClr val="0070C0"/>
                </a:solidFill>
                <a:latin typeface="Arial" charset="0"/>
              </a:rPr>
              <a:t>oe-core-dl-1.8</a:t>
            </a:r>
            <a:r>
              <a:rPr lang="en-US" sz="1600" dirty="0" smtClean="0">
                <a:latin typeface="Arial" charset="0"/>
              </a:rPr>
              <a:t>/${CORP-MIRRORS-SHOW-BRANCH</a:t>
            </a:r>
            <a:r>
              <a:rPr lang="en-US" sz="1600" dirty="0">
                <a:latin typeface="Arial" charset="0"/>
              </a:rPr>
              <a:t>}:downloads</a:t>
            </a:r>
            <a:r>
              <a:rPr lang="en-US" sz="1600" dirty="0">
                <a:solidFill>
                  <a:srgbClr val="0070C0"/>
                </a:solidFill>
                <a:latin typeface="Arial" charset="0"/>
              </a:rPr>
              <a:t>/\1</a:t>
            </a:r>
          </a:p>
        </p:txBody>
      </p:sp>
      <p:grpSp>
        <p:nvGrpSpPr>
          <p:cNvPr id="41" name="Group 40"/>
          <p:cNvGrpSpPr/>
          <p:nvPr/>
        </p:nvGrpSpPr>
        <p:grpSpPr>
          <a:xfrm>
            <a:off x="1514830" y="4780143"/>
            <a:ext cx="3390900" cy="288576"/>
            <a:chOff x="1514830" y="4780143"/>
            <a:chExt cx="3390900" cy="288576"/>
          </a:xfrm>
        </p:grpSpPr>
        <p:cxnSp>
          <p:nvCxnSpPr>
            <p:cNvPr id="13" name="Straight Arrow Connector 12"/>
            <p:cNvCxnSpPr/>
            <p:nvPr/>
          </p:nvCxnSpPr>
          <p:spPr bwMode="auto">
            <a:xfrm flipV="1">
              <a:off x="1514830" y="4780143"/>
              <a:ext cx="0" cy="257534"/>
            </a:xfrm>
            <a:prstGeom prst="straightConnector1">
              <a:avLst/>
            </a:prstGeom>
            <a:solidFill>
              <a:schemeClr val="bg1"/>
            </a:solidFill>
            <a:ln w="25400" cap="flat" cmpd="sng" algn="ctr">
              <a:solidFill>
                <a:srgbClr val="F37021"/>
              </a:solidFill>
              <a:prstDash val="solid"/>
              <a:round/>
              <a:headEnd type="triangle" w="sm" len="sm"/>
              <a:tailEnd type="none"/>
            </a:ln>
            <a:effectLst/>
          </p:spPr>
        </p:cxnSp>
        <p:cxnSp>
          <p:nvCxnSpPr>
            <p:cNvPr id="15" name="Straight Connector 14"/>
            <p:cNvCxnSpPr/>
            <p:nvPr/>
          </p:nvCxnSpPr>
          <p:spPr bwMode="auto">
            <a:xfrm flipV="1">
              <a:off x="1514830" y="4780143"/>
              <a:ext cx="3390900" cy="3528"/>
            </a:xfrm>
            <a:prstGeom prst="line">
              <a:avLst/>
            </a:prstGeom>
            <a:solidFill>
              <a:schemeClr val="bg1"/>
            </a:solidFill>
            <a:ln w="25400" cap="flat" cmpd="sng" algn="ctr">
              <a:solidFill>
                <a:srgbClr val="F37021"/>
              </a:solidFill>
              <a:prstDash val="solid"/>
              <a:round/>
              <a:headEnd type="none" w="sm" len="sm"/>
              <a:tailEnd type="none" w="sm" len="sm"/>
            </a:ln>
            <a:effectLst/>
          </p:spPr>
        </p:cxnSp>
        <p:cxnSp>
          <p:nvCxnSpPr>
            <p:cNvPr id="18" name="Straight Arrow Connector 17"/>
            <p:cNvCxnSpPr/>
            <p:nvPr/>
          </p:nvCxnSpPr>
          <p:spPr bwMode="auto">
            <a:xfrm flipH="1" flipV="1">
              <a:off x="4905728" y="4783671"/>
              <a:ext cx="2" cy="285048"/>
            </a:xfrm>
            <a:prstGeom prst="straightConnector1">
              <a:avLst/>
            </a:prstGeom>
            <a:solidFill>
              <a:schemeClr val="bg1"/>
            </a:solidFill>
            <a:ln w="25400" cap="flat" cmpd="sng" algn="ctr">
              <a:solidFill>
                <a:srgbClr val="F37021"/>
              </a:solidFill>
              <a:prstDash val="solid"/>
              <a:round/>
              <a:headEnd type="triangle" w="sm" len="sm"/>
              <a:tailEnd type="none"/>
            </a:ln>
            <a:effectLst/>
          </p:spPr>
        </p:cxnSp>
      </p:grpSp>
      <p:grpSp>
        <p:nvGrpSpPr>
          <p:cNvPr id="40" name="Group 39"/>
          <p:cNvGrpSpPr/>
          <p:nvPr/>
        </p:nvGrpSpPr>
        <p:grpSpPr>
          <a:xfrm>
            <a:off x="1324330" y="4617869"/>
            <a:ext cx="2470149" cy="436032"/>
            <a:chOff x="1324330" y="4617869"/>
            <a:chExt cx="2470149" cy="436032"/>
          </a:xfrm>
        </p:grpSpPr>
        <p:cxnSp>
          <p:nvCxnSpPr>
            <p:cNvPr id="21" name="Straight Arrow Connector 20"/>
            <p:cNvCxnSpPr/>
            <p:nvPr/>
          </p:nvCxnSpPr>
          <p:spPr bwMode="auto">
            <a:xfrm flipV="1">
              <a:off x="1324330" y="4621393"/>
              <a:ext cx="0" cy="409230"/>
            </a:xfrm>
            <a:prstGeom prst="straightConnector1">
              <a:avLst/>
            </a:prstGeom>
            <a:solidFill>
              <a:schemeClr val="bg1"/>
            </a:solidFill>
            <a:ln w="25400" cap="flat" cmpd="sng" algn="ctr">
              <a:solidFill>
                <a:srgbClr val="00B050"/>
              </a:solidFill>
              <a:prstDash val="solid"/>
              <a:round/>
              <a:headEnd type="triangle" w="sm" len="sm"/>
              <a:tailEnd type="none"/>
            </a:ln>
            <a:effectLst/>
          </p:spPr>
        </p:cxnSp>
        <p:cxnSp>
          <p:nvCxnSpPr>
            <p:cNvPr id="23" name="Straight Connector 22"/>
            <p:cNvCxnSpPr/>
            <p:nvPr/>
          </p:nvCxnSpPr>
          <p:spPr bwMode="auto">
            <a:xfrm flipV="1">
              <a:off x="1324330" y="4621393"/>
              <a:ext cx="2470149" cy="3530"/>
            </a:xfrm>
            <a:prstGeom prst="line">
              <a:avLst/>
            </a:prstGeom>
            <a:solidFill>
              <a:schemeClr val="bg1"/>
            </a:solidFill>
            <a:ln w="25400" cap="flat" cmpd="sng" algn="ctr">
              <a:solidFill>
                <a:srgbClr val="00B050"/>
              </a:solidFill>
              <a:prstDash val="solid"/>
              <a:round/>
              <a:headEnd type="none" w="sm" len="sm"/>
              <a:tailEnd type="none" w="sm" len="sm"/>
            </a:ln>
            <a:effectLst/>
          </p:spPr>
        </p:cxnSp>
        <p:cxnSp>
          <p:nvCxnSpPr>
            <p:cNvPr id="25" name="Straight Arrow Connector 24"/>
            <p:cNvCxnSpPr/>
            <p:nvPr/>
          </p:nvCxnSpPr>
          <p:spPr bwMode="auto">
            <a:xfrm flipV="1">
              <a:off x="3794477" y="4617869"/>
              <a:ext cx="0" cy="436032"/>
            </a:xfrm>
            <a:prstGeom prst="straightConnector1">
              <a:avLst/>
            </a:prstGeom>
            <a:solidFill>
              <a:schemeClr val="bg1"/>
            </a:solidFill>
            <a:ln w="25400" cap="flat" cmpd="sng" algn="ctr">
              <a:solidFill>
                <a:srgbClr val="00B050"/>
              </a:solidFill>
              <a:prstDash val="solid"/>
              <a:round/>
              <a:headEnd type="triangle" w="sm" len="sm"/>
              <a:tailEnd type="none"/>
            </a:ln>
            <a:effectLst/>
          </p:spPr>
        </p:cxnSp>
      </p:grpSp>
      <p:grpSp>
        <p:nvGrpSpPr>
          <p:cNvPr id="39" name="Group 38"/>
          <p:cNvGrpSpPr/>
          <p:nvPr/>
        </p:nvGrpSpPr>
        <p:grpSpPr>
          <a:xfrm>
            <a:off x="994130" y="4500743"/>
            <a:ext cx="1346198" cy="536934"/>
            <a:chOff x="994130" y="4500743"/>
            <a:chExt cx="1346198" cy="536934"/>
          </a:xfrm>
        </p:grpSpPr>
        <p:cxnSp>
          <p:nvCxnSpPr>
            <p:cNvPr id="27" name="Straight Arrow Connector 26"/>
            <p:cNvCxnSpPr/>
            <p:nvPr/>
          </p:nvCxnSpPr>
          <p:spPr bwMode="auto">
            <a:xfrm flipV="1">
              <a:off x="994130" y="4500743"/>
              <a:ext cx="0" cy="523530"/>
            </a:xfrm>
            <a:prstGeom prst="straightConnector1">
              <a:avLst/>
            </a:prstGeom>
            <a:solidFill>
              <a:schemeClr val="bg1"/>
            </a:solidFill>
            <a:ln w="25400" cap="flat" cmpd="sng" algn="ctr">
              <a:solidFill>
                <a:srgbClr val="7030A0"/>
              </a:solidFill>
              <a:prstDash val="solid"/>
              <a:round/>
              <a:headEnd type="triangle" w="sm" len="sm"/>
              <a:tailEnd type="none"/>
            </a:ln>
            <a:effectLst/>
          </p:spPr>
        </p:cxnSp>
        <p:cxnSp>
          <p:nvCxnSpPr>
            <p:cNvPr id="29" name="Straight Connector 28"/>
            <p:cNvCxnSpPr/>
            <p:nvPr/>
          </p:nvCxnSpPr>
          <p:spPr bwMode="auto">
            <a:xfrm>
              <a:off x="994130" y="4500743"/>
              <a:ext cx="1346198" cy="0"/>
            </a:xfrm>
            <a:prstGeom prst="line">
              <a:avLst/>
            </a:prstGeom>
            <a:solidFill>
              <a:schemeClr val="bg1"/>
            </a:solidFill>
            <a:ln w="25400" cap="flat" cmpd="sng" algn="ctr">
              <a:solidFill>
                <a:srgbClr val="7030A0"/>
              </a:solidFill>
              <a:prstDash val="solid"/>
              <a:round/>
              <a:headEnd type="none" w="sm" len="sm"/>
              <a:tailEnd type="none" w="sm" len="sm"/>
            </a:ln>
            <a:effectLst/>
          </p:spPr>
        </p:cxnSp>
        <p:cxnSp>
          <p:nvCxnSpPr>
            <p:cNvPr id="31" name="Straight Arrow Connector 30"/>
            <p:cNvCxnSpPr/>
            <p:nvPr/>
          </p:nvCxnSpPr>
          <p:spPr bwMode="auto">
            <a:xfrm flipH="1" flipV="1">
              <a:off x="2333976" y="4500743"/>
              <a:ext cx="6352" cy="536934"/>
            </a:xfrm>
            <a:prstGeom prst="straightConnector1">
              <a:avLst/>
            </a:prstGeom>
            <a:solidFill>
              <a:schemeClr val="bg1"/>
            </a:solidFill>
            <a:ln w="25400" cap="flat" cmpd="sng" algn="ctr">
              <a:solidFill>
                <a:srgbClr val="7030A0"/>
              </a:solidFill>
              <a:prstDash val="solid"/>
              <a:round/>
              <a:headEnd type="triangle" w="sm" len="sm"/>
              <a:tailEnd type="none"/>
            </a:ln>
            <a:effectLst/>
          </p:spPr>
        </p:cxnSp>
      </p:grpSp>
      <p:grpSp>
        <p:nvGrpSpPr>
          <p:cNvPr id="42" name="Group 41"/>
          <p:cNvGrpSpPr/>
          <p:nvPr/>
        </p:nvGrpSpPr>
        <p:grpSpPr>
          <a:xfrm>
            <a:off x="1762478" y="4878921"/>
            <a:ext cx="4133852" cy="901700"/>
            <a:chOff x="1762478" y="4878921"/>
            <a:chExt cx="4133852" cy="901700"/>
          </a:xfrm>
        </p:grpSpPr>
        <p:cxnSp>
          <p:nvCxnSpPr>
            <p:cNvPr id="5" name="Straight Arrow Connector 4"/>
            <p:cNvCxnSpPr/>
            <p:nvPr/>
          </p:nvCxnSpPr>
          <p:spPr bwMode="auto">
            <a:xfrm flipH="1" flipV="1">
              <a:off x="1762478" y="4878921"/>
              <a:ext cx="2" cy="174980"/>
            </a:xfrm>
            <a:prstGeom prst="straightConnector1">
              <a:avLst/>
            </a:prstGeom>
            <a:solidFill>
              <a:schemeClr val="bg1"/>
            </a:solidFill>
            <a:ln w="25400" cap="flat" cmpd="sng" algn="ctr">
              <a:solidFill>
                <a:srgbClr val="0071C5"/>
              </a:solidFill>
              <a:prstDash val="solid"/>
              <a:round/>
              <a:headEnd type="triangle" w="sm" len="sm"/>
              <a:tailEnd type="none"/>
            </a:ln>
            <a:effectLst/>
          </p:spPr>
        </p:cxnSp>
        <p:cxnSp>
          <p:nvCxnSpPr>
            <p:cNvPr id="9" name="Straight Connector 8"/>
            <p:cNvCxnSpPr/>
            <p:nvPr/>
          </p:nvCxnSpPr>
          <p:spPr bwMode="auto">
            <a:xfrm>
              <a:off x="1762478" y="4878921"/>
              <a:ext cx="4064002" cy="0"/>
            </a:xfrm>
            <a:prstGeom prst="line">
              <a:avLst/>
            </a:prstGeom>
            <a:solidFill>
              <a:schemeClr val="bg1"/>
            </a:solidFill>
            <a:ln w="25400" cap="flat" cmpd="sng" algn="ctr">
              <a:solidFill>
                <a:srgbClr val="0071C5"/>
              </a:solidFill>
              <a:prstDash val="solid"/>
              <a:round/>
              <a:headEnd type="none" w="sm" len="sm"/>
              <a:tailEnd type="none" w="sm" len="sm"/>
            </a:ln>
            <a:effectLst/>
          </p:spPr>
        </p:cxnSp>
        <p:cxnSp>
          <p:nvCxnSpPr>
            <p:cNvPr id="12" name="Straight Arrow Connector 11"/>
            <p:cNvCxnSpPr/>
            <p:nvPr/>
          </p:nvCxnSpPr>
          <p:spPr bwMode="auto">
            <a:xfrm flipH="1" flipV="1">
              <a:off x="5826478" y="4893739"/>
              <a:ext cx="2" cy="174980"/>
            </a:xfrm>
            <a:prstGeom prst="straightConnector1">
              <a:avLst/>
            </a:prstGeom>
            <a:solidFill>
              <a:schemeClr val="bg1"/>
            </a:solidFill>
            <a:ln w="25400" cap="flat" cmpd="sng" algn="ctr">
              <a:solidFill>
                <a:srgbClr val="0071C5"/>
              </a:solidFill>
              <a:prstDash val="solid"/>
              <a:round/>
              <a:headEnd type="triangle" w="sm" len="sm"/>
              <a:tailEnd type="none"/>
            </a:ln>
            <a:effectLst/>
          </p:spPr>
        </p:cxnSp>
        <p:cxnSp>
          <p:nvCxnSpPr>
            <p:cNvPr id="33" name="Straight Connector 32"/>
            <p:cNvCxnSpPr/>
            <p:nvPr/>
          </p:nvCxnSpPr>
          <p:spPr bwMode="auto">
            <a:xfrm>
              <a:off x="3369028" y="5780621"/>
              <a:ext cx="2527302" cy="0"/>
            </a:xfrm>
            <a:prstGeom prst="line">
              <a:avLst/>
            </a:prstGeom>
            <a:solidFill>
              <a:schemeClr val="bg1"/>
            </a:solidFill>
            <a:ln w="25400" cap="flat" cmpd="sng" algn="ctr">
              <a:solidFill>
                <a:srgbClr val="0071C5"/>
              </a:solidFill>
              <a:prstDash val="solid"/>
              <a:round/>
              <a:headEnd type="none" w="sm" len="sm"/>
              <a:tailEnd type="none" w="sm" len="sm"/>
            </a:ln>
            <a:effectLst/>
          </p:spPr>
        </p:cxnSp>
        <p:cxnSp>
          <p:nvCxnSpPr>
            <p:cNvPr id="35" name="Straight Arrow Connector 34"/>
            <p:cNvCxnSpPr/>
            <p:nvPr/>
          </p:nvCxnSpPr>
          <p:spPr bwMode="auto">
            <a:xfrm>
              <a:off x="5896328" y="5313543"/>
              <a:ext cx="0" cy="467078"/>
            </a:xfrm>
            <a:prstGeom prst="straightConnector1">
              <a:avLst/>
            </a:prstGeom>
            <a:solidFill>
              <a:schemeClr val="bg1"/>
            </a:solidFill>
            <a:ln w="25400" cap="flat" cmpd="sng" algn="ctr">
              <a:solidFill>
                <a:srgbClr val="0071C5"/>
              </a:solidFill>
              <a:prstDash val="solid"/>
              <a:round/>
              <a:headEnd type="triangle" w="sm" len="sm"/>
              <a:tailEnd type="none"/>
            </a:ln>
            <a:effectLst/>
          </p:spPr>
        </p:cxnSp>
        <p:cxnSp>
          <p:nvCxnSpPr>
            <p:cNvPr id="38" name="Straight Arrow Connector 37"/>
            <p:cNvCxnSpPr/>
            <p:nvPr/>
          </p:nvCxnSpPr>
          <p:spPr bwMode="auto">
            <a:xfrm>
              <a:off x="3388078" y="5547082"/>
              <a:ext cx="0" cy="233539"/>
            </a:xfrm>
            <a:prstGeom prst="straightConnector1">
              <a:avLst/>
            </a:prstGeom>
            <a:solidFill>
              <a:schemeClr val="bg1"/>
            </a:solidFill>
            <a:ln w="25400" cap="flat" cmpd="sng" algn="ctr">
              <a:solidFill>
                <a:srgbClr val="0071C5"/>
              </a:solidFill>
              <a:prstDash val="solid"/>
              <a:round/>
              <a:headEnd type="triangle" w="sm" len="sm"/>
              <a:tailEnd type="none"/>
            </a:ln>
            <a:effectLst/>
          </p:spPr>
        </p:cxnSp>
      </p:grpSp>
    </p:spTree>
    <p:extLst>
      <p:ext uri="{BB962C8B-B14F-4D97-AF65-F5344CB8AC3E}">
        <p14:creationId xmlns:p14="http://schemas.microsoft.com/office/powerpoint/2010/main" val="3468487082"/>
      </p:ext>
    </p:extLst>
  </p:cSld>
  <p:clrMapOvr>
    <a:masterClrMapping/>
  </p:clrMapOvr>
  <p:transition>
    <p:fade/>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p:txBody>
          <a:bodyPr/>
          <a:lstStyle/>
          <a:p>
            <a:r>
              <a:rPr lang="en-US" dirty="0" smtClean="0">
                <a:solidFill>
                  <a:srgbClr val="00B0F0"/>
                </a:solidFill>
              </a:rPr>
              <a:t>Infinite PREMIRROR Loop </a:t>
            </a:r>
            <a:r>
              <a:rPr lang="en-US" dirty="0">
                <a:solidFill>
                  <a:srgbClr val="00B0F0"/>
                </a:solidFill>
              </a:rPr>
              <a:t>Example</a:t>
            </a:r>
            <a:r>
              <a:rPr lang="en-US" dirty="0">
                <a:solidFill>
                  <a:schemeClr val="tx1"/>
                </a:solidFill>
              </a:rPr>
              <a:t/>
            </a:r>
            <a:br>
              <a:rPr lang="en-US" dirty="0">
                <a:solidFill>
                  <a:schemeClr val="tx1"/>
                </a:solidFill>
              </a:rPr>
            </a:br>
            <a:endParaRPr lang="en-US" dirty="0">
              <a:solidFill>
                <a:schemeClr val="tx1"/>
              </a:solidFill>
              <a:latin typeface="Arial" charset="0"/>
            </a:endParaRPr>
          </a:p>
        </p:txBody>
      </p:sp>
      <p:sp>
        <p:nvSpPr>
          <p:cNvPr id="13314" name="Content Placeholder 2"/>
          <p:cNvSpPr>
            <a:spLocks noGrp="1"/>
          </p:cNvSpPr>
          <p:nvPr>
            <p:ph sz="quarter" idx="13"/>
          </p:nvPr>
        </p:nvSpPr>
        <p:spPr>
          <a:xfrm>
            <a:off x="459486" y="839973"/>
            <a:ext cx="8233186" cy="5305646"/>
          </a:xfrm>
        </p:spPr>
        <p:txBody>
          <a:bodyPr/>
          <a:lstStyle/>
          <a:p>
            <a:pPr eaLnBrk="1" hangingPunct="1">
              <a:spcBef>
                <a:spcPts val="900"/>
              </a:spcBef>
              <a:buFontTx/>
              <a:buChar char="•"/>
            </a:pPr>
            <a:r>
              <a:rPr lang="en-US" dirty="0" smtClean="0">
                <a:latin typeface="Arial" charset="0"/>
              </a:rPr>
              <a:t>The </a:t>
            </a:r>
            <a:r>
              <a:rPr lang="en-US" dirty="0">
                <a:latin typeface="Arial" charset="0"/>
              </a:rPr>
              <a:t>b</a:t>
            </a:r>
            <a:r>
              <a:rPr lang="en-US" dirty="0" smtClean="0">
                <a:latin typeface="Arial" charset="0"/>
              </a:rPr>
              <a:t>ad news is this </a:t>
            </a:r>
            <a:r>
              <a:rPr lang="en-US" sz="2000" dirty="0" smtClean="0">
                <a:latin typeface="Arial" charset="0"/>
              </a:rPr>
              <a:t>facility can lead to infinite loops that can overrun python and even your disk. The good news is this has been fixed </a:t>
            </a:r>
            <a:r>
              <a:rPr lang="en-US" sz="2000" dirty="0" smtClean="0">
                <a:latin typeface="Arial" charset="0"/>
              </a:rPr>
              <a:t>since Yocto </a:t>
            </a:r>
            <a:r>
              <a:rPr lang="en-US" sz="2000" dirty="0" smtClean="0">
                <a:latin typeface="Arial" charset="0"/>
              </a:rPr>
              <a:t>Project 2.0. The bad news is that it could still happen to you.</a:t>
            </a:r>
            <a:br>
              <a:rPr lang="en-US" sz="2000" dirty="0" smtClean="0">
                <a:latin typeface="Arial" charset="0"/>
              </a:rPr>
            </a:br>
            <a:endParaRPr lang="en-US" sz="2000" dirty="0" smtClean="0">
              <a:latin typeface="Arial" charset="0"/>
            </a:endParaRPr>
          </a:p>
          <a:p>
            <a:pPr eaLnBrk="1" hangingPunct="1">
              <a:spcBef>
                <a:spcPts val="900"/>
              </a:spcBef>
              <a:buFontTx/>
              <a:buChar char="•"/>
            </a:pPr>
            <a:r>
              <a:rPr lang="en-US" sz="2000" dirty="0" smtClean="0">
                <a:latin typeface="Arial" charset="0"/>
              </a:rPr>
              <a:t>Example Rules:</a:t>
            </a:r>
          </a:p>
          <a:p>
            <a:pPr marL="0" indent="0" eaLnBrk="1" hangingPunct="1">
              <a:spcBef>
                <a:spcPts val="900"/>
              </a:spcBef>
              <a:buNone/>
            </a:pPr>
            <a:r>
              <a:rPr lang="en-US" sz="2000" dirty="0">
                <a:latin typeface="Arial" charset="0"/>
              </a:rPr>
              <a:t> </a:t>
            </a:r>
            <a:r>
              <a:rPr lang="en-US" sz="2000" dirty="0" smtClean="0">
                <a:latin typeface="Arial" charset="0"/>
              </a:rPr>
              <a:t>            </a:t>
            </a:r>
            <a:r>
              <a:rPr lang="en-US" sz="2000" dirty="0" err="1" smtClean="0">
                <a:latin typeface="Arial" charset="0"/>
              </a:rPr>
              <a:t>git</a:t>
            </a:r>
            <a:r>
              <a:rPr lang="en-US" sz="2000" dirty="0">
                <a:latin typeface="Arial" charset="0"/>
              </a:rPr>
              <a:t>://.*/.* http://A/A_</a:t>
            </a:r>
          </a:p>
          <a:p>
            <a:pPr marL="0" indent="0" eaLnBrk="1" hangingPunct="1">
              <a:spcBef>
                <a:spcPts val="900"/>
              </a:spcBef>
              <a:buNone/>
            </a:pPr>
            <a:r>
              <a:rPr lang="en-US" sz="2000" dirty="0">
                <a:latin typeface="Arial" charset="0"/>
              </a:rPr>
              <a:t> </a:t>
            </a:r>
            <a:r>
              <a:rPr lang="en-US" sz="2000" dirty="0" smtClean="0">
                <a:latin typeface="Arial" charset="0"/>
              </a:rPr>
              <a:t>            http</a:t>
            </a:r>
            <a:r>
              <a:rPr lang="en-US" sz="2000" dirty="0">
                <a:latin typeface="Arial" charset="0"/>
              </a:rPr>
              <a:t>://.*/.* http://B/B</a:t>
            </a:r>
            <a:r>
              <a:rPr lang="en-US" sz="2000" dirty="0" smtClean="0">
                <a:latin typeface="Arial" charset="0"/>
              </a:rPr>
              <a:t>_</a:t>
            </a:r>
            <a:br>
              <a:rPr lang="en-US" sz="2000" dirty="0" smtClean="0">
                <a:latin typeface="Arial" charset="0"/>
              </a:rPr>
            </a:br>
            <a:endParaRPr lang="en-US" sz="2000" dirty="0">
              <a:latin typeface="Arial" charset="0"/>
            </a:endParaRPr>
          </a:p>
          <a:p>
            <a:pPr eaLnBrk="1" hangingPunct="1">
              <a:spcBef>
                <a:spcPts val="900"/>
              </a:spcBef>
              <a:buFontTx/>
              <a:buChar char="•"/>
            </a:pPr>
            <a:r>
              <a:rPr lang="en-US" sz="2000" dirty="0" smtClean="0">
                <a:latin typeface="Arial" charset="0"/>
              </a:rPr>
              <a:t>Let us begin (without fix in 2.0):</a:t>
            </a:r>
            <a:endParaRPr lang="en-US" sz="2000" dirty="0">
              <a:latin typeface="Arial" charset="0"/>
            </a:endParaRPr>
          </a:p>
          <a:p>
            <a:pPr marL="0" indent="0" eaLnBrk="1" hangingPunct="1">
              <a:spcBef>
                <a:spcPts val="900"/>
              </a:spcBef>
              <a:buNone/>
            </a:pPr>
            <a:r>
              <a:rPr lang="en-US" sz="2000" dirty="0" smtClean="0">
                <a:latin typeface="Arial" charset="0"/>
              </a:rPr>
              <a:t>             git</a:t>
            </a:r>
            <a:r>
              <a:rPr lang="en-US" sz="2000" dirty="0">
                <a:latin typeface="Arial" charset="0"/>
              </a:rPr>
              <a:t>://a.b.com/foo.git -&gt; http://</a:t>
            </a:r>
            <a:r>
              <a:rPr lang="en-US" sz="2000" dirty="0" smtClean="0">
                <a:latin typeface="Arial" charset="0"/>
              </a:rPr>
              <a:t>A/A_foo.git</a:t>
            </a:r>
            <a:r>
              <a:rPr lang="en-US" sz="2000" dirty="0">
                <a:latin typeface="Arial" charset="0"/>
              </a:rPr>
              <a:t> </a:t>
            </a:r>
            <a:endParaRPr lang="en-US" sz="2000" dirty="0" smtClean="0">
              <a:latin typeface="Arial" charset="0"/>
            </a:endParaRPr>
          </a:p>
          <a:p>
            <a:pPr marL="0" indent="0" eaLnBrk="1" hangingPunct="1">
              <a:spcBef>
                <a:spcPts val="900"/>
              </a:spcBef>
              <a:buNone/>
            </a:pPr>
            <a:r>
              <a:rPr lang="en-US" sz="2000" dirty="0" smtClean="0">
                <a:latin typeface="Arial" charset="0"/>
              </a:rPr>
              <a:t>             http</a:t>
            </a:r>
            <a:r>
              <a:rPr lang="en-US" sz="2000" dirty="0">
                <a:latin typeface="Arial" charset="0"/>
              </a:rPr>
              <a:t>://A/A_foo.git -&gt; http://B/B_A_foo.git</a:t>
            </a:r>
          </a:p>
          <a:p>
            <a:pPr marL="0" indent="0" eaLnBrk="1" hangingPunct="1">
              <a:spcBef>
                <a:spcPts val="900"/>
              </a:spcBef>
              <a:buNone/>
            </a:pPr>
            <a:r>
              <a:rPr lang="en-US" sz="2000" dirty="0" smtClean="0">
                <a:latin typeface="Arial" charset="0"/>
              </a:rPr>
              <a:t>             http</a:t>
            </a:r>
            <a:r>
              <a:rPr lang="en-US" sz="2000" dirty="0">
                <a:latin typeface="Arial" charset="0"/>
              </a:rPr>
              <a:t>://B/B_A_foo.git -&gt; http://B/B/B_B_A_foo.git</a:t>
            </a:r>
          </a:p>
          <a:p>
            <a:pPr marL="0" indent="0" eaLnBrk="1" hangingPunct="1">
              <a:spcBef>
                <a:spcPts val="900"/>
              </a:spcBef>
              <a:buNone/>
            </a:pPr>
            <a:r>
              <a:rPr lang="en-US" sz="2000" dirty="0" smtClean="0">
                <a:solidFill>
                  <a:srgbClr val="FF0000"/>
                </a:solidFill>
                <a:latin typeface="Arial" charset="0"/>
              </a:rPr>
              <a:t>             </a:t>
            </a:r>
            <a:r>
              <a:rPr lang="en-US" sz="2000" dirty="0" smtClean="0">
                <a:solidFill>
                  <a:srgbClr val="F37021"/>
                </a:solidFill>
                <a:latin typeface="Arial" charset="0"/>
              </a:rPr>
              <a:t>(loop!)</a:t>
            </a:r>
            <a:endParaRPr lang="en-US" sz="2000" dirty="0">
              <a:solidFill>
                <a:srgbClr val="F37021"/>
              </a:solidFill>
              <a:latin typeface="Arial" charset="0"/>
            </a:endParaRPr>
          </a:p>
        </p:txBody>
      </p:sp>
    </p:spTree>
    <p:extLst>
      <p:ext uri="{BB962C8B-B14F-4D97-AF65-F5344CB8AC3E}">
        <p14:creationId xmlns:p14="http://schemas.microsoft.com/office/powerpoint/2010/main" val="1694632995"/>
      </p:ext>
    </p:extLst>
  </p:cSld>
  <p:clrMapOvr>
    <a:masterClrMapping/>
  </p:clrMapOvr>
  <p:transition>
    <p:fade/>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p:txBody>
          <a:bodyPr/>
          <a:lstStyle/>
          <a:p>
            <a:r>
              <a:rPr lang="en-US" dirty="0" smtClean="0">
                <a:solidFill>
                  <a:srgbClr val="00B0F0"/>
                </a:solidFill>
              </a:rPr>
              <a:t>PREMIRROR Advice</a:t>
            </a:r>
            <a:endParaRPr lang="en-US" dirty="0">
              <a:solidFill>
                <a:srgbClr val="00B0F0"/>
              </a:solidFill>
              <a:latin typeface="Arial" charset="0"/>
            </a:endParaRPr>
          </a:p>
        </p:txBody>
      </p:sp>
      <p:sp>
        <p:nvSpPr>
          <p:cNvPr id="13314" name="Content Placeholder 2"/>
          <p:cNvSpPr>
            <a:spLocks noGrp="1"/>
          </p:cNvSpPr>
          <p:nvPr>
            <p:ph sz="quarter" idx="13"/>
          </p:nvPr>
        </p:nvSpPr>
        <p:spPr>
          <a:xfrm>
            <a:off x="459486" y="925689"/>
            <a:ext cx="8233186" cy="5219930"/>
          </a:xfrm>
        </p:spPr>
        <p:txBody>
          <a:bodyPr/>
          <a:lstStyle/>
          <a:p>
            <a:pPr eaLnBrk="1" hangingPunct="1">
              <a:spcBef>
                <a:spcPts val="900"/>
              </a:spcBef>
              <a:buFontTx/>
              <a:buChar char="•"/>
            </a:pPr>
            <a:r>
              <a:rPr lang="en-US" sz="1800" dirty="0" smtClean="0">
                <a:latin typeface="Arial" charset="0"/>
              </a:rPr>
              <a:t>Design your rules so that a conversion rule does not match itself. Here is an example of a set of rules that explicitly blocks self-matching after the first substitution:</a:t>
            </a:r>
            <a:br>
              <a:rPr lang="en-US" sz="1800" dirty="0" smtClean="0">
                <a:latin typeface="Arial" charset="0"/>
              </a:rPr>
            </a:br>
            <a:r>
              <a:rPr lang="en-US" sz="1800" dirty="0" smtClean="0">
                <a:latin typeface="Arial" charset="0"/>
              </a:rPr>
              <a:t/>
            </a:r>
            <a:br>
              <a:rPr lang="en-US" sz="1800" dirty="0" smtClean="0">
                <a:latin typeface="Arial" charset="0"/>
              </a:rPr>
            </a:br>
            <a:r>
              <a:rPr lang="en-US" sz="1800" dirty="0" err="1" smtClean="0">
                <a:latin typeface="Arial" charset="0"/>
              </a:rPr>
              <a:t>git</a:t>
            </a:r>
            <a:r>
              <a:rPr lang="en-US" sz="1800" dirty="0">
                <a:latin typeface="Arial" charset="0"/>
              </a:rPr>
              <a:t>://.*/.*/(.*) https://${</a:t>
            </a:r>
            <a:r>
              <a:rPr lang="en-US" sz="1800" dirty="0" smtClean="0">
                <a:latin typeface="Arial" charset="0"/>
              </a:rPr>
              <a:t>CORP_MIRRORS}/</a:t>
            </a:r>
            <a:r>
              <a:rPr lang="en-US" sz="1800" dirty="0">
                <a:latin typeface="Arial" charset="0"/>
              </a:rPr>
              <a:t>gadget/oe-core-dl-1.8/${CORP_MIRRORS_SHOW_BRANCH}:downloads/\</a:t>
            </a:r>
            <a:r>
              <a:rPr lang="en-US" sz="1800" dirty="0" smtClean="0">
                <a:latin typeface="Arial" charset="0"/>
              </a:rPr>
              <a:t>1</a:t>
            </a:r>
            <a:br>
              <a:rPr lang="en-US" sz="1800" dirty="0" smtClean="0">
                <a:latin typeface="Arial" charset="0"/>
              </a:rPr>
            </a:br>
            <a:r>
              <a:rPr lang="en-US" sz="1800" dirty="0" smtClean="0">
                <a:latin typeface="Arial" charset="0"/>
              </a:rPr>
              <a:t/>
            </a:r>
            <a:br>
              <a:rPr lang="en-US" sz="1800" dirty="0" smtClean="0">
                <a:latin typeface="Arial" charset="0"/>
              </a:rPr>
            </a:br>
            <a:r>
              <a:rPr lang="en-US" sz="1800" dirty="0" smtClean="0">
                <a:latin typeface="Arial" charset="0"/>
              </a:rPr>
              <a:t>https</a:t>
            </a:r>
            <a:r>
              <a:rPr lang="en-US" sz="1800" dirty="0">
                <a:latin typeface="Arial" charset="0"/>
              </a:rPr>
              <a:t>://</a:t>
            </a:r>
            <a:r>
              <a:rPr lang="en-US" sz="1800" dirty="0">
                <a:solidFill>
                  <a:srgbClr val="F37021"/>
                </a:solidFill>
                <a:latin typeface="Arial" charset="0"/>
              </a:rPr>
              <a:t>^(?!${</a:t>
            </a:r>
            <a:r>
              <a:rPr lang="en-US" sz="1800" dirty="0" smtClean="0">
                <a:solidFill>
                  <a:srgbClr val="F37021"/>
                </a:solidFill>
                <a:latin typeface="Arial" charset="0"/>
              </a:rPr>
              <a:t>CORP_MIRRORS}).*</a:t>
            </a:r>
            <a:r>
              <a:rPr lang="en-US" sz="1800" dirty="0" smtClean="0">
                <a:latin typeface="Arial" charset="0"/>
              </a:rPr>
              <a:t>/.* </a:t>
            </a:r>
            <a:r>
              <a:rPr lang="en-US" sz="1800" dirty="0">
                <a:latin typeface="Arial" charset="0"/>
              </a:rPr>
              <a:t>https://${</a:t>
            </a:r>
            <a:r>
              <a:rPr lang="en-US" sz="1800" dirty="0" smtClean="0">
                <a:latin typeface="Arial" charset="0"/>
              </a:rPr>
              <a:t>CORP_MIRRORS}/</a:t>
            </a:r>
            <a:r>
              <a:rPr lang="en-US" sz="1800" dirty="0">
                <a:latin typeface="Arial" charset="0"/>
              </a:rPr>
              <a:t>gadget/oe-core-dl-1.8/${CORP_MIRRORS_SHOW_BRANCH</a:t>
            </a:r>
            <a:r>
              <a:rPr lang="en-US" sz="1800" dirty="0" smtClean="0">
                <a:latin typeface="Arial" charset="0"/>
              </a:rPr>
              <a:t>}:/</a:t>
            </a:r>
            <a:endParaRPr lang="en-US" sz="1800" dirty="0">
              <a:latin typeface="Arial" charset="0"/>
            </a:endParaRPr>
          </a:p>
          <a:p>
            <a:pPr eaLnBrk="1" hangingPunct="1">
              <a:spcBef>
                <a:spcPts val="900"/>
              </a:spcBef>
              <a:buFontTx/>
              <a:buChar char="•"/>
            </a:pPr>
            <a:endParaRPr lang="en-US" sz="1800" dirty="0">
              <a:latin typeface="Arial" charset="0"/>
            </a:endParaRPr>
          </a:p>
          <a:p>
            <a:pPr eaLnBrk="1" hangingPunct="1">
              <a:spcBef>
                <a:spcPts val="900"/>
              </a:spcBef>
              <a:buFontTx/>
              <a:buChar char="•"/>
            </a:pPr>
            <a:r>
              <a:rPr lang="en-US" sz="1800" dirty="0" smtClean="0">
                <a:latin typeface="Arial" charset="0"/>
              </a:rPr>
              <a:t>However</a:t>
            </a:r>
            <a:r>
              <a:rPr lang="en-US" sz="1800" dirty="0">
                <a:latin typeface="Arial" charset="0"/>
              </a:rPr>
              <a:t>, with that said, there </a:t>
            </a:r>
            <a:r>
              <a:rPr lang="en-US" sz="1800" dirty="0" smtClean="0">
                <a:latin typeface="Arial" charset="0"/>
              </a:rPr>
              <a:t>still can be implicit loops, </a:t>
            </a:r>
            <a:r>
              <a:rPr lang="en-US" sz="1800" dirty="0">
                <a:latin typeface="Arial" charset="0"/>
              </a:rPr>
              <a:t>such that one </a:t>
            </a:r>
            <a:r>
              <a:rPr lang="en-US" sz="1800" dirty="0" smtClean="0">
                <a:latin typeface="Arial" charset="0"/>
              </a:rPr>
              <a:t>rule will </a:t>
            </a:r>
            <a:r>
              <a:rPr lang="en-US" sz="1800" dirty="0">
                <a:latin typeface="Arial" charset="0"/>
              </a:rPr>
              <a:t>run over the results of a previous rule.</a:t>
            </a:r>
          </a:p>
          <a:p>
            <a:pPr eaLnBrk="1" hangingPunct="1">
              <a:spcBef>
                <a:spcPts val="900"/>
              </a:spcBef>
              <a:buFontTx/>
              <a:buChar char="•"/>
            </a:pPr>
            <a:endParaRPr lang="en-US" sz="1800" dirty="0">
              <a:latin typeface="Arial" charset="0"/>
            </a:endParaRPr>
          </a:p>
          <a:p>
            <a:pPr eaLnBrk="1" hangingPunct="1">
              <a:spcBef>
                <a:spcPts val="900"/>
              </a:spcBef>
              <a:buFontTx/>
              <a:buChar char="•"/>
            </a:pPr>
            <a:r>
              <a:rPr lang="en-US" sz="1800" dirty="0">
                <a:latin typeface="Arial" charset="0"/>
              </a:rPr>
              <a:t>And of course it's  </a:t>
            </a:r>
            <a:r>
              <a:rPr lang="en-US" sz="1800" dirty="0" smtClean="0">
                <a:latin typeface="Arial" charset="0"/>
              </a:rPr>
              <a:t>the sum of PREMIRRORS</a:t>
            </a:r>
            <a:r>
              <a:rPr lang="en-US" sz="1800" dirty="0">
                <a:latin typeface="Arial" charset="0"/>
              </a:rPr>
              <a:t>, &lt;regular&gt;, MIRRORS in the download order</a:t>
            </a:r>
            <a:r>
              <a:rPr lang="en-US" sz="1800" dirty="0" smtClean="0">
                <a:latin typeface="Arial" charset="0"/>
              </a:rPr>
              <a:t>. The </a:t>
            </a:r>
            <a:r>
              <a:rPr lang="en-US" sz="1800" dirty="0">
                <a:latin typeface="Arial" charset="0"/>
              </a:rPr>
              <a:t>more rules you put </a:t>
            </a:r>
            <a:r>
              <a:rPr lang="en-US" sz="1800" dirty="0" smtClean="0">
                <a:latin typeface="Arial" charset="0"/>
              </a:rPr>
              <a:t>in, </a:t>
            </a:r>
            <a:r>
              <a:rPr lang="en-US" sz="1800" dirty="0">
                <a:latin typeface="Arial" charset="0"/>
              </a:rPr>
              <a:t>the bigger the table, the more </a:t>
            </a:r>
            <a:r>
              <a:rPr lang="en-US" sz="1800" dirty="0" smtClean="0">
                <a:latin typeface="Arial" charset="0"/>
              </a:rPr>
              <a:t>matching attempts may be processed before </a:t>
            </a:r>
            <a:r>
              <a:rPr lang="en-US" sz="1800" dirty="0">
                <a:latin typeface="Arial" charset="0"/>
              </a:rPr>
              <a:t>a </a:t>
            </a:r>
            <a:r>
              <a:rPr lang="en-US" sz="1800" dirty="0" smtClean="0">
                <a:latin typeface="Arial" charset="0"/>
              </a:rPr>
              <a:t>non-match.</a:t>
            </a:r>
            <a:endParaRPr lang="en-US" sz="1800" dirty="0">
              <a:latin typeface="Arial" charset="0"/>
            </a:endParaRPr>
          </a:p>
        </p:txBody>
      </p:sp>
    </p:spTree>
    <p:extLst>
      <p:ext uri="{BB962C8B-B14F-4D97-AF65-F5344CB8AC3E}">
        <p14:creationId xmlns:p14="http://schemas.microsoft.com/office/powerpoint/2010/main" val="927482453"/>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YoctoTemplate_1">
  <a:themeElements>
    <a:clrScheme name="Yocto Colors">
      <a:dk1>
        <a:srgbClr val="37424A"/>
      </a:dk1>
      <a:lt1>
        <a:sysClr val="window" lastClr="FFFFFF"/>
      </a:lt1>
      <a:dk2>
        <a:srgbClr val="000000"/>
      </a:dk2>
      <a:lt2>
        <a:srgbClr val="AEB0B3"/>
      </a:lt2>
      <a:accent1>
        <a:srgbClr val="0098DB"/>
      </a:accent1>
      <a:accent2>
        <a:srgbClr val="EAAB00"/>
      </a:accent2>
      <a:accent3>
        <a:srgbClr val="910000"/>
      </a:accent3>
      <a:accent4>
        <a:srgbClr val="D4D4D3"/>
      </a:accent4>
      <a:accent5>
        <a:srgbClr val="737373"/>
      </a:accent5>
      <a:accent6>
        <a:srgbClr val="414141"/>
      </a:accent6>
      <a:hlink>
        <a:srgbClr val="0098DB"/>
      </a:hlink>
      <a:folHlink>
        <a:srgbClr val="0098D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flip="none" rotWithShape="1">
          <a:gsLst>
            <a:gs pos="5000">
              <a:schemeClr val="accent2"/>
            </a:gs>
            <a:gs pos="95000">
              <a:schemeClr val="accent1"/>
            </a:gs>
          </a:gsLst>
          <a:lin ang="16200000" scaled="0"/>
          <a:tileRect/>
        </a:gradFill>
        <a:ln w="3175" cap="flat" cmpd="sng" algn="ctr">
          <a:solidFill>
            <a:schemeClr val="tx1"/>
          </a:solidFill>
          <a:prstDash val="solid"/>
          <a:round/>
          <a:headEnd type="none" w="sm" len="sm"/>
          <a:tailEnd type="none" w="sm" len="sm"/>
        </a:ln>
        <a:effectLst/>
      </a:spPr>
      <a:bodyPr vert="horz" wrap="none" lIns="91440" tIns="45720" rIns="91440" bIns="45720" numCol="1" rtlCol="0" anchor="ctr" anchorCtr="0" compatLnSpc="1">
        <a:prstTxWarp prst="textNoShape">
          <a:avLst/>
        </a:prstTxWarp>
      </a:bodyPr>
      <a:lstStyle>
        <a:defPPr eaLnBrk="0" hangingPunct="0">
          <a:defRPr sz="2000" b="1" smtClean="0">
            <a:latin typeface="Neo Sans Intel" pitchFamily="34" charset="0"/>
            <a:cs typeface="Arial" pitchFamily="34"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Neo Sans Intel" pitchFamily="34" charset="0"/>
            <a:cs typeface="Arial" pitchFamily="34" charset="0"/>
          </a:defRPr>
        </a:defPPr>
      </a:lstStyle>
    </a:lnDef>
    <a:txDef>
      <a:spPr>
        <a:noFill/>
      </a:spPr>
      <a:bodyPr wrap="none" rtlCol="0">
        <a:spAutoFit/>
      </a:bodyPr>
      <a:lstStyle>
        <a:defPPr>
          <a:defRPr dirty="0" err="1" smtClean="0">
            <a:latin typeface="+mn-lt"/>
          </a:defRPr>
        </a:defPPr>
      </a:lstStyle>
    </a:txDef>
  </a:objectDefaults>
  <a:extraClrSchemeLst>
    <a:extraClrScheme>
      <a:clrScheme name="2_intel_template_1_111605_BLUE 1">
        <a:dk1>
          <a:srgbClr val="FF5C00"/>
        </a:dk1>
        <a:lt1>
          <a:srgbClr val="FFFFFF"/>
        </a:lt1>
        <a:dk2>
          <a:srgbClr val="0C2E86"/>
        </a:dk2>
        <a:lt2>
          <a:srgbClr val="F5E647"/>
        </a:lt2>
        <a:accent1>
          <a:srgbClr val="A6CAE1"/>
        </a:accent1>
        <a:accent2>
          <a:srgbClr val="567EB9"/>
        </a:accent2>
        <a:accent3>
          <a:srgbClr val="AAADC3"/>
        </a:accent3>
        <a:accent4>
          <a:srgbClr val="DADADA"/>
        </a:accent4>
        <a:accent5>
          <a:srgbClr val="D0E1EE"/>
        </a:accent5>
        <a:accent6>
          <a:srgbClr val="4D72A7"/>
        </a:accent6>
        <a:hlink>
          <a:srgbClr val="0860A8"/>
        </a:hlink>
        <a:folHlink>
          <a:srgbClr val="AA014C"/>
        </a:folHlink>
      </a:clrScheme>
      <a:clrMap bg1="dk2" tx1="lt1" bg2="dk1" tx2="lt2" accent1="accent1" accent2="accent2" accent3="accent3" accent4="accent4" accent5="accent5" accent6="accent6" hlink="hlink" folHlink="folHlink"/>
    </a:extraClrScheme>
    <a:extraClrScheme>
      <a:clrScheme name="2_intel_template_1_111605_BLUE 2">
        <a:dk1>
          <a:srgbClr val="0860A8"/>
        </a:dk1>
        <a:lt1>
          <a:srgbClr val="FFFFFF"/>
        </a:lt1>
        <a:dk2>
          <a:srgbClr val="F5E647"/>
        </a:dk2>
        <a:lt2>
          <a:srgbClr val="FF5C47"/>
        </a:lt2>
        <a:accent1>
          <a:srgbClr val="A6CAE1"/>
        </a:accent1>
        <a:accent2>
          <a:srgbClr val="567EB9"/>
        </a:accent2>
        <a:accent3>
          <a:srgbClr val="FFFFFF"/>
        </a:accent3>
        <a:accent4>
          <a:srgbClr val="06518F"/>
        </a:accent4>
        <a:accent5>
          <a:srgbClr val="D0E1EE"/>
        </a:accent5>
        <a:accent6>
          <a:srgbClr val="4D72A7"/>
        </a:accent6>
        <a:hlink>
          <a:srgbClr val="0C2E86"/>
        </a:hlink>
        <a:folHlink>
          <a:srgbClr val="AA014C"/>
        </a:folHlink>
      </a:clrScheme>
      <a:clrMap bg1="lt1" tx1="dk1" bg2="lt2" tx2="dk2" accent1="accent1" accent2="accent2" accent3="accent3" accent4="accent4" accent5="accent5" accent6="accent6" hlink="hlink" folHlink="folHlink"/>
    </a:extraClrScheme>
    <a:extraClrScheme>
      <a:clrScheme name="2_intel_template_1_111605_BLUE 3">
        <a:dk1>
          <a:srgbClr val="000000"/>
        </a:dk1>
        <a:lt1>
          <a:srgbClr val="FFFFFF"/>
        </a:lt1>
        <a:dk2>
          <a:srgbClr val="DDDDDD"/>
        </a:dk2>
        <a:lt2>
          <a:srgbClr val="5F5F5F"/>
        </a:lt2>
        <a:accent1>
          <a:srgbClr val="A6CAE1"/>
        </a:accent1>
        <a:accent2>
          <a:srgbClr val="567EB9"/>
        </a:accent2>
        <a:accent3>
          <a:srgbClr val="FFFFFF"/>
        </a:accent3>
        <a:accent4>
          <a:srgbClr val="000000"/>
        </a:accent4>
        <a:accent5>
          <a:srgbClr val="D0E1EE"/>
        </a:accent5>
        <a:accent6>
          <a:srgbClr val="4D72A7"/>
        </a:accent6>
        <a:hlink>
          <a:srgbClr val="0860A8"/>
        </a:hlink>
        <a:folHlink>
          <a:srgbClr val="0C2E8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1E05BC26083824DB2546712883D286F" ma:contentTypeVersion="0" ma:contentTypeDescription="Create a new document." ma:contentTypeScope="" ma:versionID="7be4ca5ea8e93d45448cc98ca8386b01">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C5CC5FB6-44E0-47C0-972B-EBB94824D4B0}">
  <ds:schemaRefs>
    <ds:schemaRef ds:uri="http://schemas.microsoft.com/sharepoint/v3/contenttype/forms"/>
  </ds:schemaRefs>
</ds:datastoreItem>
</file>

<file path=customXml/itemProps2.xml><?xml version="1.0" encoding="utf-8"?>
<ds:datastoreItem xmlns:ds="http://schemas.openxmlformats.org/officeDocument/2006/customXml" ds:itemID="{14A94C8E-3E2B-4AD9-8D67-7815198BE085}">
  <ds:schemaRefs>
    <ds:schemaRef ds:uri="http://www.w3.org/XML/1998/namespace"/>
    <ds:schemaRef ds:uri="http://schemas.microsoft.com/office/2006/metadata/properties"/>
    <ds:schemaRef ds:uri="http://purl.org/dc/elements/1.1/"/>
    <ds:schemaRef ds:uri="http://purl.org/dc/dcmitype/"/>
    <ds:schemaRef ds:uri="http://purl.org/dc/terms/"/>
    <ds:schemaRef ds:uri="http://schemas.microsoft.com/office/2006/documentManagement/types"/>
    <ds:schemaRef ds:uri="http://schemas.openxmlformats.org/package/2006/metadata/core-properties"/>
  </ds:schemaRefs>
</ds:datastoreItem>
</file>

<file path=customXml/itemProps3.xml><?xml version="1.0" encoding="utf-8"?>
<ds:datastoreItem xmlns:ds="http://schemas.openxmlformats.org/officeDocument/2006/customXml" ds:itemID="{BDD2175F-1B0C-4243-BC5D-5F5F8E5CB20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
  <TotalTime>67337</TotalTime>
  <Words>14429</Words>
  <Application>Microsoft Office PowerPoint</Application>
  <PresentationFormat>On-screen Show (4:3)</PresentationFormat>
  <Paragraphs>3236</Paragraphs>
  <Slides>270</Slides>
  <Notes>69</Notes>
  <HiddenSlides>1</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270</vt:i4>
      </vt:variant>
    </vt:vector>
  </HeadingPairs>
  <TitlesOfParts>
    <vt:vector size="272" baseType="lpstr">
      <vt:lpstr>YoctoTemplate_1</vt:lpstr>
      <vt:lpstr>Microsoft Excel Worksheet</vt:lpstr>
      <vt:lpstr>Developer Day Class  </vt:lpstr>
      <vt:lpstr>Welcome DevDay Class San Diego 2019!</vt:lpstr>
      <vt:lpstr>Agenda – The Developer Day Class</vt:lpstr>
      <vt:lpstr>Activity One</vt:lpstr>
      <vt:lpstr>Outline</vt:lpstr>
      <vt:lpstr>Yocto Project Dev Day</vt:lpstr>
      <vt:lpstr>Yocto Project releases </vt:lpstr>
      <vt:lpstr>What’s coming in 3.0 , aka “zeus”</vt:lpstr>
      <vt:lpstr>Live Coding with Yocto Project  </vt:lpstr>
      <vt:lpstr>Yocto Project Summit 2019  </vt:lpstr>
      <vt:lpstr>Yocto Project at ELC (Wed)  </vt:lpstr>
      <vt:lpstr>Yocto Project at ELC (Thu)  </vt:lpstr>
      <vt:lpstr>Yocto Project at ELC (Fri)  </vt:lpstr>
      <vt:lpstr>Join our community</vt:lpstr>
      <vt:lpstr>Class Account Setup</vt:lpstr>
      <vt:lpstr>Yocto Project Dev Day Lab Setup</vt:lpstr>
      <vt:lpstr>FYI: How class project was prepared (1/2)</vt:lpstr>
      <vt:lpstr>FYI: How class project was prepared (2/2)</vt:lpstr>
      <vt:lpstr>NOTE: Clean Shells!</vt:lpstr>
      <vt:lpstr>Activity Two</vt:lpstr>
      <vt:lpstr>Outline</vt:lpstr>
      <vt:lpstr>What is the Runqueue?</vt:lpstr>
      <vt:lpstr>What is the Runqueue?</vt:lpstr>
      <vt:lpstr>Traditional Runqueue Execution</vt:lpstr>
      <vt:lpstr>Traditional Runqueue Execution</vt:lpstr>
      <vt:lpstr>Traditional Runqueue Execution</vt:lpstr>
      <vt:lpstr>Traditional Runqueue Execution</vt:lpstr>
      <vt:lpstr>Traditional Runqueue Execution</vt:lpstr>
      <vt:lpstr>What is the purpose of Hash Equivalence?</vt:lpstr>
      <vt:lpstr>Runqueue Execution with Hash Equivalence Server</vt:lpstr>
      <vt:lpstr>Runqueue Execution with Hash Equivalence Server</vt:lpstr>
      <vt:lpstr>Runqueue Execution with Hash Equivalence Server </vt:lpstr>
      <vt:lpstr>Runqueue Execution with Hash Equivalence Server </vt:lpstr>
      <vt:lpstr>Runqueue Execution with Hash Equivalence Server </vt:lpstr>
      <vt:lpstr>Runqueue Execution with Hash Equivalence Server  </vt:lpstr>
      <vt:lpstr>Runqueue Execution with Hash Equivalence Server</vt:lpstr>
      <vt:lpstr>Signature Generation with Hash Equivalence Server</vt:lpstr>
      <vt:lpstr>Signature Generation with Hash Equivalence Server  </vt:lpstr>
      <vt:lpstr>Signature Generation with Hash Equivalence Server</vt:lpstr>
      <vt:lpstr>Signature Generation with Hash Equivalence Server </vt:lpstr>
      <vt:lpstr>Signature Generation with Hash Equivalence Server </vt:lpstr>
      <vt:lpstr>Signature Generation with Hash Equivalence Server </vt:lpstr>
      <vt:lpstr>Signature Generation with Hash Equivalence Server </vt:lpstr>
      <vt:lpstr>Live Demo &amp; Exercise</vt:lpstr>
      <vt:lpstr>The Role of Reproducible Builds</vt:lpstr>
      <vt:lpstr>Alternative Output Hash Methods</vt:lpstr>
      <vt:lpstr>Activity Three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Activity Four</vt:lpstr>
      <vt:lpstr>Package Manager Overview</vt:lpstr>
      <vt:lpstr>Yocto Package Feed Overview</vt:lpstr>
      <vt:lpstr>Understanding RPM Packages in Yocto</vt:lpstr>
      <vt:lpstr>Understanding RPM Package Index in Yocto</vt:lpstr>
      <vt:lpstr>Tools and Commands</vt:lpstr>
      <vt:lpstr>Tools and Commands</vt:lpstr>
      <vt:lpstr>On Target Development – Better, Faster, Stronger</vt:lpstr>
      <vt:lpstr>Setting up a package feed - Target Setup</vt:lpstr>
      <vt:lpstr>Setting up a package feed</vt:lpstr>
      <vt:lpstr>Caveats and Reminders</vt:lpstr>
      <vt:lpstr>On Target Development – Better, Faster, Stronger</vt:lpstr>
      <vt:lpstr>Package Revision (PR) Server Overview</vt:lpstr>
      <vt:lpstr>PR Server Overview - Variables</vt:lpstr>
      <vt:lpstr>PR Server Example</vt:lpstr>
      <vt:lpstr>PR Server - Commands</vt:lpstr>
      <vt:lpstr>On Target Development – Better, Faster, Stronger</vt:lpstr>
      <vt:lpstr>Signing Overview</vt:lpstr>
      <vt:lpstr>Signing The Packages</vt:lpstr>
      <vt:lpstr>Signing The Package Feed</vt:lpstr>
      <vt:lpstr>Signing The Package Feed (optional)</vt:lpstr>
      <vt:lpstr>Testing Packages with ptest (Optional? Not really!)</vt:lpstr>
      <vt:lpstr>On Target Development – Better, Faster, Stronger</vt:lpstr>
      <vt:lpstr>Keeping feeds secure</vt:lpstr>
      <vt:lpstr>On Target Development – Better, Faster, Stronger</vt:lpstr>
      <vt:lpstr>The Future of Package Feeds – Can We Upgrade?</vt:lpstr>
      <vt:lpstr>Yocto as a Binary Distro</vt:lpstr>
      <vt:lpstr>Yocto as a Binary Distro – Questions to Answer</vt:lpstr>
      <vt:lpstr>Yocto as a Binary Distro – Questions to Answer</vt:lpstr>
      <vt:lpstr>Yocto as a Binary Distro – Questions to Answer</vt:lpstr>
      <vt:lpstr>Yocto as a Binary Distro – Questions to Answer</vt:lpstr>
      <vt:lpstr>Activity Five A</vt:lpstr>
      <vt:lpstr>Mirrors and Pre-Mirrors</vt:lpstr>
      <vt:lpstr>Uses for pre-mirrors</vt:lpstr>
      <vt:lpstr>How PREMIRROR RE substitution works </vt:lpstr>
      <vt:lpstr>Infinite PREMIRROR Loop Example </vt:lpstr>
      <vt:lpstr>PREMIRROR Advice</vt:lpstr>
      <vt:lpstr>PREMIRROR</vt:lpstr>
      <vt:lpstr>Sstate and Downloads</vt:lpstr>
      <vt:lpstr>Sstate and Downloads: Sharing and Portability</vt:lpstr>
      <vt:lpstr>Sstate: Mirrors</vt:lpstr>
      <vt:lpstr>Sstate: recommendations</vt:lpstr>
      <vt:lpstr> Sstate: Known issues</vt:lpstr>
      <vt:lpstr> Debugging Sstate Issues</vt:lpstr>
      <vt:lpstr> Debugging Sstate Issues</vt:lpstr>
      <vt:lpstr>Activity Five B</vt:lpstr>
      <vt:lpstr>WIC: Open Embedded Image Creation</vt:lpstr>
      <vt:lpstr>WIC: Requirements</vt:lpstr>
      <vt:lpstr>WIC: Help</vt:lpstr>
      <vt:lpstr>WIC: Help</vt:lpstr>
      <vt:lpstr>WIC: Operational Modes</vt:lpstr>
      <vt:lpstr>WIC: Cooked Mode</vt:lpstr>
      <vt:lpstr>WIC: Raw Mode</vt:lpstr>
      <vt:lpstr>WIC: Available kickstart files</vt:lpstr>
      <vt:lpstr>WIC: Example Kickstart File</vt:lpstr>
      <vt:lpstr>WIC: Using WIC (genericx86)</vt:lpstr>
      <vt:lpstr>WIC: Custom Kickstart Files</vt:lpstr>
      <vt:lpstr>WIC: Plug-ins </vt:lpstr>
      <vt:lpstr>WIC:</vt:lpstr>
      <vt:lpstr>Introducing BMAPTOOL : Sparse Boot Images</vt:lpstr>
      <vt:lpstr>Activity Six</vt:lpstr>
      <vt:lpstr>Topics</vt:lpstr>
      <vt:lpstr>Caveats</vt:lpstr>
      <vt:lpstr>Containers</vt:lpstr>
      <vt:lpstr>Containers (continued)</vt:lpstr>
      <vt:lpstr>Container Drawbacks?</vt:lpstr>
      <vt:lpstr>Container Drawbacks? (continued)</vt:lpstr>
      <vt:lpstr>So is OE / YP a solution?</vt:lpstr>
      <vt:lpstr>So is OE / YP a solution? (continued)</vt:lpstr>
      <vt:lpstr>OE / YP container support</vt:lpstr>
      <vt:lpstr>OE / YP container support (continued)</vt:lpstr>
      <vt:lpstr>Examples</vt:lpstr>
      <vt:lpstr>Build Bootstrap Container Example</vt:lpstr>
      <vt:lpstr>Quick and dirty with local.conf</vt:lpstr>
      <vt:lpstr>Notes</vt:lpstr>
      <vt:lpstr>Image definition: build-container.bb</vt:lpstr>
      <vt:lpstr>Alpine-like Container Example</vt:lpstr>
      <vt:lpstr>Quick and dirty with local.conf</vt:lpstr>
      <vt:lpstr>Resulting core-image-minimal manifest</vt:lpstr>
      <vt:lpstr>Notes</vt:lpstr>
      <vt:lpstr>Example distro configuration: schooner.conf</vt:lpstr>
      <vt:lpstr>Application Container Example</vt:lpstr>
      <vt:lpstr>Base application image: app-container-image.bb</vt:lpstr>
      <vt:lpstr>app-container-image-lighttpd.bb</vt:lpstr>
      <vt:lpstr>Resulting image manifest</vt:lpstr>
      <vt:lpstr>Notes</vt:lpstr>
      <vt:lpstr>Multiconfig</vt:lpstr>
      <vt:lpstr>Multiconfig</vt:lpstr>
      <vt:lpstr>Multiconfig usage</vt:lpstr>
      <vt:lpstr>Multiconfig notes</vt:lpstr>
      <vt:lpstr>Containers and multiconfig?</vt:lpstr>
      <vt:lpstr>Multiconfig Nested Container Example</vt:lpstr>
      <vt:lpstr>Multiconfig setup</vt:lpstr>
      <vt:lpstr>host-app-container-lighttpd.bb</vt:lpstr>
      <vt:lpstr>marina.conf</vt:lpstr>
      <vt:lpstr>app-container-image-lighttpd.nspawn</vt:lpstr>
      <vt:lpstr>container-host-image.bb</vt:lpstr>
      <vt:lpstr>Outstanding issues</vt:lpstr>
      <vt:lpstr>Resources</vt:lpstr>
      <vt:lpstr>Activity Seven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Activity Eight</vt:lpstr>
      <vt:lpstr>Toaster: Latest Features (1/2)</vt:lpstr>
      <vt:lpstr>Toaster: Latest Features (2/2)</vt:lpstr>
      <vt:lpstr>Intel System Studio 2019: Yocto Project Compatible</vt:lpstr>
      <vt:lpstr>Intel System Studio 2019: Yocto Project Compatible</vt:lpstr>
      <vt:lpstr>Intel System Studio 2019: Yocto Project Compatible</vt:lpstr>
      <vt:lpstr>New Security Response Tool (SRTool)</vt:lpstr>
      <vt:lpstr>Questions and Answers</vt:lpstr>
      <vt:lpstr>Thank you for your participation!</vt:lpstr>
      <vt:lpstr>Activity Bonus #1</vt:lpstr>
      <vt:lpstr>How to add layers to Workspace</vt:lpstr>
      <vt:lpstr>Are there some Workspace helper Tools</vt:lpstr>
      <vt:lpstr>How to make changes in workspace</vt:lpstr>
      <vt:lpstr>How to enquire package information ?</vt:lpstr>
      <vt:lpstr>How to run meta-data self tests (unit tests)</vt:lpstr>
      <vt:lpstr>How to run image auto-test</vt:lpstr>
      <vt:lpstr>How to send Code upstream</vt:lpstr>
      <vt:lpstr>How to Customize Distro</vt:lpstr>
      <vt:lpstr>How to Customize Machine</vt:lpstr>
      <vt:lpstr>How to setup/use feeds ?</vt:lpstr>
      <vt:lpstr>Activity Bonux #2</vt:lpstr>
      <vt:lpstr>What I’ll be talking about</vt:lpstr>
      <vt:lpstr>General areas I’ll be covering</vt:lpstr>
      <vt:lpstr>Some context </vt:lpstr>
      <vt:lpstr>Proxies</vt:lpstr>
      <vt:lpstr>When things go wrong </vt:lpstr>
      <vt:lpstr>It broke – what would have helped?</vt:lpstr>
      <vt:lpstr>Recipes</vt:lpstr>
      <vt:lpstr>Recipes and packages </vt:lpstr>
      <vt:lpstr>Application Development </vt:lpstr>
      <vt:lpstr>Improvements</vt:lpstr>
      <vt:lpstr>Cool things I stumbled across</vt:lpstr>
      <vt:lpstr>Activity Bonus #3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Red Peak Group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Cover Slide Title</dc:title>
  <dc:creator>Red Peak</dc:creator>
  <cp:lastModifiedBy>Reyna, David</cp:lastModifiedBy>
  <cp:revision>978</cp:revision>
  <dcterms:created xsi:type="dcterms:W3CDTF">2014-10-15T17:08:45Z</dcterms:created>
  <dcterms:modified xsi:type="dcterms:W3CDTF">2019-08-20T18:48:52Z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0x010100C1E05BC26083824DB2546712883D286F</vt:lpwstr>
  </property>
</Properties>
</file>