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6"/>
  </p:notesMasterIdLst>
  <p:handoutMasterIdLst>
    <p:handoutMasterId r:id="rId27"/>
  </p:handoutMasterIdLst>
  <p:sldIdLst>
    <p:sldId id="1231" r:id="rId5"/>
    <p:sldId id="1232" r:id="rId6"/>
    <p:sldId id="1233" r:id="rId7"/>
    <p:sldId id="1234" r:id="rId8"/>
    <p:sldId id="1235" r:id="rId9"/>
    <p:sldId id="1236" r:id="rId10"/>
    <p:sldId id="1237" r:id="rId11"/>
    <p:sldId id="1238" r:id="rId12"/>
    <p:sldId id="1239" r:id="rId13"/>
    <p:sldId id="1240" r:id="rId14"/>
    <p:sldId id="1241" r:id="rId15"/>
    <p:sldId id="1242" r:id="rId16"/>
    <p:sldId id="1243" r:id="rId17"/>
    <p:sldId id="1244" r:id="rId18"/>
    <p:sldId id="1245" r:id="rId19"/>
    <p:sldId id="1246" r:id="rId20"/>
    <p:sldId id="1247" r:id="rId21"/>
    <p:sldId id="1248" r:id="rId22"/>
    <p:sldId id="1249" r:id="rId23"/>
    <p:sldId id="1250" r:id="rId24"/>
    <p:sldId id="1258" r:id="rId2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521415D9-36F7-43E2-AB2F-B90AF26B5E84}">
      <p14:sectionLst xmlns:p14="http://schemas.microsoft.com/office/powerpoint/2010/main">
        <p14:section name="Color Option - Gray/Blue" id="{CA1DC593-3889-6348-BD5D-D8C374FECBAC}">
          <p14:sldIdLst>
            <p14:sldId id="1231"/>
            <p14:sldId id="1232"/>
            <p14:sldId id="1233"/>
            <p14:sldId id="1234"/>
            <p14:sldId id="1235"/>
            <p14:sldId id="1236"/>
            <p14:sldId id="1237"/>
            <p14:sldId id="1238"/>
            <p14:sldId id="1239"/>
            <p14:sldId id="1240"/>
            <p14:sldId id="1241"/>
            <p14:sldId id="1242"/>
            <p14:sldId id="1243"/>
            <p14:sldId id="1244"/>
            <p14:sldId id="1245"/>
            <p14:sldId id="1246"/>
            <p14:sldId id="1247"/>
            <p14:sldId id="1248"/>
            <p14:sldId id="1249"/>
            <p14:sldId id="1250"/>
            <p14:sldId id="1258"/>
          </p14:sldIdLst>
        </p14:section>
      </p14:sectionLst>
    </p:ext>
    <p:ext uri="{EFAFB233-063F-42B5-8137-9DF3F51BA10A}">
      <p15:sldGuideLst xmlns="" xmlns:p15="http://schemas.microsoft.com/office/powerpoint/2012/main">
        <p15:guide id="1" orient="horz" pos="880">
          <p15:clr>
            <a:srgbClr val="A4A3A4"/>
          </p15:clr>
        </p15:guide>
        <p15:guide id="2" pos="288">
          <p15:clr>
            <a:srgbClr val="A4A3A4"/>
          </p15:clr>
        </p15:guide>
        <p15:guide id="3" pos="5472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1C5"/>
    <a:srgbClr val="F37021"/>
    <a:srgbClr val="D7DF23"/>
    <a:srgbClr val="EADAE7"/>
    <a:srgbClr val="061922"/>
    <a:srgbClr val="B4BABD"/>
    <a:srgbClr val="8DC63F"/>
    <a:srgbClr val="FFC000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440" autoAdjust="0"/>
    <p:restoredTop sz="92199" autoAdjust="0"/>
  </p:normalViewPr>
  <p:slideViewPr>
    <p:cSldViewPr snapToGrid="0">
      <p:cViewPr>
        <p:scale>
          <a:sx n="80" d="100"/>
          <a:sy n="80" d="100"/>
        </p:scale>
        <p:origin x="-930" y="360"/>
      </p:cViewPr>
      <p:guideLst>
        <p:guide orient="horz" pos="880"/>
        <p:guide pos="288"/>
        <p:guide pos="547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5" d="100"/>
        <a:sy n="105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-780" y="26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3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335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ea typeface="+mn-ea"/>
                <a:cs typeface="Arial" charset="0"/>
              </a:defRPr>
            </a:lvl1pPr>
          </a:lstStyle>
          <a:p>
            <a:pPr>
              <a:defRPr/>
            </a:pPr>
            <a:fld id="{FABAE46E-1561-AC4B-9BA8-2DA4F5761C83}" type="datetimeFigureOut">
              <a:rPr lang="en-US"/>
              <a:pPr>
                <a:defRPr/>
              </a:pPr>
              <a:t>10/8/2019</a:t>
            </a:fld>
            <a:endParaRPr lang="en-US" dirty="0"/>
          </a:p>
        </p:txBody>
      </p:sp>
      <p:sp>
        <p:nvSpPr>
          <p:cNvPr id="8335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335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ea typeface="+mn-ea"/>
                <a:cs typeface="Arial" charset="0"/>
              </a:defRPr>
            </a:lvl1pPr>
          </a:lstStyle>
          <a:p>
            <a:pPr>
              <a:defRPr/>
            </a:pPr>
            <a:fld id="{7C249F61-EB84-D941-A27D-706C5670B78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11464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b="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86763452-1CC8-7B43-BC49-78EC29868FAE}" type="datetimeFigureOut">
              <a:rPr lang="en-US"/>
              <a:pPr>
                <a:defRPr/>
              </a:pPr>
              <a:t>10/8/2019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b="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3FA2B35A-7280-3245-838C-E1BA2FABE20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60652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E947C7-B964-45C8-86B8-BE2F3D003C4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6620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 txBox="1">
            <a:spLocks noGrp="1"/>
          </p:cNvSpPr>
          <p:nvPr>
            <p:ph type="sldNum" sz="quarter" idx="8"/>
          </p:nvPr>
        </p:nvSpPr>
        <p:spPr>
          <a:xfrm>
            <a:off x="3884759" y="8685360"/>
            <a:ext cx="2971440" cy="456839"/>
          </a:xfrm>
        </p:spPr>
        <p:txBody>
          <a:bodyPr wrap="square" lIns="91440" tIns="45720" rIns="91440" bIns="45720"/>
          <a:lstStyle/>
          <a:p>
            <a:pPr lvl="0"/>
            <a:fld id="{713B8E31-B9D9-4DF1-90F7-6F9035D0F276}" type="slidenum">
              <a:t>7</a:t>
            </a:fld>
            <a:endParaRPr lang="it-IT" sz="1200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685799" y="4343400"/>
            <a:ext cx="5486040" cy="4114440"/>
          </a:xfrm>
        </p:spPr>
        <p:txBody>
          <a:bodyPr wrap="square" lIns="91440" tIns="45720" rIns="91440" bIns="45720" anchor="t"/>
          <a:lstStyle/>
          <a:p>
            <a:pPr lvl="0" algn="l"/>
            <a:r>
              <a:rPr lang="it-IT"/>
              <a:t>Note in do_install, the ‘/’ is NOT missing between ${D}${bindir}</a:t>
            </a:r>
          </a:p>
          <a:p>
            <a:pPr lvl="0" algn="l"/>
            <a:endParaRPr lang="it-IT"/>
          </a:p>
          <a:p>
            <a:pPr lvl="0" algn="l"/>
            <a:endParaRPr lang="it-IT"/>
          </a:p>
          <a:p>
            <a:pPr lvl="0" algn="l"/>
            <a:r>
              <a:rPr lang="it-IT"/>
              <a:t>We cd ${S}  because default is ${B}, no source in ${B} (not default same as ${S} anymore)</a:t>
            </a:r>
          </a:p>
          <a:p>
            <a:pPr lvl="0" algn="l"/>
            <a:endParaRPr lang="it-IT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 txBox="1">
            <a:spLocks noGrp="1"/>
          </p:cNvSpPr>
          <p:nvPr>
            <p:ph type="sldNum" sz="quarter" idx="8"/>
          </p:nvPr>
        </p:nvSpPr>
        <p:spPr>
          <a:xfrm>
            <a:off x="3884759" y="8685360"/>
            <a:ext cx="2971440" cy="456839"/>
          </a:xfrm>
        </p:spPr>
        <p:txBody>
          <a:bodyPr wrap="square" lIns="91440" tIns="45720" rIns="91440" bIns="45720"/>
          <a:lstStyle/>
          <a:p>
            <a:pPr lvl="0"/>
            <a:fld id="{2E19CF14-2890-48D9-97A6-A71745A666A3}" type="slidenum">
              <a:t>14</a:t>
            </a:fld>
            <a:endParaRPr lang="it-IT" sz="1200">
              <a:solidFill>
                <a:srgbClr val="0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685799" y="4343400"/>
            <a:ext cx="5486040" cy="4114440"/>
          </a:xfrm>
        </p:spPr>
        <p:txBody>
          <a:bodyPr wrap="square" lIns="91440" tIns="45720" rIns="91440" bIns="45720" anchor="t"/>
          <a:lstStyle/>
          <a:p>
            <a:pPr lvl="0" algn="l"/>
            <a:r>
              <a:rPr lang="it-IT"/>
              <a:t>The build directory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_Slide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4554036" y="2776484"/>
            <a:ext cx="4157133" cy="1696858"/>
          </a:xfr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400" b="1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4554033" y="4576457"/>
            <a:ext cx="4157134" cy="880164"/>
          </a:xfrm>
        </p:spPr>
        <p:txBody>
          <a:bodyPr/>
          <a:lstStyle>
            <a:lvl1pPr marL="0" indent="0" algn="l">
              <a:buNone/>
              <a:defRPr sz="1800" b="0">
                <a:solidFill>
                  <a:schemeClr val="accent1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54538" y="5672138"/>
            <a:ext cx="4159250" cy="655637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accent2"/>
                </a:solidFill>
                <a:latin typeface="Arial"/>
                <a:cs typeface="Arial"/>
              </a:defRPr>
            </a:lvl1pPr>
            <a:lvl2pPr marL="342900" indent="0">
              <a:buNone/>
              <a:defRPr sz="1800" b="1">
                <a:solidFill>
                  <a:schemeClr val="accent2"/>
                </a:solidFill>
                <a:latin typeface="Arial"/>
                <a:cs typeface="Arial"/>
              </a:defRPr>
            </a:lvl2pPr>
            <a:lvl3pPr marL="342900" indent="0">
              <a:buFont typeface="Arial"/>
              <a:buNone/>
              <a:defRPr sz="1800" b="1">
                <a:solidFill>
                  <a:schemeClr val="accent2"/>
                </a:solidFill>
                <a:latin typeface="Arial"/>
                <a:cs typeface="Arial"/>
              </a:defRPr>
            </a:lvl3pPr>
            <a:lvl4pPr marL="339725" indent="0">
              <a:buNone/>
              <a:defRPr sz="1800" b="1">
                <a:solidFill>
                  <a:schemeClr val="accent2"/>
                </a:solidFill>
                <a:latin typeface="Arial"/>
                <a:cs typeface="Arial"/>
              </a:defRPr>
            </a:lvl4pPr>
            <a:lvl5pPr marL="339725" indent="0">
              <a:buNone/>
              <a:defRPr sz="1800" b="1">
                <a:solidFill>
                  <a:schemeClr val="accent2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008962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nal Slide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2922" y="2571895"/>
            <a:ext cx="5720802" cy="1711071"/>
          </a:xfrm>
        </p:spPr>
        <p:txBody>
          <a:bodyPr/>
          <a:lstStyle>
            <a:lvl1pPr algn="ctr">
              <a:lnSpc>
                <a:spcPct val="100000"/>
              </a:lnSpc>
              <a:defRPr sz="4800"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5277653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_Option1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33055" y="2991441"/>
            <a:ext cx="6846738" cy="871111"/>
          </a:xfrm>
        </p:spPr>
        <p:txBody>
          <a:bodyPr/>
          <a:lstStyle>
            <a:lvl1pPr algn="r">
              <a:lnSpc>
                <a:spcPct val="100000"/>
              </a:lnSpc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1"/>
          </p:nvPr>
        </p:nvSpPr>
        <p:spPr>
          <a:xfrm>
            <a:off x="1804988" y="4125913"/>
            <a:ext cx="6874805" cy="866775"/>
          </a:xfrm>
        </p:spPr>
        <p:txBody>
          <a:bodyPr/>
          <a:lstStyle>
            <a:lvl1pPr marL="0" indent="0" algn="r">
              <a:buNone/>
              <a:defRPr>
                <a:solidFill>
                  <a:srgbClr val="FFFFFF"/>
                </a:solidFill>
              </a:defRPr>
            </a:lvl1pPr>
            <a:lvl2pPr marL="1588" indent="0" algn="r">
              <a:buNone/>
              <a:defRPr>
                <a:solidFill>
                  <a:srgbClr val="FFFFFF"/>
                </a:solidFill>
              </a:defRPr>
            </a:lvl2pPr>
            <a:lvl3pPr marL="184467" indent="0" algn="r">
              <a:buNone/>
              <a:defRPr>
                <a:solidFill>
                  <a:srgbClr val="FFFFFF"/>
                </a:solidFill>
              </a:defRPr>
            </a:lvl3pPr>
            <a:lvl4pPr marL="415925" indent="0" algn="r">
              <a:buNone/>
              <a:defRPr>
                <a:solidFill>
                  <a:srgbClr val="FFFFFF"/>
                </a:solidFill>
              </a:defRPr>
            </a:lvl4pPr>
            <a:lvl5pPr marL="569912" indent="0" algn="r">
              <a:buNone/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1" name="Text Box 5"/>
          <p:cNvSpPr txBox="1">
            <a:spLocks noChangeArrowheads="1"/>
          </p:cNvSpPr>
          <p:nvPr userDrawn="1"/>
        </p:nvSpPr>
        <p:spPr bwMode="auto">
          <a:xfrm>
            <a:off x="6711544" y="6460197"/>
            <a:ext cx="1970557" cy="1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>
              <a:spcBef>
                <a:spcPct val="50000"/>
              </a:spcBef>
              <a:defRPr/>
            </a:pPr>
            <a:r>
              <a:rPr lang="en-US" sz="800" dirty="0" err="1" smtClean="0">
                <a:solidFill>
                  <a:schemeClr val="bg1">
                    <a:alpha val="50000"/>
                  </a:schemeClr>
                </a:solidFill>
                <a:latin typeface="Arial"/>
                <a:cs typeface="Arial"/>
              </a:rPr>
              <a:t>Yocto</a:t>
            </a:r>
            <a:r>
              <a:rPr lang="en-US" sz="800" dirty="0" smtClean="0">
                <a:solidFill>
                  <a:schemeClr val="bg1">
                    <a:alpha val="50000"/>
                  </a:schemeClr>
                </a:solidFill>
                <a:latin typeface="Arial"/>
                <a:cs typeface="Arial"/>
              </a:rPr>
              <a:t> Project | The Linux</a:t>
            </a:r>
            <a:r>
              <a:rPr lang="en-US" sz="800" baseline="0" dirty="0" smtClean="0">
                <a:solidFill>
                  <a:schemeClr val="bg1">
                    <a:alpha val="50000"/>
                  </a:schemeClr>
                </a:solidFill>
                <a:latin typeface="Arial"/>
                <a:cs typeface="Arial"/>
              </a:rPr>
              <a:t> Foundation</a:t>
            </a:r>
            <a:endParaRPr lang="en-US" sz="800" dirty="0" smtClean="0">
              <a:solidFill>
                <a:schemeClr val="bg1">
                  <a:alpha val="50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47883673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_Option2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9144000" cy="4160345"/>
          </a:xfrm>
        </p:spPr>
        <p:txBody>
          <a:bodyPr/>
          <a:lstStyle/>
          <a:p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173655" y="4729654"/>
            <a:ext cx="7506138" cy="1345011"/>
          </a:xfrm>
        </p:spPr>
        <p:txBody>
          <a:bodyPr anchor="t"/>
          <a:lstStyle>
            <a:lvl1pPr algn="r">
              <a:lnSpc>
                <a:spcPct val="100000"/>
              </a:lnSpc>
              <a:defRPr sz="2600" b="1" cap="none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1" name="Text Box 5"/>
          <p:cNvSpPr txBox="1">
            <a:spLocks noChangeArrowheads="1"/>
          </p:cNvSpPr>
          <p:nvPr userDrawn="1"/>
        </p:nvSpPr>
        <p:spPr bwMode="auto">
          <a:xfrm>
            <a:off x="6711544" y="6460197"/>
            <a:ext cx="1970557" cy="1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>
              <a:spcBef>
                <a:spcPct val="50000"/>
              </a:spcBef>
              <a:defRPr/>
            </a:pPr>
            <a:r>
              <a:rPr lang="en-US" sz="800" dirty="0" err="1" smtClean="0">
                <a:solidFill>
                  <a:schemeClr val="bg1">
                    <a:alpha val="50000"/>
                  </a:schemeClr>
                </a:solidFill>
                <a:latin typeface="Arial"/>
                <a:cs typeface="Arial"/>
              </a:rPr>
              <a:t>Yocto</a:t>
            </a:r>
            <a:r>
              <a:rPr lang="en-US" sz="800" dirty="0" smtClean="0">
                <a:solidFill>
                  <a:schemeClr val="bg1">
                    <a:alpha val="50000"/>
                  </a:schemeClr>
                </a:solidFill>
                <a:latin typeface="Arial"/>
                <a:cs typeface="Arial"/>
              </a:rPr>
              <a:t> Project | The Linux</a:t>
            </a:r>
            <a:r>
              <a:rPr lang="en-US" sz="800" baseline="0" dirty="0" smtClean="0">
                <a:solidFill>
                  <a:schemeClr val="bg1">
                    <a:alpha val="50000"/>
                  </a:schemeClr>
                </a:solidFill>
                <a:latin typeface="Arial"/>
                <a:cs typeface="Arial"/>
              </a:rPr>
              <a:t> Foundation</a:t>
            </a:r>
            <a:endParaRPr lang="en-US" sz="800" dirty="0" smtClean="0">
              <a:solidFill>
                <a:schemeClr val="bg1">
                  <a:alpha val="50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1269820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_Option3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33055" y="2991441"/>
            <a:ext cx="6846738" cy="871111"/>
          </a:xfrm>
        </p:spPr>
        <p:txBody>
          <a:bodyPr/>
          <a:lstStyle>
            <a:lvl1pPr algn="r">
              <a:lnSpc>
                <a:spcPct val="100000"/>
              </a:lnSpc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1"/>
          </p:nvPr>
        </p:nvSpPr>
        <p:spPr>
          <a:xfrm>
            <a:off x="1804988" y="4125913"/>
            <a:ext cx="6874805" cy="866775"/>
          </a:xfrm>
        </p:spPr>
        <p:txBody>
          <a:bodyPr/>
          <a:lstStyle>
            <a:lvl1pPr marL="0" indent="0" algn="r">
              <a:buNone/>
              <a:defRPr>
                <a:solidFill>
                  <a:srgbClr val="FFFFFF"/>
                </a:solidFill>
              </a:defRPr>
            </a:lvl1pPr>
            <a:lvl2pPr marL="1588" indent="0" algn="r">
              <a:buNone/>
              <a:defRPr>
                <a:solidFill>
                  <a:srgbClr val="FFFFFF"/>
                </a:solidFill>
              </a:defRPr>
            </a:lvl2pPr>
            <a:lvl3pPr marL="184467" indent="0" algn="r">
              <a:buNone/>
              <a:defRPr>
                <a:solidFill>
                  <a:srgbClr val="FFFFFF"/>
                </a:solidFill>
              </a:defRPr>
            </a:lvl3pPr>
            <a:lvl4pPr marL="415925" indent="0" algn="r">
              <a:buNone/>
              <a:defRPr>
                <a:solidFill>
                  <a:srgbClr val="FFFFFF"/>
                </a:solidFill>
              </a:defRPr>
            </a:lvl4pPr>
            <a:lvl5pPr marL="569912" indent="0" algn="r">
              <a:buNone/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1" name="Text Box 5"/>
          <p:cNvSpPr txBox="1">
            <a:spLocks noChangeArrowheads="1"/>
          </p:cNvSpPr>
          <p:nvPr userDrawn="1"/>
        </p:nvSpPr>
        <p:spPr bwMode="auto">
          <a:xfrm>
            <a:off x="6711544" y="6460197"/>
            <a:ext cx="1970557" cy="1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>
              <a:spcBef>
                <a:spcPct val="50000"/>
              </a:spcBef>
              <a:defRPr/>
            </a:pPr>
            <a:r>
              <a:rPr lang="en-US" sz="800" dirty="0" err="1" smtClean="0">
                <a:solidFill>
                  <a:schemeClr val="bg1">
                    <a:alpha val="50000"/>
                  </a:schemeClr>
                </a:solidFill>
                <a:latin typeface="Arial"/>
                <a:cs typeface="Arial"/>
              </a:rPr>
              <a:t>Yocto</a:t>
            </a:r>
            <a:r>
              <a:rPr lang="en-US" sz="800" dirty="0" smtClean="0">
                <a:solidFill>
                  <a:schemeClr val="bg1">
                    <a:alpha val="50000"/>
                  </a:schemeClr>
                </a:solidFill>
                <a:latin typeface="Arial"/>
                <a:cs typeface="Arial"/>
              </a:rPr>
              <a:t> Project | The Linux</a:t>
            </a:r>
            <a:r>
              <a:rPr lang="en-US" sz="800" baseline="0" dirty="0" smtClean="0">
                <a:solidFill>
                  <a:schemeClr val="bg1">
                    <a:alpha val="50000"/>
                  </a:schemeClr>
                </a:solidFill>
                <a:latin typeface="Arial"/>
                <a:cs typeface="Arial"/>
              </a:rPr>
              <a:t> Foundation</a:t>
            </a:r>
            <a:endParaRPr lang="en-US" sz="800" dirty="0" smtClean="0">
              <a:solidFill>
                <a:schemeClr val="bg1">
                  <a:alpha val="50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653942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_Option4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9144000" cy="4160345"/>
          </a:xfrm>
        </p:spPr>
        <p:txBody>
          <a:bodyPr/>
          <a:lstStyle/>
          <a:p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173655" y="4729654"/>
            <a:ext cx="7506138" cy="1345011"/>
          </a:xfrm>
        </p:spPr>
        <p:txBody>
          <a:bodyPr anchor="t"/>
          <a:lstStyle>
            <a:lvl1pPr algn="r">
              <a:lnSpc>
                <a:spcPct val="100000"/>
              </a:lnSpc>
              <a:defRPr sz="2600" b="1" cap="none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1" name="Text Box 5"/>
          <p:cNvSpPr txBox="1">
            <a:spLocks noChangeArrowheads="1"/>
          </p:cNvSpPr>
          <p:nvPr userDrawn="1"/>
        </p:nvSpPr>
        <p:spPr bwMode="auto">
          <a:xfrm>
            <a:off x="6711544" y="6460197"/>
            <a:ext cx="1970557" cy="1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>
              <a:spcBef>
                <a:spcPct val="50000"/>
              </a:spcBef>
              <a:defRPr/>
            </a:pPr>
            <a:r>
              <a:rPr lang="en-US" sz="800" dirty="0" err="1" smtClean="0">
                <a:solidFill>
                  <a:schemeClr val="bg1">
                    <a:alpha val="50000"/>
                  </a:schemeClr>
                </a:solidFill>
                <a:latin typeface="Arial"/>
                <a:cs typeface="Arial"/>
              </a:rPr>
              <a:t>Yocto</a:t>
            </a:r>
            <a:r>
              <a:rPr lang="en-US" sz="800" dirty="0" smtClean="0">
                <a:solidFill>
                  <a:schemeClr val="bg1">
                    <a:alpha val="50000"/>
                  </a:schemeClr>
                </a:solidFill>
                <a:latin typeface="Arial"/>
                <a:cs typeface="Arial"/>
              </a:rPr>
              <a:t> Project | The Linux</a:t>
            </a:r>
            <a:r>
              <a:rPr lang="en-US" sz="800" baseline="0" dirty="0" smtClean="0">
                <a:solidFill>
                  <a:schemeClr val="bg1">
                    <a:alpha val="50000"/>
                  </a:schemeClr>
                </a:solidFill>
                <a:latin typeface="Arial"/>
                <a:cs typeface="Arial"/>
              </a:rPr>
              <a:t> Foundation</a:t>
            </a:r>
            <a:endParaRPr lang="en-US" sz="800" dirty="0" smtClean="0">
              <a:solidFill>
                <a:schemeClr val="bg1">
                  <a:alpha val="50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98439541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4025" y="408517"/>
            <a:ext cx="8227438" cy="8890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3"/>
          </p:nvPr>
        </p:nvSpPr>
        <p:spPr>
          <a:xfrm>
            <a:off x="448853" y="1379538"/>
            <a:ext cx="8233186" cy="4532312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 level</a:t>
            </a:r>
          </a:p>
          <a:p>
            <a:pPr lvl="8"/>
            <a:r>
              <a:rPr lang="en-US" dirty="0" smtClean="0"/>
              <a:t>Ninth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0613778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4"/>
          </p:nvPr>
        </p:nvSpPr>
        <p:spPr>
          <a:xfrm>
            <a:off x="4641791" y="1379538"/>
            <a:ext cx="4040247" cy="45323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>
          <a:xfrm>
            <a:off x="448852" y="1379539"/>
            <a:ext cx="4039011" cy="4532312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4025" y="408517"/>
            <a:ext cx="8227438" cy="8890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507881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352187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40129303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rotWithShape="1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4025" y="408517"/>
            <a:ext cx="8227438" cy="88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dirty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5613" y="1380068"/>
            <a:ext cx="8228012" cy="45360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dirty="0"/>
              <a:t>Click to edit Master text styles</a:t>
            </a:r>
          </a:p>
          <a:p>
            <a:pPr lvl="1"/>
            <a:r>
              <a:rPr lang="en-US" altLang="ja-JP" dirty="0" smtClean="0"/>
              <a:t>This is a second level bullet</a:t>
            </a:r>
          </a:p>
          <a:p>
            <a:pPr lvl="2"/>
            <a:r>
              <a:rPr lang="en-US" altLang="ja-JP" dirty="0" smtClean="0"/>
              <a:t>This is a numbered second level</a:t>
            </a:r>
          </a:p>
          <a:p>
            <a:pPr lvl="3"/>
            <a:r>
              <a:rPr lang="en-US" altLang="ja-JP" dirty="0" smtClean="0"/>
              <a:t>This is an </a:t>
            </a:r>
            <a:r>
              <a:rPr lang="en-US" altLang="ja-JP" dirty="0" err="1" smtClean="0"/>
              <a:t>unbulleted</a:t>
            </a:r>
            <a:r>
              <a:rPr lang="en-US" altLang="ja-JP" dirty="0" smtClean="0"/>
              <a:t> second level</a:t>
            </a:r>
          </a:p>
          <a:p>
            <a:pPr lvl="4"/>
            <a:r>
              <a:rPr lang="en-US" altLang="ja-JP" dirty="0" smtClean="0"/>
              <a:t>This is a code second level</a:t>
            </a:r>
          </a:p>
          <a:p>
            <a:pPr lvl="5"/>
            <a:r>
              <a:rPr lang="en-US" altLang="ja-JP" dirty="0" smtClean="0"/>
              <a:t>This is a privileged code second level</a:t>
            </a:r>
          </a:p>
          <a:p>
            <a:pPr lvl="6"/>
            <a:r>
              <a:rPr lang="en-US" altLang="ja-JP" dirty="0" smtClean="0"/>
              <a:t>This is a third level bullet</a:t>
            </a:r>
          </a:p>
          <a:p>
            <a:pPr lvl="7"/>
            <a:r>
              <a:rPr lang="en-US" altLang="ja-JP" dirty="0" smtClean="0"/>
              <a:t>This is a numbered third level</a:t>
            </a:r>
          </a:p>
          <a:p>
            <a:pPr lvl="8"/>
            <a:r>
              <a:rPr lang="en-US" altLang="ja-JP" dirty="0" smtClean="0"/>
              <a:t>This is a plain third level</a:t>
            </a:r>
            <a:endParaRPr lang="en-US" altLang="ja-JP" dirty="0"/>
          </a:p>
        </p:txBody>
      </p:sp>
      <p:sp>
        <p:nvSpPr>
          <p:cNvPr id="1030" name="TextBox 7"/>
          <p:cNvSpPr txBox="1">
            <a:spLocks noChangeArrowheads="1"/>
          </p:cNvSpPr>
          <p:nvPr/>
        </p:nvSpPr>
        <p:spPr bwMode="auto">
          <a:xfrm>
            <a:off x="88299" y="6415966"/>
            <a:ext cx="361798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defRPr/>
            </a:pPr>
            <a:fld id="{5CF594FA-3B15-0C4C-A0B5-E37CECAF5466}" type="slidenum">
              <a:rPr lang="en-US" sz="800" smtClean="0">
                <a:solidFill>
                  <a:schemeClr val="bg1"/>
                </a:solidFill>
                <a:latin typeface="Verdana" charset="0"/>
                <a:cs typeface="Verdana" charset="0"/>
              </a:rPr>
              <a:pPr algn="ctr" eaLnBrk="1" hangingPunct="1">
                <a:defRPr/>
              </a:pPr>
              <a:t>‹#›</a:t>
            </a:fld>
            <a:endParaRPr lang="en-US" sz="800" dirty="0" smtClean="0">
              <a:solidFill>
                <a:schemeClr val="bg1"/>
              </a:solidFill>
              <a:latin typeface="Verdana" charset="0"/>
              <a:cs typeface="Verdana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6711544" y="6460197"/>
            <a:ext cx="1970557" cy="1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>
              <a:spcBef>
                <a:spcPct val="50000"/>
              </a:spcBef>
              <a:defRPr/>
            </a:pPr>
            <a:r>
              <a:rPr lang="en-US" sz="800" dirty="0" err="1" smtClean="0">
                <a:solidFill>
                  <a:schemeClr val="bg1">
                    <a:alpha val="50000"/>
                  </a:schemeClr>
                </a:solidFill>
                <a:latin typeface="Arial"/>
                <a:cs typeface="Arial"/>
              </a:rPr>
              <a:t>Yocto</a:t>
            </a:r>
            <a:r>
              <a:rPr lang="en-US" sz="800" dirty="0" smtClean="0">
                <a:solidFill>
                  <a:schemeClr val="bg1">
                    <a:alpha val="50000"/>
                  </a:schemeClr>
                </a:solidFill>
                <a:latin typeface="Arial"/>
                <a:cs typeface="Arial"/>
              </a:rPr>
              <a:t> Project | The Linux</a:t>
            </a:r>
            <a:r>
              <a:rPr lang="en-US" sz="800" baseline="0" dirty="0" smtClean="0">
                <a:solidFill>
                  <a:schemeClr val="bg1">
                    <a:alpha val="50000"/>
                  </a:schemeClr>
                </a:solidFill>
                <a:latin typeface="Arial"/>
                <a:cs typeface="Arial"/>
              </a:rPr>
              <a:t> Foundation</a:t>
            </a:r>
            <a:endParaRPr lang="en-US" sz="800" dirty="0" smtClean="0">
              <a:solidFill>
                <a:schemeClr val="bg1">
                  <a:alpha val="50000"/>
                </a:schemeClr>
              </a:solidFill>
              <a:latin typeface="Arial"/>
              <a:cs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155" r:id="rId1"/>
    <p:sldLayoutId id="2147486171" r:id="rId2"/>
    <p:sldLayoutId id="2147486156" r:id="rId3"/>
    <p:sldLayoutId id="2147486172" r:id="rId4"/>
    <p:sldLayoutId id="2147486173" r:id="rId5"/>
    <p:sldLayoutId id="2147486147" r:id="rId6"/>
    <p:sldLayoutId id="2147486148" r:id="rId7"/>
    <p:sldLayoutId id="2147486149" r:id="rId8"/>
    <p:sldLayoutId id="2147486150" r:id="rId9"/>
    <p:sldLayoutId id="2147486158" r:id="rId10"/>
  </p:sldLayoutIdLst>
  <p:transition>
    <p:fade/>
  </p:transition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ts val="2600"/>
        </a:lnSpc>
        <a:spcBef>
          <a:spcPct val="0"/>
        </a:spcBef>
        <a:spcAft>
          <a:spcPct val="0"/>
        </a:spcAft>
        <a:defRPr sz="2600" b="1">
          <a:solidFill>
            <a:schemeClr val="accent1"/>
          </a:solidFill>
          <a:latin typeface="Arial"/>
          <a:ea typeface="ＭＳ Ｐゴシック" charset="0"/>
          <a:cs typeface="Arial"/>
        </a:defRPr>
      </a:lvl1pPr>
      <a:lvl2pPr algn="l" rtl="0" eaLnBrk="0" fontAlgn="base" hangingPunct="0">
        <a:lnSpc>
          <a:spcPts val="2600"/>
        </a:lnSpc>
        <a:spcBef>
          <a:spcPct val="0"/>
        </a:spcBef>
        <a:spcAft>
          <a:spcPct val="0"/>
        </a:spcAft>
        <a:defRPr sz="2600" b="1">
          <a:solidFill>
            <a:srgbClr val="404040"/>
          </a:solidFill>
          <a:latin typeface="Arial" charset="0"/>
          <a:ea typeface="ＭＳ Ｐゴシック" charset="0"/>
          <a:cs typeface="Arial" pitchFamily="34" charset="0"/>
        </a:defRPr>
      </a:lvl2pPr>
      <a:lvl3pPr algn="l" rtl="0" eaLnBrk="0" fontAlgn="base" hangingPunct="0">
        <a:lnSpc>
          <a:spcPts val="2600"/>
        </a:lnSpc>
        <a:spcBef>
          <a:spcPct val="0"/>
        </a:spcBef>
        <a:spcAft>
          <a:spcPct val="0"/>
        </a:spcAft>
        <a:defRPr sz="2600" b="1">
          <a:solidFill>
            <a:srgbClr val="404040"/>
          </a:solidFill>
          <a:latin typeface="Arial" charset="0"/>
          <a:ea typeface="ＭＳ Ｐゴシック" charset="0"/>
          <a:cs typeface="Arial" pitchFamily="34" charset="0"/>
        </a:defRPr>
      </a:lvl3pPr>
      <a:lvl4pPr algn="l" rtl="0" eaLnBrk="0" fontAlgn="base" hangingPunct="0">
        <a:lnSpc>
          <a:spcPts val="2600"/>
        </a:lnSpc>
        <a:spcBef>
          <a:spcPct val="0"/>
        </a:spcBef>
        <a:spcAft>
          <a:spcPct val="0"/>
        </a:spcAft>
        <a:defRPr sz="2600" b="1">
          <a:solidFill>
            <a:srgbClr val="404040"/>
          </a:solidFill>
          <a:latin typeface="Arial" charset="0"/>
          <a:ea typeface="ＭＳ Ｐゴシック" charset="0"/>
          <a:cs typeface="Arial" pitchFamily="34" charset="0"/>
        </a:defRPr>
      </a:lvl4pPr>
      <a:lvl5pPr algn="l" rtl="0" eaLnBrk="0" fontAlgn="base" hangingPunct="0">
        <a:lnSpc>
          <a:spcPts val="2600"/>
        </a:lnSpc>
        <a:spcBef>
          <a:spcPct val="0"/>
        </a:spcBef>
        <a:spcAft>
          <a:spcPct val="0"/>
        </a:spcAft>
        <a:defRPr sz="2600" b="1">
          <a:solidFill>
            <a:srgbClr val="404040"/>
          </a:solidFill>
          <a:latin typeface="Arial" charset="0"/>
          <a:ea typeface="ＭＳ Ｐゴシック" charset="0"/>
          <a:cs typeface="Arial" pitchFamily="34" charset="0"/>
        </a:defRPr>
      </a:lvl5pPr>
      <a:lvl6pPr marL="457200" algn="l" rtl="0" eaLnBrk="1" fontAlgn="base" hangingPunct="1">
        <a:lnSpc>
          <a:spcPts val="2600"/>
        </a:lnSpc>
        <a:spcBef>
          <a:spcPct val="0"/>
        </a:spcBef>
        <a:spcAft>
          <a:spcPct val="0"/>
        </a:spcAft>
        <a:defRPr sz="2400">
          <a:solidFill>
            <a:schemeClr val="hlink"/>
          </a:solidFill>
          <a:latin typeface="Neo Sans Intel Medium" pitchFamily="34" charset="0"/>
          <a:cs typeface="Arial" pitchFamily="34" charset="0"/>
        </a:defRPr>
      </a:lvl6pPr>
      <a:lvl7pPr marL="914400" algn="l" rtl="0" eaLnBrk="1" fontAlgn="base" hangingPunct="1">
        <a:lnSpc>
          <a:spcPts val="2600"/>
        </a:lnSpc>
        <a:spcBef>
          <a:spcPct val="0"/>
        </a:spcBef>
        <a:spcAft>
          <a:spcPct val="0"/>
        </a:spcAft>
        <a:defRPr sz="2400">
          <a:solidFill>
            <a:schemeClr val="hlink"/>
          </a:solidFill>
          <a:latin typeface="Neo Sans Intel Medium" pitchFamily="34" charset="0"/>
          <a:cs typeface="Arial" pitchFamily="34" charset="0"/>
        </a:defRPr>
      </a:lvl7pPr>
      <a:lvl8pPr marL="1371600" algn="l" rtl="0" eaLnBrk="1" fontAlgn="base" hangingPunct="1">
        <a:lnSpc>
          <a:spcPts val="2600"/>
        </a:lnSpc>
        <a:spcBef>
          <a:spcPct val="0"/>
        </a:spcBef>
        <a:spcAft>
          <a:spcPct val="0"/>
        </a:spcAft>
        <a:defRPr sz="2400">
          <a:solidFill>
            <a:schemeClr val="hlink"/>
          </a:solidFill>
          <a:latin typeface="Neo Sans Intel Medium" pitchFamily="34" charset="0"/>
          <a:cs typeface="Arial" pitchFamily="34" charset="0"/>
        </a:defRPr>
      </a:lvl8pPr>
      <a:lvl9pPr marL="1828800" algn="l" rtl="0" eaLnBrk="1" fontAlgn="base" hangingPunct="1">
        <a:lnSpc>
          <a:spcPts val="2600"/>
        </a:lnSpc>
        <a:spcBef>
          <a:spcPct val="0"/>
        </a:spcBef>
        <a:spcAft>
          <a:spcPct val="0"/>
        </a:spcAft>
        <a:defRPr sz="2400">
          <a:solidFill>
            <a:schemeClr val="hlink"/>
          </a:solidFill>
          <a:latin typeface="Neo Sans Intel Medium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75000"/>
        </a:spcBef>
        <a:spcAft>
          <a:spcPct val="0"/>
        </a:spcAft>
        <a:buClr>
          <a:schemeClr val="accent1"/>
        </a:buClr>
        <a:buFont typeface="Arial"/>
        <a:buChar char="•"/>
        <a:defRPr sz="2400" b="1" i="0">
          <a:solidFill>
            <a:schemeClr val="accent6"/>
          </a:solidFill>
          <a:latin typeface="Arial"/>
          <a:ea typeface="ＭＳ Ｐゴシック" charset="0"/>
          <a:cs typeface="Arial"/>
        </a:defRPr>
      </a:lvl1pPr>
      <a:lvl2pPr marL="685800" indent="-342900" algn="l" rtl="0" eaLnBrk="0" fontAlgn="base" hangingPunct="0">
        <a:spcBef>
          <a:spcPts val="500"/>
        </a:spcBef>
        <a:spcAft>
          <a:spcPct val="0"/>
        </a:spcAft>
        <a:buClr>
          <a:schemeClr val="tx1"/>
        </a:buClr>
        <a:buFont typeface="Arial"/>
        <a:buChar char="•"/>
        <a:defRPr sz="2200" b="0" i="0">
          <a:solidFill>
            <a:srgbClr val="404040"/>
          </a:solidFill>
          <a:latin typeface="Arial"/>
          <a:ea typeface="ＭＳ Ｐゴシック" charset="0"/>
          <a:cs typeface="Arial"/>
        </a:defRPr>
      </a:lvl2pPr>
      <a:lvl3pPr marL="685800" indent="-342900" algn="l" rtl="0" eaLnBrk="0" fontAlgn="base" hangingPunct="0">
        <a:spcBef>
          <a:spcPts val="500"/>
        </a:spcBef>
        <a:spcAft>
          <a:spcPct val="0"/>
        </a:spcAft>
        <a:buClrTx/>
        <a:buFont typeface="Wingdings" charset="2"/>
        <a:buAutoNum type="arabicPlain"/>
        <a:defRPr sz="2200" spc="0">
          <a:solidFill>
            <a:schemeClr val="accent6"/>
          </a:solidFill>
          <a:latin typeface="Arial"/>
          <a:ea typeface="ＭＳ Ｐゴシック" charset="0"/>
          <a:cs typeface="Arial"/>
        </a:defRPr>
      </a:lvl3pPr>
      <a:lvl4pPr marL="685800" indent="-346075" algn="l" rtl="0" eaLnBrk="0" fontAlgn="base" hangingPunct="0">
        <a:spcBef>
          <a:spcPts val="500"/>
        </a:spcBef>
        <a:spcAft>
          <a:spcPct val="0"/>
        </a:spcAft>
        <a:buClr>
          <a:schemeClr val="bg1"/>
        </a:buClr>
        <a:buFont typeface="Arial"/>
        <a:buChar char="•"/>
        <a:defRPr sz="2200">
          <a:solidFill>
            <a:schemeClr val="accent6"/>
          </a:solidFill>
          <a:latin typeface="Arial"/>
          <a:ea typeface="ＭＳ Ｐゴシック" charset="0"/>
          <a:cs typeface="Arial"/>
        </a:defRPr>
      </a:lvl4pPr>
      <a:lvl5pPr marL="685800" indent="-346075" algn="l" rtl="0" eaLnBrk="0" fontAlgn="base" hangingPunct="0">
        <a:spcBef>
          <a:spcPts val="500"/>
        </a:spcBef>
        <a:spcAft>
          <a:spcPct val="0"/>
        </a:spcAft>
        <a:buClrTx/>
        <a:buFont typeface="Courier"/>
        <a:buChar char="$"/>
        <a:defRPr sz="2200" b="1">
          <a:solidFill>
            <a:schemeClr val="accent6"/>
          </a:solidFill>
          <a:latin typeface="Courier New"/>
          <a:ea typeface="Verdana" charset="0"/>
          <a:cs typeface="Courier New"/>
        </a:defRPr>
      </a:lvl5pPr>
      <a:lvl6pPr marL="685800" indent="-346075" algn="l" rtl="0" eaLnBrk="1" fontAlgn="base" hangingPunct="1">
        <a:spcBef>
          <a:spcPts val="500"/>
        </a:spcBef>
        <a:spcAft>
          <a:spcPct val="0"/>
        </a:spcAft>
        <a:buClrTx/>
        <a:buFont typeface="Courier"/>
        <a:buChar char="#"/>
        <a:defRPr sz="2200" b="1">
          <a:solidFill>
            <a:schemeClr val="accent6"/>
          </a:solidFill>
          <a:latin typeface="Courier New"/>
          <a:cs typeface="Courier New"/>
        </a:defRPr>
      </a:lvl6pPr>
      <a:lvl7pPr marL="978408" indent="-274320" algn="l" defTabSz="454025" rtl="0" eaLnBrk="1" fontAlgn="base" hangingPunct="1">
        <a:spcBef>
          <a:spcPts val="500"/>
        </a:spcBef>
        <a:spcAft>
          <a:spcPct val="0"/>
        </a:spcAft>
        <a:buClrTx/>
        <a:buFont typeface="Arial"/>
        <a:buChar char="•"/>
        <a:defRPr sz="1800">
          <a:solidFill>
            <a:schemeClr val="tx1"/>
          </a:solidFill>
          <a:latin typeface="+mn-lt"/>
          <a:cs typeface="+mn-cs"/>
        </a:defRPr>
      </a:lvl7pPr>
      <a:lvl8pPr marL="978408" indent="-274320" algn="l" rtl="0" eaLnBrk="1" fontAlgn="base" hangingPunct="1">
        <a:spcBef>
          <a:spcPts val="500"/>
        </a:spcBef>
        <a:spcAft>
          <a:spcPct val="0"/>
        </a:spcAft>
        <a:buClrTx/>
        <a:buFont typeface="Wingdings" charset="2"/>
        <a:buAutoNum type="arabicPlain"/>
        <a:defRPr sz="1800">
          <a:solidFill>
            <a:schemeClr val="tx1"/>
          </a:solidFill>
          <a:latin typeface="+mn-lt"/>
          <a:cs typeface="+mn-cs"/>
        </a:defRPr>
      </a:lvl8pPr>
      <a:lvl9pPr marL="978408" indent="-274320" algn="l" rtl="0" eaLnBrk="1" fontAlgn="base" hangingPunct="1">
        <a:spcBef>
          <a:spcPts val="500"/>
        </a:spcBef>
        <a:spcAft>
          <a:spcPct val="0"/>
        </a:spcAft>
        <a:buClr>
          <a:schemeClr val="bg1"/>
        </a:buClr>
        <a:buFont typeface="Arial"/>
        <a:buChar char="•"/>
        <a:tabLst/>
        <a:defRPr sz="18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cs typeface="Arial" charset="0"/>
              </a:rPr>
              <a:t>Activity Two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1"/>
          </p:nvPr>
        </p:nvSpPr>
        <p:spPr>
          <a:xfrm>
            <a:off x="685800" y="4125913"/>
            <a:ext cx="7993993" cy="866775"/>
          </a:xfrm>
        </p:spPr>
        <p:txBody>
          <a:bodyPr/>
          <a:lstStyle/>
          <a:p>
            <a:pPr eaLnBrk="1" hangingPunct="1">
              <a:spcBef>
                <a:spcPts val="900"/>
              </a:spcBef>
            </a:pPr>
            <a:r>
              <a:rPr lang="en-US" dirty="0"/>
              <a:t>Kernel Modules with </a:t>
            </a:r>
            <a:r>
              <a:rPr lang="en-US" dirty="0" err="1" smtClean="0"/>
              <a:t>eSDKs</a:t>
            </a:r>
            <a:endParaRPr lang="en-US" dirty="0" smtClean="0"/>
          </a:p>
          <a:p>
            <a:pPr eaLnBrk="1" hangingPunct="1">
              <a:spcBef>
                <a:spcPts val="900"/>
              </a:spcBef>
            </a:pPr>
            <a:r>
              <a:rPr lang="en-US" dirty="0" smtClean="0"/>
              <a:t>Marco </a:t>
            </a:r>
            <a:r>
              <a:rPr lang="en-US" dirty="0" err="1"/>
              <a:t>Cavallini</a:t>
            </a:r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066940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328641"/>
            <a:ext cx="8227438" cy="889000"/>
          </a:xfrm>
        </p:spPr>
        <p:txBody>
          <a:bodyPr/>
          <a:lstStyle/>
          <a:p>
            <a:r>
              <a:rPr lang="en-US" kern="1200" dirty="0">
                <a:solidFill>
                  <a:srgbClr val="0098DB"/>
                </a:solidFill>
                <a:highlight>
                  <a:scrgbClr r="0" g="0" b="0">
                    <a:alpha val="0"/>
                  </a:scrgbClr>
                </a:highlight>
                <a:ea typeface="ＭＳ Ｐゴシック"/>
              </a:rPr>
              <a:t>Kernel modules with </a:t>
            </a:r>
            <a:r>
              <a:rPr lang="en-US" kern="1200" dirty="0" err="1">
                <a:solidFill>
                  <a:srgbClr val="0098DB"/>
                </a:solidFill>
                <a:highlight>
                  <a:scrgbClr r="0" g="0" b="0">
                    <a:alpha val="0"/>
                  </a:scrgbClr>
                </a:highlight>
                <a:ea typeface="ＭＳ Ｐゴシック"/>
              </a:rPr>
              <a:t>eSDKs</a:t>
            </a:r>
            <a:r>
              <a:rPr lang="en-US" kern="1200" dirty="0">
                <a:solidFill>
                  <a:srgbClr val="0098DB"/>
                </a:solidFill>
                <a:highlight>
                  <a:scrgbClr r="0" g="0" b="0">
                    <a:alpha val="0"/>
                  </a:scrgbClr>
                </a:highlight>
                <a:ea typeface="ＭＳ Ｐゴシック"/>
              </a:rPr>
              <a:t> – </a:t>
            </a:r>
            <a:r>
              <a:rPr lang="en-US" dirty="0" err="1" smtClean="0"/>
              <a:t>Global</a:t>
            </a:r>
            <a:r>
              <a:rPr lang="en-US" kern="1200" dirty="0" err="1" smtClean="0">
                <a:solidFill>
                  <a:srgbClr val="0098DB"/>
                </a:solidFill>
                <a:highlight>
                  <a:scrgbClr r="0" g="0" b="0">
                    <a:alpha val="0"/>
                  </a:scrgbClr>
                </a:highlight>
                <a:ea typeface="ＭＳ Ｐゴシック"/>
              </a:rPr>
              <a:t>setup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389487" y="883071"/>
            <a:ext cx="8233186" cy="5047830"/>
          </a:xfrm>
        </p:spPr>
        <p:txBody>
          <a:bodyPr/>
          <a:lstStyle/>
          <a:p>
            <a:r>
              <a:rPr lang="en-US" sz="1800" dirty="0"/>
              <a:t>Open two </a:t>
            </a:r>
            <a:r>
              <a:rPr lang="en-US" sz="1800" dirty="0" smtClean="0"/>
              <a:t>terminal </a:t>
            </a:r>
            <a:r>
              <a:rPr lang="en-US" sz="1800" dirty="0"/>
              <a:t>windows and setup the </a:t>
            </a:r>
            <a:r>
              <a:rPr lang="en-US" sz="1800" dirty="0" err="1"/>
              <a:t>eSDK</a:t>
            </a:r>
            <a:r>
              <a:rPr lang="en-US" sz="1800" dirty="0"/>
              <a:t> environment </a:t>
            </a:r>
            <a:r>
              <a:rPr lang="en-US" sz="1800" dirty="0" smtClean="0"/>
              <a:t>in each one</a:t>
            </a:r>
            <a:br>
              <a:rPr lang="en-US" sz="1800" dirty="0" smtClean="0"/>
            </a:b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b="0" dirty="0" smtClean="0"/>
              <a:t/>
            </a:r>
            <a:br>
              <a:rPr lang="en-US" sz="1800" b="0" dirty="0" smtClean="0"/>
            </a:br>
            <a:r>
              <a:rPr lang="en-US" sz="1800" b="0" dirty="0" smtClean="0"/>
              <a:t/>
            </a:r>
            <a:br>
              <a:rPr lang="en-US" sz="1800" b="0" dirty="0" smtClean="0"/>
            </a:br>
            <a:r>
              <a:rPr lang="en-US" sz="1800" b="0" dirty="0" smtClean="0"/>
              <a:t/>
            </a:r>
            <a:br>
              <a:rPr lang="en-US" sz="1800" b="0" dirty="0" smtClean="0"/>
            </a:br>
            <a:r>
              <a:rPr lang="en-US" sz="1800" b="0" dirty="0" smtClean="0"/>
              <a:t/>
            </a:r>
            <a:br>
              <a:rPr lang="en-US" sz="1800" b="0" dirty="0" smtClean="0"/>
            </a:br>
            <a:r>
              <a:rPr lang="en-US" sz="1800" b="0" dirty="0" smtClean="0"/>
              <a:t/>
            </a:r>
            <a:br>
              <a:rPr lang="en-US" sz="1800" b="0" dirty="0" smtClean="0"/>
            </a:br>
            <a:r>
              <a:rPr lang="en-US" sz="1800" b="0" dirty="0" smtClean="0"/>
              <a:t/>
            </a:r>
            <a:br>
              <a:rPr lang="en-US" sz="1800" b="0" dirty="0" smtClean="0"/>
            </a:br>
            <a:endParaRPr lang="en-US" sz="1800" b="0" dirty="0" smtClean="0"/>
          </a:p>
          <a:p>
            <a:endParaRPr lang="en-US" sz="1800" b="0" dirty="0" smtClean="0"/>
          </a:p>
        </p:txBody>
      </p:sp>
      <p:sp>
        <p:nvSpPr>
          <p:cNvPr id="5" name="CustomShape 4"/>
          <p:cNvSpPr/>
          <p:nvPr/>
        </p:nvSpPr>
        <p:spPr>
          <a:xfrm>
            <a:off x="490940" y="1943100"/>
            <a:ext cx="7984440" cy="2311400"/>
          </a:xfrm>
          <a:prstGeom prst="rect">
            <a:avLst/>
          </a:prstGeom>
          <a:solidFill>
            <a:schemeClr val="accent4"/>
          </a:solidFill>
          <a:ln>
            <a:solidFill>
              <a:schemeClr val="accent1"/>
            </a:solidFill>
            <a:round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/>
        </p:style>
        <p:txBody>
          <a:bodyPr wrap="none" lIns="90000" tIns="45000" rIns="90000" bIns="45000"/>
          <a:lstStyle/>
          <a:p>
            <a:endParaRPr lang="en-US" sz="1400" b="1" dirty="0" smtClean="0"/>
          </a:p>
          <a:p>
            <a:r>
              <a:rPr lang="en-US" sz="1600" b="1" dirty="0" smtClean="0"/>
              <a:t>$ </a:t>
            </a:r>
            <a:r>
              <a:rPr lang="en-US" sz="1600" b="1" dirty="0"/>
              <a:t>cd /</a:t>
            </a:r>
            <a:r>
              <a:rPr lang="en-US" sz="1600" b="1" dirty="0" smtClean="0"/>
              <a:t>scratch/</a:t>
            </a:r>
            <a:r>
              <a:rPr lang="en-US" sz="1600" b="1" dirty="0" err="1" smtClean="0"/>
              <a:t>sdk</a:t>
            </a:r>
            <a:r>
              <a:rPr lang="en-US" sz="1600" b="1" dirty="0" smtClean="0"/>
              <a:t>/</a:t>
            </a:r>
            <a:r>
              <a:rPr lang="en-US" sz="1600" b="1" dirty="0" err="1" smtClean="0"/>
              <a:t>qemuarm</a:t>
            </a:r>
            <a:endParaRPr lang="en-US" sz="1600" b="1" dirty="0" smtClean="0"/>
          </a:p>
          <a:p>
            <a:r>
              <a:rPr lang="en-US" sz="1600" b="1" dirty="0" smtClean="0"/>
              <a:t>$</a:t>
            </a:r>
            <a:r>
              <a:rPr lang="en-US" sz="1600" b="1" i="1" dirty="0" smtClean="0">
                <a:solidFill>
                  <a:schemeClr val="accent1"/>
                </a:solidFill>
              </a:rPr>
              <a:t> bash					# safe shell</a:t>
            </a:r>
          </a:p>
          <a:p>
            <a:r>
              <a:rPr lang="en-US" sz="1600" b="1" dirty="0" smtClean="0"/>
              <a:t>$ source  environment-setup-armv5e-poky-linux-gnueabi</a:t>
            </a:r>
          </a:p>
          <a:p>
            <a:r>
              <a:rPr lang="en-US" sz="1600" b="1" dirty="0" smtClean="0"/>
              <a:t>…</a:t>
            </a:r>
          </a:p>
          <a:p>
            <a:r>
              <a:rPr lang="en-US" sz="1600" dirty="0"/>
              <a:t>SDK environment now set up;</a:t>
            </a:r>
          </a:p>
          <a:p>
            <a:r>
              <a:rPr lang="en-US" sz="1600" dirty="0"/>
              <a:t>additionally you may now run </a:t>
            </a:r>
            <a:r>
              <a:rPr lang="en-US" sz="1600" dirty="0" err="1"/>
              <a:t>devtool</a:t>
            </a:r>
            <a:r>
              <a:rPr lang="en-US" sz="1600" dirty="0"/>
              <a:t> to perform development tasks.</a:t>
            </a:r>
          </a:p>
          <a:p>
            <a:r>
              <a:rPr lang="en-US" sz="1600" dirty="0"/>
              <a:t>Run </a:t>
            </a:r>
            <a:r>
              <a:rPr lang="en-US" sz="1600" dirty="0" err="1"/>
              <a:t>devtool</a:t>
            </a:r>
            <a:r>
              <a:rPr lang="en-US" sz="1600" dirty="0"/>
              <a:t> --help for further details</a:t>
            </a:r>
            <a:r>
              <a:rPr lang="en-US" sz="1600" dirty="0" smtClean="0"/>
              <a:t>.</a:t>
            </a:r>
          </a:p>
          <a:p>
            <a:r>
              <a:rPr lang="en-US" sz="1600" b="1" dirty="0"/>
              <a:t>$</a:t>
            </a:r>
            <a:endParaRPr lang="en-US" sz="1600" b="1" dirty="0" smtClean="0"/>
          </a:p>
          <a:p>
            <a:endParaRPr 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342112470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328641"/>
            <a:ext cx="8227438" cy="889000"/>
          </a:xfrm>
        </p:spPr>
        <p:txBody>
          <a:bodyPr/>
          <a:lstStyle/>
          <a:p>
            <a:r>
              <a:rPr lang="en-US" kern="1200" dirty="0">
                <a:solidFill>
                  <a:srgbClr val="0098DB"/>
                </a:solidFill>
                <a:highlight>
                  <a:scrgbClr r="0" g="0" b="0">
                    <a:alpha val="0"/>
                  </a:scrgbClr>
                </a:highlight>
                <a:ea typeface="ＭＳ Ｐゴシック"/>
              </a:rPr>
              <a:t>Kernel modules with </a:t>
            </a:r>
            <a:r>
              <a:rPr lang="en-US" kern="1200" dirty="0" err="1">
                <a:solidFill>
                  <a:srgbClr val="0098DB"/>
                </a:solidFill>
                <a:highlight>
                  <a:scrgbClr r="0" g="0" b="0">
                    <a:alpha val="0"/>
                  </a:scrgbClr>
                </a:highlight>
                <a:ea typeface="ＭＳ Ｐゴシック"/>
              </a:rPr>
              <a:t>eSDKs</a:t>
            </a:r>
            <a:r>
              <a:rPr lang="en-US" kern="1200" dirty="0">
                <a:solidFill>
                  <a:srgbClr val="0098DB"/>
                </a:solidFill>
                <a:highlight>
                  <a:scrgbClr r="0" g="0" b="0">
                    <a:alpha val="0"/>
                  </a:scrgbClr>
                </a:highlight>
                <a:ea typeface="ＭＳ Ｐゴシック"/>
              </a:rPr>
              <a:t> – </a:t>
            </a:r>
            <a:r>
              <a:rPr lang="en-US" dirty="0"/>
              <a:t>build the target image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389487" y="883071"/>
            <a:ext cx="8233186" cy="5047830"/>
          </a:xfrm>
        </p:spPr>
        <p:txBody>
          <a:bodyPr/>
          <a:lstStyle/>
          <a:p>
            <a:r>
              <a:rPr lang="en-US" sz="1800" b="0" dirty="0"/>
              <a:t>After you have setup the </a:t>
            </a:r>
            <a:r>
              <a:rPr lang="en-US" sz="1800" b="0" dirty="0" err="1"/>
              <a:t>eSDK</a:t>
            </a:r>
            <a:r>
              <a:rPr lang="en-US" sz="1800" b="0" dirty="0"/>
              <a:t> environment, build an image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b="0" dirty="0" smtClean="0"/>
              <a:t/>
            </a:r>
            <a:br>
              <a:rPr lang="en-US" sz="1800" b="0" dirty="0" smtClean="0"/>
            </a:br>
            <a:r>
              <a:rPr lang="en-US" sz="1800" b="0" dirty="0" smtClean="0"/>
              <a:t/>
            </a:r>
            <a:br>
              <a:rPr lang="en-US" sz="1800" b="0" dirty="0" smtClean="0"/>
            </a:br>
            <a:r>
              <a:rPr lang="en-US" sz="1800" b="0" dirty="0" smtClean="0"/>
              <a:t/>
            </a:r>
            <a:br>
              <a:rPr lang="en-US" sz="1800" b="0" dirty="0" smtClean="0"/>
            </a:br>
            <a:r>
              <a:rPr lang="en-US" sz="1800" b="0" dirty="0" smtClean="0"/>
              <a:t/>
            </a:r>
            <a:br>
              <a:rPr lang="en-US" sz="1800" b="0" dirty="0" smtClean="0"/>
            </a:br>
            <a:r>
              <a:rPr lang="en-US" sz="1800" b="0" dirty="0" smtClean="0"/>
              <a:t/>
            </a:r>
            <a:br>
              <a:rPr lang="en-US" sz="1800" b="0" dirty="0" smtClean="0"/>
            </a:br>
            <a:endParaRPr lang="en-US" sz="1800" b="0" dirty="0" smtClean="0"/>
          </a:p>
          <a:p>
            <a:r>
              <a:rPr lang="en-US" sz="1800" dirty="0" smtClean="0"/>
              <a:t>This will create a new image into:</a:t>
            </a:r>
            <a:r>
              <a:rPr lang="en-US" sz="1800" dirty="0"/>
              <a:t/>
            </a:r>
            <a:br>
              <a:rPr lang="en-US" sz="1800" dirty="0"/>
            </a:b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b="0" dirty="0"/>
              <a:t>/scratch/</a:t>
            </a:r>
            <a:r>
              <a:rPr lang="en-US" sz="1800" b="0" dirty="0" err="1"/>
              <a:t>sdk</a:t>
            </a:r>
            <a:r>
              <a:rPr lang="en-US" sz="1800" b="0" dirty="0"/>
              <a:t>/</a:t>
            </a:r>
            <a:r>
              <a:rPr lang="en-US" sz="1800" b="0" dirty="0" err="1"/>
              <a:t>qemuarm</a:t>
            </a:r>
            <a:r>
              <a:rPr lang="en-US" sz="1800" b="0" dirty="0"/>
              <a:t>/</a:t>
            </a:r>
            <a:r>
              <a:rPr lang="en-US" sz="1800" b="0" dirty="0" err="1"/>
              <a:t>tmp</a:t>
            </a:r>
            <a:r>
              <a:rPr lang="en-US" sz="1800" b="0" dirty="0"/>
              <a:t>/deploy/images/</a:t>
            </a:r>
            <a:r>
              <a:rPr lang="en-US" sz="1800" b="0" dirty="0" err="1"/>
              <a:t>qemuarm</a:t>
            </a:r>
            <a:endParaRPr lang="en-US" sz="1800" b="0" dirty="0">
              <a:solidFill>
                <a:schemeClr val="tx1"/>
              </a:solidFill>
            </a:endParaRPr>
          </a:p>
        </p:txBody>
      </p:sp>
      <p:sp>
        <p:nvSpPr>
          <p:cNvPr id="5" name="CustomShape 4"/>
          <p:cNvSpPr/>
          <p:nvPr/>
        </p:nvSpPr>
        <p:spPr>
          <a:xfrm>
            <a:off x="490940" y="2108200"/>
            <a:ext cx="7984440" cy="939800"/>
          </a:xfrm>
          <a:prstGeom prst="rect">
            <a:avLst/>
          </a:prstGeom>
          <a:solidFill>
            <a:schemeClr val="accent4"/>
          </a:solidFill>
          <a:ln>
            <a:solidFill>
              <a:schemeClr val="accent1"/>
            </a:solidFill>
            <a:round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/>
        </p:style>
        <p:txBody>
          <a:bodyPr wrap="none" lIns="90000" tIns="45000" rIns="90000" bIns="45000"/>
          <a:lstStyle/>
          <a:p>
            <a:endParaRPr lang="en-US" sz="1400" b="1" dirty="0" smtClean="0"/>
          </a:p>
          <a:p>
            <a:r>
              <a:rPr lang="en-US" sz="1800" b="1" dirty="0" smtClean="0"/>
              <a:t>$ </a:t>
            </a:r>
            <a:r>
              <a:rPr lang="en-US" sz="1800" b="1" dirty="0" err="1" smtClean="0"/>
              <a:t>devtool</a:t>
            </a:r>
            <a:r>
              <a:rPr lang="en-US" sz="1800" b="1" dirty="0" smtClean="0"/>
              <a:t> build-image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149281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328641"/>
            <a:ext cx="8227438" cy="889000"/>
          </a:xfrm>
        </p:spPr>
        <p:txBody>
          <a:bodyPr/>
          <a:lstStyle/>
          <a:p>
            <a:r>
              <a:rPr lang="en-US" kern="1200" dirty="0">
                <a:solidFill>
                  <a:srgbClr val="0098DB"/>
                </a:solidFill>
                <a:highlight>
                  <a:scrgbClr r="0" g="0" b="0">
                    <a:alpha val="0"/>
                  </a:scrgbClr>
                </a:highlight>
                <a:ea typeface="ＭＳ Ｐゴシック"/>
              </a:rPr>
              <a:t>Kernel modules with </a:t>
            </a:r>
            <a:r>
              <a:rPr lang="en-US" kern="1200" dirty="0" err="1">
                <a:solidFill>
                  <a:srgbClr val="0098DB"/>
                </a:solidFill>
                <a:highlight>
                  <a:scrgbClr r="0" g="0" b="0">
                    <a:alpha val="0"/>
                  </a:scrgbClr>
                </a:highlight>
                <a:ea typeface="ＭＳ Ｐゴシック"/>
              </a:rPr>
              <a:t>eSDKs</a:t>
            </a:r>
            <a:r>
              <a:rPr lang="en-US" kern="1200" dirty="0">
                <a:solidFill>
                  <a:srgbClr val="0098DB"/>
                </a:solidFill>
                <a:highlight>
                  <a:scrgbClr r="0" g="0" b="0">
                    <a:alpha val="0"/>
                  </a:scrgbClr>
                </a:highlight>
                <a:ea typeface="ＭＳ Ｐゴシック"/>
              </a:rPr>
              <a:t> – </a:t>
            </a:r>
            <a:r>
              <a:rPr lang="en-US" dirty="0"/>
              <a:t>build the target image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389487" y="1206499"/>
            <a:ext cx="8233186" cy="4724401"/>
          </a:xfrm>
        </p:spPr>
        <p:txBody>
          <a:bodyPr/>
          <a:lstStyle/>
          <a:p>
            <a:r>
              <a:rPr lang="en-US" sz="2000" b="0" dirty="0"/>
              <a:t>Run the image to check if everything is OK</a:t>
            </a:r>
          </a:p>
          <a:p>
            <a:r>
              <a:rPr lang="en-US" sz="2000" b="0" dirty="0" smtClean="0"/>
              <a:t>This </a:t>
            </a:r>
            <a:r>
              <a:rPr lang="en-US" sz="2000" b="0" dirty="0"/>
              <a:t>will run the </a:t>
            </a:r>
            <a:r>
              <a:rPr lang="en-US" sz="2000" b="0" dirty="0" smtClean="0"/>
              <a:t>QEMU machine </a:t>
            </a:r>
            <a:r>
              <a:rPr lang="en-US" sz="2000" b="0" dirty="0"/>
              <a:t>in the TARGET shell you were using</a:t>
            </a:r>
          </a:p>
          <a:p>
            <a:r>
              <a:rPr lang="en-US" sz="2000" b="0" dirty="0" smtClean="0"/>
              <a:t>Login </a:t>
            </a:r>
            <a:r>
              <a:rPr lang="en-US" sz="2000" b="0" dirty="0"/>
              <a:t>using </a:t>
            </a:r>
            <a:r>
              <a:rPr lang="en-US" sz="2000" b="0" dirty="0" smtClean="0"/>
              <a:t>user</a:t>
            </a:r>
            <a:r>
              <a:rPr lang="en-US" sz="2000" dirty="0" smtClean="0"/>
              <a:t>: </a:t>
            </a:r>
            <a:r>
              <a:rPr lang="en-US" sz="2000" dirty="0"/>
              <a:t>root  </a:t>
            </a:r>
            <a:r>
              <a:rPr lang="en-US" sz="2000" b="0" dirty="0" smtClean="0"/>
              <a:t>(</a:t>
            </a:r>
            <a:r>
              <a:rPr lang="en-US" sz="2000" b="0" dirty="0"/>
              <a:t>no password required)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b="0" dirty="0" smtClean="0"/>
              <a:t/>
            </a:r>
            <a:br>
              <a:rPr lang="en-US" sz="1800" b="0" dirty="0" smtClean="0"/>
            </a:br>
            <a:r>
              <a:rPr lang="en-US" sz="1800" b="0" dirty="0" smtClean="0"/>
              <a:t/>
            </a:r>
            <a:br>
              <a:rPr lang="en-US" sz="1800" b="0" dirty="0" smtClean="0"/>
            </a:br>
            <a:r>
              <a:rPr lang="en-US" sz="1800" b="0" dirty="0" smtClean="0"/>
              <a:t/>
            </a:r>
            <a:br>
              <a:rPr lang="en-US" sz="1800" b="0" dirty="0" smtClean="0"/>
            </a:br>
            <a:r>
              <a:rPr lang="en-US" sz="1800" b="0" dirty="0" smtClean="0"/>
              <a:t/>
            </a:r>
            <a:br>
              <a:rPr lang="en-US" sz="1800" b="0" dirty="0" smtClean="0"/>
            </a:br>
            <a:r>
              <a:rPr lang="en-US" sz="1800" b="0" dirty="0" smtClean="0"/>
              <a:t/>
            </a:r>
            <a:br>
              <a:rPr lang="en-US" sz="1800" b="0" dirty="0" smtClean="0"/>
            </a:br>
            <a:endParaRPr lang="en-US" sz="1800" b="0" dirty="0" smtClean="0"/>
          </a:p>
        </p:txBody>
      </p:sp>
      <p:sp>
        <p:nvSpPr>
          <p:cNvPr id="5" name="CustomShape 4"/>
          <p:cNvSpPr/>
          <p:nvPr/>
        </p:nvSpPr>
        <p:spPr>
          <a:xfrm>
            <a:off x="605240" y="3327400"/>
            <a:ext cx="7984440" cy="939800"/>
          </a:xfrm>
          <a:prstGeom prst="rect">
            <a:avLst/>
          </a:prstGeom>
          <a:solidFill>
            <a:schemeClr val="accent4"/>
          </a:solidFill>
          <a:ln>
            <a:solidFill>
              <a:schemeClr val="accent1"/>
            </a:solidFill>
            <a:round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/>
        </p:style>
        <p:txBody>
          <a:bodyPr wrap="none" lIns="90000" tIns="45000" rIns="90000" bIns="45000"/>
          <a:lstStyle/>
          <a:p>
            <a:endParaRPr lang="en-US" sz="1400" b="1" dirty="0" smtClean="0"/>
          </a:p>
          <a:p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$ </a:t>
            </a:r>
            <a:r>
              <a:rPr lang="en-US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runqemu</a:t>
            </a:r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qemuarm</a:t>
            </a:r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nographic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752738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328641"/>
            <a:ext cx="8227438" cy="889000"/>
          </a:xfrm>
        </p:spPr>
        <p:txBody>
          <a:bodyPr/>
          <a:lstStyle/>
          <a:p>
            <a:r>
              <a:rPr lang="en-US" kern="1200" dirty="0">
                <a:solidFill>
                  <a:srgbClr val="0098DB"/>
                </a:solidFill>
                <a:highlight>
                  <a:scrgbClr r="0" g="0" b="0">
                    <a:alpha val="0"/>
                  </a:scrgbClr>
                </a:highlight>
                <a:ea typeface="ＭＳ Ｐゴシック"/>
              </a:rPr>
              <a:t>Kernel modules with </a:t>
            </a:r>
            <a:r>
              <a:rPr lang="en-US" kern="1200" dirty="0" err="1">
                <a:solidFill>
                  <a:srgbClr val="0098DB"/>
                </a:solidFill>
                <a:highlight>
                  <a:scrgbClr r="0" g="0" b="0">
                    <a:alpha val="0"/>
                  </a:scrgbClr>
                </a:highlight>
                <a:ea typeface="ＭＳ Ｐゴシック"/>
              </a:rPr>
              <a:t>eSDKs</a:t>
            </a:r>
            <a:r>
              <a:rPr lang="en-US" kern="1200" dirty="0">
                <a:solidFill>
                  <a:srgbClr val="0098DB"/>
                </a:solidFill>
                <a:highlight>
                  <a:scrgbClr r="0" g="0" b="0">
                    <a:alpha val="0"/>
                  </a:scrgbClr>
                </a:highlight>
                <a:ea typeface="ＭＳ Ｐゴシック"/>
              </a:rPr>
              <a:t> – </a:t>
            </a:r>
            <a:r>
              <a:rPr lang="en-US" dirty="0"/>
              <a:t>Hooking a new module into the build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356494" y="1264071"/>
            <a:ext cx="8233186" cy="4793829"/>
          </a:xfrm>
        </p:spPr>
        <p:txBody>
          <a:bodyPr/>
          <a:lstStyle/>
          <a:p>
            <a:r>
              <a:rPr lang="en-US" sz="2000" dirty="0"/>
              <a:t>Run the </a:t>
            </a:r>
            <a:r>
              <a:rPr lang="en-US" sz="2000" dirty="0" err="1"/>
              <a:t>devtool</a:t>
            </a:r>
            <a:r>
              <a:rPr lang="en-US" sz="2000" dirty="0"/>
              <a:t> to add a new recipe </a:t>
            </a:r>
            <a:r>
              <a:rPr lang="en-US" sz="2000" b="0" dirty="0"/>
              <a:t>(on the HOST side</a:t>
            </a:r>
            <a:r>
              <a:rPr lang="en-US" sz="2000" b="0" dirty="0" smtClean="0"/>
              <a:t>)</a:t>
            </a:r>
            <a:br>
              <a:rPr lang="en-US" sz="2000" b="0" dirty="0" smtClean="0"/>
            </a:br>
            <a:r>
              <a:rPr lang="en-US" sz="2000" b="0" dirty="0" smtClean="0"/>
              <a:t/>
            </a:r>
            <a:br>
              <a:rPr lang="en-US" sz="2000" b="0" dirty="0" smtClean="0"/>
            </a:br>
            <a:r>
              <a:rPr lang="en-US" sz="2000" b="0" dirty="0" smtClean="0"/>
              <a:t/>
            </a:r>
            <a:br>
              <a:rPr lang="en-US" sz="2000" b="0" dirty="0" smtClean="0"/>
            </a:br>
            <a:r>
              <a:rPr lang="en-US" sz="2000" b="0" dirty="0" smtClean="0"/>
              <a:t/>
            </a:r>
            <a:br>
              <a:rPr lang="en-US" sz="2000" b="0" dirty="0" smtClean="0"/>
            </a:br>
            <a:r>
              <a:rPr lang="en-US" sz="2000" b="0" dirty="0" smtClean="0"/>
              <a:t/>
            </a:r>
            <a:br>
              <a:rPr lang="en-US" sz="2000" b="0" dirty="0" smtClean="0"/>
            </a:br>
            <a:endParaRPr lang="en-US" sz="2000" b="0" dirty="0"/>
          </a:p>
          <a:p>
            <a:pPr lvl="1"/>
            <a:r>
              <a:rPr lang="en-US" sz="1800" b="0" dirty="0" smtClean="0"/>
              <a:t>This </a:t>
            </a:r>
            <a:r>
              <a:rPr lang="en-US" sz="1800" b="0" dirty="0"/>
              <a:t>generates a minimal recipe in the workspace </a:t>
            </a:r>
            <a:r>
              <a:rPr lang="en-US" sz="1800" b="0" dirty="0" smtClean="0"/>
              <a:t>layer</a:t>
            </a:r>
          </a:p>
          <a:p>
            <a:pPr lvl="1"/>
            <a:r>
              <a:rPr lang="en-US" sz="2000" b="0" dirty="0" smtClean="0"/>
              <a:t>This </a:t>
            </a:r>
            <a:r>
              <a:rPr lang="en-US" sz="2000" b="0" dirty="0"/>
              <a:t>adds EXTERNALSRC in </a:t>
            </a:r>
            <a:r>
              <a:rPr lang="en-US" sz="2000" b="0" dirty="0" smtClean="0"/>
              <a:t>an workspace/appends/</a:t>
            </a:r>
            <a:r>
              <a:rPr lang="en-US" sz="2000" b="0" dirty="0" err="1" smtClean="0"/>
              <a:t>simplestmodule_git.bbappend</a:t>
            </a:r>
            <a:r>
              <a:rPr lang="en-US" sz="2000" b="0" dirty="0" smtClean="0"/>
              <a:t> </a:t>
            </a:r>
            <a:r>
              <a:rPr lang="en-US" sz="2000" b="0" dirty="0"/>
              <a:t>file that </a:t>
            </a:r>
            <a:r>
              <a:rPr lang="en-US" sz="2000" b="0" dirty="0" smtClean="0"/>
              <a:t>points to </a:t>
            </a:r>
            <a:r>
              <a:rPr lang="en-US" sz="2000" b="0" dirty="0"/>
              <a:t>the </a:t>
            </a:r>
            <a:r>
              <a:rPr lang="en-US" sz="2000" b="0" dirty="0" smtClean="0"/>
              <a:t>sources</a:t>
            </a:r>
          </a:p>
          <a:p>
            <a:pPr lvl="1"/>
            <a:r>
              <a:rPr lang="en-US" sz="2000" b="0" dirty="0" smtClean="0"/>
              <a:t>In </a:t>
            </a:r>
            <a:r>
              <a:rPr lang="en-US" sz="2000" b="0" dirty="0"/>
              <a:t>other words, the source tree stays where it is, </a:t>
            </a:r>
            <a:r>
              <a:rPr lang="en-US" sz="2000" b="0" dirty="0" err="1"/>
              <a:t>devtool</a:t>
            </a:r>
            <a:r>
              <a:rPr lang="en-US" sz="2000" b="0" dirty="0"/>
              <a:t> </a:t>
            </a:r>
            <a:r>
              <a:rPr lang="en-US" sz="2000" b="0" dirty="0" smtClean="0"/>
              <a:t>just creates </a:t>
            </a:r>
            <a:r>
              <a:rPr lang="en-US" sz="2000" b="0" dirty="0"/>
              <a:t>a wrapper recipe that points to </a:t>
            </a:r>
            <a:r>
              <a:rPr lang="en-US" sz="2000" b="0" dirty="0" smtClean="0"/>
              <a:t>it</a:t>
            </a:r>
          </a:p>
          <a:p>
            <a:r>
              <a:rPr lang="en-US" sz="1600" i="1" dirty="0"/>
              <a:t>Note: this does not add your image to the original build engineer’s image</a:t>
            </a:r>
            <a:r>
              <a:rPr lang="en-US" sz="1600" i="1" dirty="0" smtClean="0"/>
              <a:t>, </a:t>
            </a:r>
            <a:r>
              <a:rPr lang="en-US" sz="1800" i="1" dirty="0" smtClean="0"/>
              <a:t>which </a:t>
            </a:r>
            <a:r>
              <a:rPr lang="en-US" sz="1800" i="1" dirty="0"/>
              <a:t>requires changing the platform project’s </a:t>
            </a:r>
            <a:r>
              <a:rPr lang="en-US" sz="1800" i="1" dirty="0" err="1"/>
              <a:t>conf</a:t>
            </a:r>
            <a:r>
              <a:rPr lang="en-US" sz="1800" i="1" dirty="0"/>
              <a:t>/</a:t>
            </a:r>
            <a:r>
              <a:rPr lang="en-US" sz="1800" i="1" dirty="0" err="1"/>
              <a:t>local.conf</a:t>
            </a:r>
            <a:r>
              <a:rPr lang="en-US" sz="1800" b="0" dirty="0" smtClean="0"/>
              <a:t/>
            </a:r>
            <a:br>
              <a:rPr lang="en-US" sz="1800" b="0" dirty="0" smtClean="0"/>
            </a:br>
            <a:r>
              <a:rPr lang="en-US" sz="1800" b="0" dirty="0" smtClean="0"/>
              <a:t/>
            </a:r>
            <a:br>
              <a:rPr lang="en-US" sz="1800" b="0" dirty="0" smtClean="0"/>
            </a:br>
            <a:r>
              <a:rPr lang="en-US" sz="1800" b="0" dirty="0" smtClean="0"/>
              <a:t/>
            </a:r>
            <a:br>
              <a:rPr lang="en-US" sz="1800" b="0" dirty="0" smtClean="0"/>
            </a:br>
            <a:r>
              <a:rPr lang="en-US" sz="1800" b="0" dirty="0" smtClean="0"/>
              <a:t/>
            </a:r>
            <a:br>
              <a:rPr lang="en-US" sz="1800" b="0" dirty="0" smtClean="0"/>
            </a:br>
            <a:r>
              <a:rPr lang="en-US" sz="1800" b="0" dirty="0" smtClean="0"/>
              <a:t/>
            </a:r>
            <a:br>
              <a:rPr lang="en-US" sz="1800" b="0" dirty="0" smtClean="0"/>
            </a:br>
            <a:endParaRPr lang="en-US" sz="1800" b="0" dirty="0" smtClean="0"/>
          </a:p>
        </p:txBody>
      </p:sp>
      <p:sp>
        <p:nvSpPr>
          <p:cNvPr id="5" name="CustomShape 4"/>
          <p:cNvSpPr/>
          <p:nvPr/>
        </p:nvSpPr>
        <p:spPr>
          <a:xfrm>
            <a:off x="605240" y="1854200"/>
            <a:ext cx="7984440" cy="939800"/>
          </a:xfrm>
          <a:prstGeom prst="rect">
            <a:avLst/>
          </a:prstGeom>
          <a:solidFill>
            <a:schemeClr val="accent4"/>
          </a:solidFill>
          <a:ln>
            <a:solidFill>
              <a:schemeClr val="accent1"/>
            </a:solidFill>
            <a:round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/>
        </p:style>
        <p:txBody>
          <a:bodyPr wrap="none" lIns="90000" tIns="45000" rIns="90000" bIns="45000"/>
          <a:lstStyle/>
          <a:p>
            <a:endParaRPr lang="en-US" sz="1400" b="1" dirty="0" smtClean="0"/>
          </a:p>
          <a:p>
            <a:r>
              <a:rPr lang="en-US" sz="1800" b="1" dirty="0" smtClean="0"/>
              <a:t>$ </a:t>
            </a:r>
            <a:r>
              <a:rPr lang="en-US" sz="1800" b="1" dirty="0" err="1"/>
              <a:t>devtool</a:t>
            </a:r>
            <a:r>
              <a:rPr lang="en-US" sz="1800" b="1" dirty="0"/>
              <a:t> add --version 1.0 </a:t>
            </a:r>
            <a:r>
              <a:rPr lang="en-US" sz="1800" b="1" dirty="0" err="1"/>
              <a:t>simplestmodule</a:t>
            </a:r>
            <a:r>
              <a:rPr lang="en-US" sz="1800" b="1" dirty="0"/>
              <a:t> \</a:t>
            </a:r>
          </a:p>
          <a:p>
            <a:r>
              <a:rPr lang="en-US" sz="1800" b="1" dirty="0" smtClean="0"/>
              <a:t>       /</a:t>
            </a:r>
            <a:r>
              <a:rPr lang="en-US" sz="1800" b="1" dirty="0"/>
              <a:t>scratch/</a:t>
            </a:r>
            <a:r>
              <a:rPr lang="en-US" sz="1800" b="1" dirty="0" err="1"/>
              <a:t>src</a:t>
            </a:r>
            <a:r>
              <a:rPr lang="en-US" sz="1800" b="1" dirty="0"/>
              <a:t>/</a:t>
            </a:r>
            <a:r>
              <a:rPr lang="en-US" sz="1800" b="1" dirty="0" err="1"/>
              <a:t>kmod</a:t>
            </a:r>
            <a:r>
              <a:rPr lang="en-US" sz="1800" b="1" dirty="0"/>
              <a:t>/simplest-kernel-module/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785596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457200" y="336240"/>
            <a:ext cx="8229240" cy="604800"/>
          </a:xfrm>
          <a:noFill/>
          <a:ln>
            <a:noFill/>
          </a:ln>
        </p:spPr>
        <p:txBody>
          <a:bodyPr wrap="square" lIns="0" tIns="0" rIns="0" bIns="0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 algn="ctr" rtl="0" hangingPunct="0">
              <a:buNone/>
            </a:pPr>
            <a:r>
              <a:rPr lang="en-US" sz="3600" b="1" kern="1200">
                <a:solidFill>
                  <a:srgbClr val="0098DB"/>
                </a:solidFill>
                <a:highlight>
                  <a:scrgbClr r="0" g="0" b="0">
                    <a:alpha val="0"/>
                  </a:scrgbClr>
                </a:highlight>
                <a:latin typeface="Arial"/>
                <a:ea typeface="ＭＳ Ｐゴシック"/>
                <a:cs typeface="Arial"/>
              </a:rPr>
              <a:t>After the add</a:t>
            </a:r>
          </a:p>
        </p:txBody>
      </p:sp>
      <p:sp>
        <p:nvSpPr>
          <p:cNvPr id="3" name="Text Placeholder 5"/>
          <p:cNvSpPr txBox="1">
            <a:spLocks noGrp="1"/>
          </p:cNvSpPr>
          <p:nvPr>
            <p:ph type="body" idx="4294967295"/>
          </p:nvPr>
        </p:nvSpPr>
        <p:spPr>
          <a:xfrm>
            <a:off x="570960" y="990719"/>
            <a:ext cx="4041359" cy="421920"/>
          </a:xfrm>
          <a:noFill/>
          <a:ln>
            <a:noFill/>
          </a:ln>
        </p:spPr>
        <p:txBody>
          <a:bodyPr wrap="square" lIns="0" tIns="0" rIns="0" bIns="0" anchor="b"/>
          <a:lstStyle>
            <a:defPPr marL="432000" lvl="0" indent="-324000" algn="l" rtl="0" hangingPunct="0">
              <a:lnSpc>
                <a:spcPct val="100000"/>
              </a:lnSpc>
              <a:spcBef>
                <a:spcPts val="1417"/>
              </a:spcBef>
              <a:spcAft>
                <a:spcPts val="0"/>
              </a:spcAft>
              <a:buSzPct val="45000"/>
              <a:buFont typeface="StarSymbol"/>
              <a:buNone/>
              <a:defRPr lang="en-US" sz="2400" b="1" i="0" u="none" strike="noStrike" kern="1200" cap="none" spc="0" baseline="0">
                <a:ln>
                  <a:noFill/>
                </a:ln>
                <a:solidFill>
                  <a:srgbClr val="414141"/>
                </a:solidFill>
                <a:highlight>
                  <a:scrgbClr r="0" g="0" b="0">
                    <a:alpha val="0"/>
                  </a:scrgbClr>
                </a:highlight>
                <a:latin typeface="Arial"/>
                <a:ea typeface="ＭＳ Ｐゴシック"/>
                <a:cs typeface="Arial"/>
              </a:defRPr>
            </a:defPPr>
            <a:lvl1pPr marL="432000" lvl="0" indent="-324000" algn="l" rtl="0" hangingPunct="0">
              <a:lnSpc>
                <a:spcPct val="100000"/>
              </a:lnSpc>
              <a:spcBef>
                <a:spcPts val="1417"/>
              </a:spcBef>
              <a:spcAft>
                <a:spcPts val="0"/>
              </a:spcAft>
              <a:buSzPct val="45000"/>
              <a:buFont typeface="StarSymbol"/>
              <a:buChar char="●"/>
              <a:defRPr lang="en-US" sz="2400" b="1" i="0" u="none" strike="noStrike" kern="1200" cap="none" spc="0" baseline="0">
                <a:ln>
                  <a:noFill/>
                </a:ln>
                <a:solidFill>
                  <a:srgbClr val="414141"/>
                </a:solidFill>
                <a:highlight>
                  <a:scrgbClr r="0" g="0" b="0">
                    <a:alpha val="0"/>
                  </a:scrgbClr>
                </a:highlight>
                <a:latin typeface="Arial"/>
                <a:ea typeface="ＭＳ Ｐゴシック"/>
                <a:cs typeface="Arial"/>
              </a:defRPr>
            </a:lvl1pPr>
            <a:lvl2pPr marL="864000" lvl="1" indent="-324000" algn="l" rtl="0" hangingPunct="0">
              <a:lnSpc>
                <a:spcPct val="100000"/>
              </a:lnSpc>
              <a:spcBef>
                <a:spcPts val="1134"/>
              </a:spcBef>
              <a:spcAft>
                <a:spcPts val="0"/>
              </a:spcAft>
              <a:buSzPct val="75000"/>
              <a:buFont typeface="StarSymbol"/>
              <a:buChar char="–"/>
              <a:defRPr lang="en-US" sz="2200" b="0" i="0" u="none" strike="noStrike" kern="1200" cap="none" spc="0" baseline="0">
                <a:ln>
                  <a:noFill/>
                </a:ln>
                <a:solidFill>
                  <a:srgbClr val="414141"/>
                </a:solidFill>
                <a:highlight>
                  <a:scrgbClr r="0" g="0" b="0">
                    <a:alpha val="0"/>
                  </a:scrgbClr>
                </a:highlight>
                <a:latin typeface="Arial"/>
                <a:ea typeface="ＭＳ Ｐゴシック"/>
                <a:cs typeface="Arial"/>
              </a:defRPr>
            </a:lvl2pPr>
            <a:lvl3pPr marL="1295999" lvl="2" indent="-288000" algn="l" rtl="0" hangingPunct="0">
              <a:lnSpc>
                <a:spcPct val="100000"/>
              </a:lnSpc>
              <a:spcBef>
                <a:spcPts val="850"/>
              </a:spcBef>
              <a:spcAft>
                <a:spcPts val="0"/>
              </a:spcAft>
              <a:buSzPct val="45000"/>
              <a:buFont typeface="StarSymbol"/>
              <a:buChar char="●"/>
              <a:defRPr lang="en-US" sz="2200" b="0" i="0" u="none" strike="noStrike" kern="1200" cap="none" spc="0" baseline="0">
                <a:ln>
                  <a:noFill/>
                </a:ln>
                <a:solidFill>
                  <a:srgbClr val="414141"/>
                </a:solidFill>
                <a:highlight>
                  <a:scrgbClr r="0" g="0" b="0">
                    <a:alpha val="0"/>
                  </a:scrgbClr>
                </a:highlight>
                <a:latin typeface="Arial"/>
                <a:ea typeface="ＭＳ Ｐゴシック"/>
                <a:cs typeface="Arial"/>
              </a:defRPr>
            </a:lvl3pPr>
            <a:lvl4pPr marL="1728000" lvl="3" indent="-216000" algn="l" rtl="0" hangingPunct="0">
              <a:lnSpc>
                <a:spcPct val="100000"/>
              </a:lnSpc>
              <a:spcBef>
                <a:spcPts val="567"/>
              </a:spcBef>
              <a:spcAft>
                <a:spcPts val="0"/>
              </a:spcAft>
              <a:buSzPct val="75000"/>
              <a:buFont typeface="StarSymbol"/>
              <a:buChar char="–"/>
              <a:defRPr lang="en-US" sz="2200" b="1" i="0" u="none" strike="noStrike" kern="1200" cap="none" spc="0" baseline="0">
                <a:ln>
                  <a:noFill/>
                </a:ln>
                <a:solidFill>
                  <a:srgbClr val="414141"/>
                </a:solidFill>
                <a:highlight>
                  <a:scrgbClr r="0" g="0" b="0">
                    <a:alpha val="0"/>
                  </a:scrgbClr>
                </a:highlight>
                <a:latin typeface="Courier New"/>
                <a:ea typeface="Verdana"/>
                <a:cs typeface="Courier New"/>
              </a:defRPr>
            </a:lvl4pPr>
            <a:lvl5pPr marL="2160000" lvl="4" indent="-216000" algn="l" rtl="0" hangingPunct="0">
              <a:lnSpc>
                <a:spcPct val="100000"/>
              </a:lnSpc>
              <a:spcBef>
                <a:spcPts val="283"/>
              </a:spcBef>
              <a:spcAft>
                <a:spcPts val="0"/>
              </a:spcAft>
              <a:buSzPct val="45000"/>
              <a:buFont typeface="StarSymbol"/>
              <a:buChar char="●"/>
              <a:defRPr lang="en-US" sz="2000" b="1" i="0" u="none" strike="noStrike" kern="1200" cap="none" spc="0" baseline="0">
                <a:ln>
                  <a:noFill/>
                </a:ln>
                <a:solidFill>
                  <a:srgbClr val="414141"/>
                </a:solidFill>
                <a:highlight>
                  <a:scrgbClr r="0" g="0" b="0">
                    <a:alpha val="0"/>
                  </a:scrgbClr>
                </a:highlight>
                <a:latin typeface="Courier New"/>
                <a:ea typeface="Verdana"/>
                <a:cs typeface="Courier New"/>
              </a:defRPr>
            </a:lvl5pPr>
            <a:lvl6pPr marL="2592000" lvl="5" indent="-216000" algn="l" rtl="0" hangingPunct="0">
              <a:lnSpc>
                <a:spcPct val="100000"/>
              </a:lnSpc>
              <a:spcBef>
                <a:spcPts val="283"/>
              </a:spcBef>
              <a:spcAft>
                <a:spcPts val="0"/>
              </a:spcAft>
              <a:buSzPct val="45000"/>
              <a:buFont typeface="StarSymbol"/>
              <a:buChar char="●"/>
              <a:defRPr lang="en-US" sz="2000" b="1" i="0" u="none" strike="noStrike" kern="1200" cap="none" spc="0" baseline="0">
                <a:ln>
                  <a:noFill/>
                </a:ln>
                <a:solidFill>
                  <a:srgbClr val="414141"/>
                </a:solidFill>
                <a:highlight>
                  <a:scrgbClr r="0" g="0" b="0">
                    <a:alpha val="0"/>
                  </a:scrgbClr>
                </a:highlight>
                <a:latin typeface="Courier New"/>
                <a:ea typeface="Verdana"/>
                <a:cs typeface="Courier New"/>
              </a:defRPr>
            </a:lvl6pPr>
            <a:lvl7pPr marL="3024000" lvl="6" indent="-216000" algn="l" rtl="0" hangingPunct="0">
              <a:lnSpc>
                <a:spcPct val="100000"/>
              </a:lnSpc>
              <a:spcBef>
                <a:spcPts val="283"/>
              </a:spcBef>
              <a:spcAft>
                <a:spcPts val="0"/>
              </a:spcAft>
              <a:buSzPct val="45000"/>
              <a:buFont typeface="StarSymbol"/>
              <a:buChar char="●"/>
              <a:defRPr lang="en-US" sz="2000" b="1" i="0" u="none" strike="noStrike" kern="1200" cap="none" spc="0" baseline="0">
                <a:ln>
                  <a:noFill/>
                </a:ln>
                <a:solidFill>
                  <a:srgbClr val="414141"/>
                </a:solidFill>
                <a:highlight>
                  <a:scrgbClr r="0" g="0" b="0">
                    <a:alpha val="0"/>
                  </a:scrgbClr>
                </a:highlight>
                <a:latin typeface="Courier New"/>
                <a:ea typeface="Verdana"/>
                <a:cs typeface="Courier New"/>
              </a:defRPr>
            </a:lvl7pPr>
            <a:lvl8pPr marL="3456000" lvl="7" indent="-216000" algn="l" rtl="0" hangingPunct="0">
              <a:lnSpc>
                <a:spcPct val="100000"/>
              </a:lnSpc>
              <a:spcBef>
                <a:spcPts val="283"/>
              </a:spcBef>
              <a:spcAft>
                <a:spcPts val="0"/>
              </a:spcAft>
              <a:buSzPct val="45000"/>
              <a:buFont typeface="StarSymbol"/>
              <a:buChar char="●"/>
              <a:defRPr lang="en-US" sz="2000" b="1" i="0" u="none" strike="noStrike" kern="1200" cap="none" spc="0" baseline="0">
                <a:ln>
                  <a:noFill/>
                </a:ln>
                <a:solidFill>
                  <a:srgbClr val="414141"/>
                </a:solidFill>
                <a:highlight>
                  <a:scrgbClr r="0" g="0" b="0">
                    <a:alpha val="0"/>
                  </a:scrgbClr>
                </a:highlight>
                <a:latin typeface="Courier New"/>
                <a:ea typeface="Verdana"/>
                <a:cs typeface="Courier New"/>
              </a:defRPr>
            </a:lvl8pPr>
            <a:lvl9pPr marL="3887999" lvl="8" indent="-216000" algn="l" rtl="0" hangingPunct="0">
              <a:lnSpc>
                <a:spcPct val="100000"/>
              </a:lnSpc>
              <a:spcBef>
                <a:spcPts val="283"/>
              </a:spcBef>
              <a:spcAft>
                <a:spcPts val="0"/>
              </a:spcAft>
              <a:buSzPct val="45000"/>
              <a:buFont typeface="StarSymbol"/>
              <a:buChar char="●"/>
              <a:defRPr lang="en-US" sz="2000" b="1" i="0" u="none" strike="noStrike" kern="1200" cap="none" spc="0" baseline="0">
                <a:ln>
                  <a:noFill/>
                </a:ln>
                <a:solidFill>
                  <a:srgbClr val="414141"/>
                </a:solidFill>
                <a:highlight>
                  <a:scrgbClr r="0" g="0" b="0">
                    <a:alpha val="0"/>
                  </a:scrgbClr>
                </a:highlight>
                <a:latin typeface="Courier New"/>
                <a:ea typeface="Verdana"/>
                <a:cs typeface="Courier New"/>
              </a:defRPr>
            </a:lvl9pPr>
          </a:lstStyle>
          <a:p>
            <a:pPr marL="0" lvl="0" indent="0">
              <a:spcBef>
                <a:spcPts val="1500"/>
              </a:spcBef>
              <a:buNone/>
              <a:tabLst>
                <a:tab pos="0" algn="l"/>
              </a:tabLst>
            </a:pPr>
            <a:r>
              <a:rPr lang="en-US" sz="2000" u="sng"/>
              <a:t>Workspace layer layout</a:t>
            </a:r>
          </a:p>
        </p:txBody>
      </p:sp>
      <p:sp>
        <p:nvSpPr>
          <p:cNvPr id="4" name="Content Placeholder 6"/>
          <p:cNvSpPr txBox="1">
            <a:spLocks noGrp="1"/>
          </p:cNvSpPr>
          <p:nvPr>
            <p:ph type="body" idx="4294967295"/>
          </p:nvPr>
        </p:nvSpPr>
        <p:spPr>
          <a:xfrm>
            <a:off x="554400" y="1828800"/>
            <a:ext cx="7725599" cy="4086719"/>
          </a:xfrm>
          <a:noFill/>
          <a:ln>
            <a:noFill/>
          </a:ln>
        </p:spPr>
        <p:txBody>
          <a:bodyPr wrap="square" lIns="0" tIns="0" rIns="0" bIns="0" anchor="t"/>
          <a:lstStyle>
            <a:defPPr marL="432000" lvl="0" indent="-324000" algn="l" rtl="0" hangingPunct="0">
              <a:lnSpc>
                <a:spcPct val="100000"/>
              </a:lnSpc>
              <a:spcBef>
                <a:spcPts val="1417"/>
              </a:spcBef>
              <a:spcAft>
                <a:spcPts val="0"/>
              </a:spcAft>
              <a:buSzPct val="45000"/>
              <a:buFont typeface="StarSymbol"/>
              <a:buNone/>
              <a:defRPr lang="en-US" sz="2400" b="1" i="0" u="none" strike="noStrike" kern="1200" cap="none" spc="0" baseline="0">
                <a:ln>
                  <a:noFill/>
                </a:ln>
                <a:solidFill>
                  <a:srgbClr val="414141"/>
                </a:solidFill>
                <a:highlight>
                  <a:scrgbClr r="0" g="0" b="0">
                    <a:alpha val="0"/>
                  </a:scrgbClr>
                </a:highlight>
                <a:latin typeface="Arial"/>
                <a:ea typeface="ＭＳ Ｐゴシック"/>
                <a:cs typeface="Arial"/>
              </a:defRPr>
            </a:defPPr>
            <a:lvl1pPr marL="432000" lvl="0" indent="-324000" algn="l" rtl="0" hangingPunct="0">
              <a:lnSpc>
                <a:spcPct val="100000"/>
              </a:lnSpc>
              <a:spcBef>
                <a:spcPts val="1417"/>
              </a:spcBef>
              <a:spcAft>
                <a:spcPts val="0"/>
              </a:spcAft>
              <a:buSzPct val="45000"/>
              <a:buFont typeface="StarSymbol"/>
              <a:buChar char="●"/>
              <a:defRPr lang="en-US" sz="2400" b="1" i="0" u="none" strike="noStrike" kern="1200" cap="none" spc="0" baseline="0">
                <a:ln>
                  <a:noFill/>
                </a:ln>
                <a:solidFill>
                  <a:srgbClr val="414141"/>
                </a:solidFill>
                <a:highlight>
                  <a:scrgbClr r="0" g="0" b="0">
                    <a:alpha val="0"/>
                  </a:scrgbClr>
                </a:highlight>
                <a:latin typeface="Arial"/>
                <a:ea typeface="ＭＳ Ｐゴシック"/>
                <a:cs typeface="Arial"/>
              </a:defRPr>
            </a:lvl1pPr>
            <a:lvl2pPr marL="864000" lvl="1" indent="-324000" algn="l" rtl="0" hangingPunct="0">
              <a:lnSpc>
                <a:spcPct val="100000"/>
              </a:lnSpc>
              <a:spcBef>
                <a:spcPts val="1134"/>
              </a:spcBef>
              <a:spcAft>
                <a:spcPts val="0"/>
              </a:spcAft>
              <a:buSzPct val="75000"/>
              <a:buFont typeface="StarSymbol"/>
              <a:buChar char="–"/>
              <a:defRPr lang="en-US" sz="2200" b="0" i="0" u="none" strike="noStrike" kern="1200" cap="none" spc="0" baseline="0">
                <a:ln>
                  <a:noFill/>
                </a:ln>
                <a:solidFill>
                  <a:srgbClr val="414141"/>
                </a:solidFill>
                <a:highlight>
                  <a:scrgbClr r="0" g="0" b="0">
                    <a:alpha val="0"/>
                  </a:scrgbClr>
                </a:highlight>
                <a:latin typeface="Arial"/>
                <a:ea typeface="ＭＳ Ｐゴシック"/>
                <a:cs typeface="Arial"/>
              </a:defRPr>
            </a:lvl2pPr>
            <a:lvl3pPr marL="1295999" lvl="2" indent="-288000" algn="l" rtl="0" hangingPunct="0">
              <a:lnSpc>
                <a:spcPct val="100000"/>
              </a:lnSpc>
              <a:spcBef>
                <a:spcPts val="850"/>
              </a:spcBef>
              <a:spcAft>
                <a:spcPts val="0"/>
              </a:spcAft>
              <a:buSzPct val="45000"/>
              <a:buFont typeface="StarSymbol"/>
              <a:buChar char="●"/>
              <a:defRPr lang="en-US" sz="2200" b="0" i="0" u="none" strike="noStrike" kern="1200" cap="none" spc="0" baseline="0">
                <a:ln>
                  <a:noFill/>
                </a:ln>
                <a:solidFill>
                  <a:srgbClr val="414141"/>
                </a:solidFill>
                <a:highlight>
                  <a:scrgbClr r="0" g="0" b="0">
                    <a:alpha val="0"/>
                  </a:scrgbClr>
                </a:highlight>
                <a:latin typeface="Arial"/>
                <a:ea typeface="ＭＳ Ｐゴシック"/>
                <a:cs typeface="Arial"/>
              </a:defRPr>
            </a:lvl3pPr>
            <a:lvl4pPr marL="1728000" lvl="3" indent="-216000" algn="l" rtl="0" hangingPunct="0">
              <a:lnSpc>
                <a:spcPct val="100000"/>
              </a:lnSpc>
              <a:spcBef>
                <a:spcPts val="567"/>
              </a:spcBef>
              <a:spcAft>
                <a:spcPts val="0"/>
              </a:spcAft>
              <a:buSzPct val="75000"/>
              <a:buFont typeface="StarSymbol"/>
              <a:buChar char="–"/>
              <a:defRPr lang="en-US" sz="2200" b="1" i="0" u="none" strike="noStrike" kern="1200" cap="none" spc="0" baseline="0">
                <a:ln>
                  <a:noFill/>
                </a:ln>
                <a:solidFill>
                  <a:srgbClr val="414141"/>
                </a:solidFill>
                <a:highlight>
                  <a:scrgbClr r="0" g="0" b="0">
                    <a:alpha val="0"/>
                  </a:scrgbClr>
                </a:highlight>
                <a:latin typeface="Courier New"/>
                <a:ea typeface="Verdana"/>
                <a:cs typeface="Courier New"/>
              </a:defRPr>
            </a:lvl4pPr>
            <a:lvl5pPr marL="2160000" lvl="4" indent="-216000" algn="l" rtl="0" hangingPunct="0">
              <a:lnSpc>
                <a:spcPct val="100000"/>
              </a:lnSpc>
              <a:spcBef>
                <a:spcPts val="283"/>
              </a:spcBef>
              <a:spcAft>
                <a:spcPts val="0"/>
              </a:spcAft>
              <a:buSzPct val="45000"/>
              <a:buFont typeface="StarSymbol"/>
              <a:buChar char="●"/>
              <a:defRPr lang="en-US" sz="2000" b="1" i="0" u="none" strike="noStrike" kern="1200" cap="none" spc="0" baseline="0">
                <a:ln>
                  <a:noFill/>
                </a:ln>
                <a:solidFill>
                  <a:srgbClr val="414141"/>
                </a:solidFill>
                <a:highlight>
                  <a:scrgbClr r="0" g="0" b="0">
                    <a:alpha val="0"/>
                  </a:scrgbClr>
                </a:highlight>
                <a:latin typeface="Courier New"/>
                <a:ea typeface="Verdana"/>
                <a:cs typeface="Courier New"/>
              </a:defRPr>
            </a:lvl5pPr>
            <a:lvl6pPr marL="2592000" lvl="5" indent="-216000" algn="l" rtl="0" hangingPunct="0">
              <a:lnSpc>
                <a:spcPct val="100000"/>
              </a:lnSpc>
              <a:spcBef>
                <a:spcPts val="283"/>
              </a:spcBef>
              <a:spcAft>
                <a:spcPts val="0"/>
              </a:spcAft>
              <a:buSzPct val="45000"/>
              <a:buFont typeface="StarSymbol"/>
              <a:buChar char="●"/>
              <a:defRPr lang="en-US" sz="2000" b="1" i="0" u="none" strike="noStrike" kern="1200" cap="none" spc="0" baseline="0">
                <a:ln>
                  <a:noFill/>
                </a:ln>
                <a:solidFill>
                  <a:srgbClr val="414141"/>
                </a:solidFill>
                <a:highlight>
                  <a:scrgbClr r="0" g="0" b="0">
                    <a:alpha val="0"/>
                  </a:scrgbClr>
                </a:highlight>
                <a:latin typeface="Courier New"/>
                <a:ea typeface="Verdana"/>
                <a:cs typeface="Courier New"/>
              </a:defRPr>
            </a:lvl6pPr>
            <a:lvl7pPr marL="3024000" lvl="6" indent="-216000" algn="l" rtl="0" hangingPunct="0">
              <a:lnSpc>
                <a:spcPct val="100000"/>
              </a:lnSpc>
              <a:spcBef>
                <a:spcPts val="283"/>
              </a:spcBef>
              <a:spcAft>
                <a:spcPts val="0"/>
              </a:spcAft>
              <a:buSzPct val="45000"/>
              <a:buFont typeface="StarSymbol"/>
              <a:buChar char="●"/>
              <a:defRPr lang="en-US" sz="2000" b="1" i="0" u="none" strike="noStrike" kern="1200" cap="none" spc="0" baseline="0">
                <a:ln>
                  <a:noFill/>
                </a:ln>
                <a:solidFill>
                  <a:srgbClr val="414141"/>
                </a:solidFill>
                <a:highlight>
                  <a:scrgbClr r="0" g="0" b="0">
                    <a:alpha val="0"/>
                  </a:scrgbClr>
                </a:highlight>
                <a:latin typeface="Courier New"/>
                <a:ea typeface="Verdana"/>
                <a:cs typeface="Courier New"/>
              </a:defRPr>
            </a:lvl7pPr>
            <a:lvl8pPr marL="3456000" lvl="7" indent="-216000" algn="l" rtl="0" hangingPunct="0">
              <a:lnSpc>
                <a:spcPct val="100000"/>
              </a:lnSpc>
              <a:spcBef>
                <a:spcPts val="283"/>
              </a:spcBef>
              <a:spcAft>
                <a:spcPts val="0"/>
              </a:spcAft>
              <a:buSzPct val="45000"/>
              <a:buFont typeface="StarSymbol"/>
              <a:buChar char="●"/>
              <a:defRPr lang="en-US" sz="2000" b="1" i="0" u="none" strike="noStrike" kern="1200" cap="none" spc="0" baseline="0">
                <a:ln>
                  <a:noFill/>
                </a:ln>
                <a:solidFill>
                  <a:srgbClr val="414141"/>
                </a:solidFill>
                <a:highlight>
                  <a:scrgbClr r="0" g="0" b="0">
                    <a:alpha val="0"/>
                  </a:scrgbClr>
                </a:highlight>
                <a:latin typeface="Courier New"/>
                <a:ea typeface="Verdana"/>
                <a:cs typeface="Courier New"/>
              </a:defRPr>
            </a:lvl8pPr>
            <a:lvl9pPr marL="3887999" lvl="8" indent="-216000" algn="l" rtl="0" hangingPunct="0">
              <a:lnSpc>
                <a:spcPct val="100000"/>
              </a:lnSpc>
              <a:spcBef>
                <a:spcPts val="283"/>
              </a:spcBef>
              <a:spcAft>
                <a:spcPts val="0"/>
              </a:spcAft>
              <a:buSzPct val="45000"/>
              <a:buFont typeface="StarSymbol"/>
              <a:buChar char="●"/>
              <a:defRPr lang="en-US" sz="2000" b="1" i="0" u="none" strike="noStrike" kern="1200" cap="none" spc="0" baseline="0">
                <a:ln>
                  <a:noFill/>
                </a:ln>
                <a:solidFill>
                  <a:srgbClr val="414141"/>
                </a:solidFill>
                <a:highlight>
                  <a:scrgbClr r="0" g="0" b="0">
                    <a:alpha val="0"/>
                  </a:scrgbClr>
                </a:highlight>
                <a:latin typeface="Courier New"/>
                <a:ea typeface="Verdana"/>
                <a:cs typeface="Courier New"/>
              </a:defRPr>
            </a:lvl9pPr>
          </a:lstStyle>
          <a:p>
            <a:pPr marL="108000" indent="0">
              <a:buNone/>
            </a:pPr>
            <a:r>
              <a:rPr lang="en-US" sz="16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$ tree /scratch/</a:t>
            </a:r>
            <a:r>
              <a:rPr lang="en-US" sz="16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sdk</a:t>
            </a:r>
            <a:r>
              <a:rPr lang="en-US" sz="16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sz="16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qemuarm</a:t>
            </a:r>
            <a:r>
              <a:rPr lang="en-US" sz="16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/workspace</a:t>
            </a:r>
            <a:r>
              <a:rPr lang="en-US" sz="16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br>
              <a:rPr lang="en-US" sz="16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16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sz="16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scratch/</a:t>
            </a:r>
            <a:r>
              <a:rPr lang="en-US" sz="16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sdk</a:t>
            </a:r>
            <a:r>
              <a:rPr lang="en-US" sz="16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sz="16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qemuarm</a:t>
            </a:r>
            <a:r>
              <a:rPr lang="en-US" sz="16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/workspace</a:t>
            </a:r>
            <a:r>
              <a:rPr lang="en-US" sz="16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br>
              <a:rPr lang="en-US" sz="16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├── appends</a:t>
            </a:r>
            <a:br>
              <a:rPr lang="en-US" sz="16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│ </a:t>
            </a:r>
            <a:r>
              <a:rPr lang="en-US" sz="16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└── </a:t>
            </a:r>
            <a:r>
              <a:rPr lang="en-US" sz="1800" dirty="0" err="1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simplestmodule_git.bbappend</a:t>
            </a:r>
            <a:r>
              <a:rPr lang="en-US" sz="16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16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├── </a:t>
            </a:r>
            <a:r>
              <a:rPr lang="en-US" sz="1600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conf</a:t>
            </a:r>
            <a:r>
              <a:rPr lang="en-US" sz="16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16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│ </a:t>
            </a:r>
            <a:r>
              <a:rPr lang="en-US" sz="16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└── </a:t>
            </a:r>
            <a:r>
              <a:rPr lang="en-US" sz="1600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layer.conf</a:t>
            </a:r>
            <a:r>
              <a:rPr lang="en-US" sz="16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16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├── README</a:t>
            </a:r>
            <a:br>
              <a:rPr lang="en-US" sz="16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└── recipes</a:t>
            </a:r>
            <a:br>
              <a:rPr lang="en-US" sz="16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└── </a:t>
            </a:r>
            <a:r>
              <a:rPr lang="en-US" sz="1600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simplestmodule</a:t>
            </a:r>
            <a:r>
              <a:rPr lang="en-US" sz="16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16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└── </a:t>
            </a:r>
            <a:r>
              <a:rPr lang="en-US" sz="18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simplestmodule_git.b</a:t>
            </a:r>
            <a:r>
              <a:rPr lang="en-US" sz="18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  <a:endParaRPr lang="en-US" sz="280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8999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328641"/>
            <a:ext cx="8227438" cy="889000"/>
          </a:xfrm>
        </p:spPr>
        <p:txBody>
          <a:bodyPr/>
          <a:lstStyle/>
          <a:p>
            <a:r>
              <a:rPr lang="en-US" kern="1200" dirty="0">
                <a:solidFill>
                  <a:srgbClr val="0098DB"/>
                </a:solidFill>
                <a:highlight>
                  <a:scrgbClr r="0" g="0" b="0">
                    <a:alpha val="0"/>
                  </a:scrgbClr>
                </a:highlight>
                <a:ea typeface="ＭＳ Ｐゴシック"/>
              </a:rPr>
              <a:t>Kernel modules with </a:t>
            </a:r>
            <a:r>
              <a:rPr lang="en-US" kern="1200" dirty="0" err="1">
                <a:solidFill>
                  <a:srgbClr val="0098DB"/>
                </a:solidFill>
                <a:highlight>
                  <a:scrgbClr r="0" g="0" b="0">
                    <a:alpha val="0"/>
                  </a:scrgbClr>
                </a:highlight>
                <a:ea typeface="ＭＳ Ｐゴシック"/>
              </a:rPr>
              <a:t>eSDKs</a:t>
            </a:r>
            <a:r>
              <a:rPr lang="en-US" kern="1200" dirty="0">
                <a:solidFill>
                  <a:srgbClr val="0098DB"/>
                </a:solidFill>
                <a:highlight>
                  <a:scrgbClr r="0" g="0" b="0">
                    <a:alpha val="0"/>
                  </a:scrgbClr>
                </a:highlight>
                <a:ea typeface="ＭＳ Ｐゴシック"/>
              </a:rPr>
              <a:t> – </a:t>
            </a:r>
            <a:r>
              <a:rPr lang="en-US" dirty="0" smtClean="0"/>
              <a:t>Build </a:t>
            </a:r>
            <a:r>
              <a:rPr lang="en-US" dirty="0"/>
              <a:t>the </a:t>
            </a:r>
            <a:r>
              <a:rPr lang="en-US" dirty="0" smtClean="0"/>
              <a:t>Module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389487" y="1206499"/>
            <a:ext cx="8233186" cy="4724401"/>
          </a:xfrm>
        </p:spPr>
        <p:txBody>
          <a:bodyPr/>
          <a:lstStyle/>
          <a:p>
            <a:r>
              <a:rPr lang="en-US" sz="2000" dirty="0"/>
              <a:t>Build the new recipe </a:t>
            </a:r>
            <a:r>
              <a:rPr lang="en-US" sz="2000" b="0" dirty="0"/>
              <a:t>(on the HOST side</a:t>
            </a:r>
            <a:r>
              <a:rPr lang="en-US" sz="2000" b="0" dirty="0" smtClean="0"/>
              <a:t>)</a:t>
            </a:r>
            <a:br>
              <a:rPr lang="en-US" sz="2000" b="0" dirty="0" smtClean="0"/>
            </a:br>
            <a:r>
              <a:rPr lang="en-US" sz="2000" b="0" dirty="0" smtClean="0"/>
              <a:t/>
            </a:r>
            <a:br>
              <a:rPr lang="en-US" sz="2000" b="0" dirty="0" smtClean="0"/>
            </a:br>
            <a:r>
              <a:rPr lang="en-US" sz="2000" b="0" dirty="0" smtClean="0"/>
              <a:t/>
            </a:r>
            <a:br>
              <a:rPr lang="en-US" sz="2000" b="0" dirty="0" smtClean="0"/>
            </a:br>
            <a:r>
              <a:rPr lang="en-US" sz="2000" b="0" dirty="0" smtClean="0"/>
              <a:t/>
            </a:r>
            <a:br>
              <a:rPr lang="en-US" sz="2000" b="0" dirty="0" smtClean="0"/>
            </a:br>
            <a:r>
              <a:rPr lang="en-US" sz="2000" b="0" dirty="0" smtClean="0"/>
              <a:t/>
            </a:r>
            <a:br>
              <a:rPr lang="en-US" sz="2000" b="0" dirty="0" smtClean="0"/>
            </a:br>
            <a:endParaRPr lang="en-US" sz="2000" b="0" dirty="0"/>
          </a:p>
          <a:p>
            <a:pPr marL="0" indent="0">
              <a:buNone/>
            </a:pPr>
            <a:endParaRPr lang="en-US" sz="2000" b="0" i="1" dirty="0" smtClean="0"/>
          </a:p>
          <a:p>
            <a:pPr marL="0" indent="0">
              <a:buNone/>
            </a:pPr>
            <a:r>
              <a:rPr lang="en-US" sz="2000" b="0" i="1" dirty="0" smtClean="0"/>
              <a:t>This </a:t>
            </a:r>
            <a:r>
              <a:rPr lang="en-US" sz="2000" b="0" i="1" dirty="0"/>
              <a:t>will create the </a:t>
            </a:r>
            <a:r>
              <a:rPr lang="en-US" sz="2000" i="1" dirty="0" err="1"/>
              <a:t>simplestmodule.ko</a:t>
            </a:r>
            <a:r>
              <a:rPr lang="en-US" sz="2000" i="1" dirty="0"/>
              <a:t> </a:t>
            </a:r>
            <a:r>
              <a:rPr lang="en-US" sz="2000" b="0" i="1" dirty="0"/>
              <a:t>kernel </a:t>
            </a:r>
            <a:r>
              <a:rPr lang="en-US" sz="2000" b="0" i="1" dirty="0" smtClean="0"/>
              <a:t>module</a:t>
            </a:r>
            <a:br>
              <a:rPr lang="en-US" sz="2000" b="0" i="1" dirty="0" smtClean="0"/>
            </a:br>
            <a:endParaRPr lang="en-US" sz="2000" b="0" i="1" dirty="0"/>
          </a:p>
          <a:p>
            <a:pPr marL="0" indent="0">
              <a:buNone/>
            </a:pPr>
            <a:r>
              <a:rPr lang="en-US" sz="2000" b="0" i="1" dirty="0"/>
              <a:t>This downloads the kernel sources (already downloaded for </a:t>
            </a:r>
            <a:r>
              <a:rPr lang="en-US" sz="2000" b="0" i="1" dirty="0" smtClean="0"/>
              <a:t>you):</a:t>
            </a:r>
            <a:br>
              <a:rPr lang="en-US" sz="2000" b="0" i="1" dirty="0" smtClean="0"/>
            </a:br>
            <a:r>
              <a:rPr lang="en-US" sz="2000" b="0" i="1" dirty="0" smtClean="0"/>
              <a:t>  </a:t>
            </a:r>
            <a:r>
              <a:rPr lang="en-US" sz="1800" b="0" i="1" dirty="0" smtClean="0"/>
              <a:t>linux-yocto-4.12.12+gitAUTOINC+eda4d18ce4_67b62d8d7b-r0 </a:t>
            </a:r>
            <a:r>
              <a:rPr lang="en-US" sz="1800" b="0" i="1" dirty="0" err="1"/>
              <a:t>do_fetch</a:t>
            </a:r>
            <a:r>
              <a:rPr lang="en-US" sz="1600" b="0" dirty="0" smtClean="0"/>
              <a:t/>
            </a:r>
            <a:br>
              <a:rPr lang="en-US" sz="1600" b="0" dirty="0" smtClean="0"/>
            </a:br>
            <a:r>
              <a:rPr lang="en-US" sz="1800" b="0" dirty="0" smtClean="0"/>
              <a:t/>
            </a:r>
            <a:br>
              <a:rPr lang="en-US" sz="1800" b="0" dirty="0" smtClean="0"/>
            </a:br>
            <a:r>
              <a:rPr lang="en-US" sz="1800" b="0" dirty="0" smtClean="0"/>
              <a:t/>
            </a:r>
            <a:br>
              <a:rPr lang="en-US" sz="1800" b="0" dirty="0" smtClean="0"/>
            </a:br>
            <a:r>
              <a:rPr lang="en-US" sz="1800" b="0" dirty="0" smtClean="0"/>
              <a:t/>
            </a:r>
            <a:br>
              <a:rPr lang="en-US" sz="1800" b="0" dirty="0" smtClean="0"/>
            </a:br>
            <a:r>
              <a:rPr lang="en-US" sz="1800" b="0" dirty="0" smtClean="0"/>
              <a:t/>
            </a:r>
            <a:br>
              <a:rPr lang="en-US" sz="1800" b="0" dirty="0" smtClean="0"/>
            </a:br>
            <a:endParaRPr lang="en-US" sz="1800" b="0" dirty="0" smtClean="0"/>
          </a:p>
        </p:txBody>
      </p:sp>
      <p:sp>
        <p:nvSpPr>
          <p:cNvPr id="5" name="CustomShape 4"/>
          <p:cNvSpPr/>
          <p:nvPr/>
        </p:nvSpPr>
        <p:spPr>
          <a:xfrm>
            <a:off x="605240" y="1879600"/>
            <a:ext cx="7984440" cy="939800"/>
          </a:xfrm>
          <a:prstGeom prst="rect">
            <a:avLst/>
          </a:prstGeom>
          <a:solidFill>
            <a:schemeClr val="accent4"/>
          </a:solidFill>
          <a:ln>
            <a:solidFill>
              <a:schemeClr val="accent1"/>
            </a:solidFill>
            <a:round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/>
        </p:style>
        <p:txBody>
          <a:bodyPr wrap="none" lIns="90000" tIns="45000" rIns="90000" bIns="45000"/>
          <a:lstStyle/>
          <a:p>
            <a:endParaRPr lang="en-US" sz="1400" b="1" dirty="0" smtClean="0"/>
          </a:p>
          <a:p>
            <a:r>
              <a:rPr lang="en-US" sz="1800" b="1" dirty="0" smtClean="0"/>
              <a:t>$ </a:t>
            </a:r>
            <a:r>
              <a:rPr lang="en-US" sz="1800" b="1" dirty="0" err="1" smtClean="0"/>
              <a:t>devtool</a:t>
            </a:r>
            <a:r>
              <a:rPr lang="en-US" sz="1800" b="1" dirty="0" smtClean="0"/>
              <a:t> build </a:t>
            </a:r>
            <a:r>
              <a:rPr lang="en-US" sz="1800" b="1" dirty="0" err="1" smtClean="0"/>
              <a:t>simplestmodule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662907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328641"/>
            <a:ext cx="8227438" cy="889000"/>
          </a:xfrm>
        </p:spPr>
        <p:txBody>
          <a:bodyPr/>
          <a:lstStyle/>
          <a:p>
            <a:r>
              <a:rPr lang="en-US" kern="1200" dirty="0">
                <a:solidFill>
                  <a:srgbClr val="0098DB"/>
                </a:solidFill>
                <a:highlight>
                  <a:scrgbClr r="0" g="0" b="0">
                    <a:alpha val="0"/>
                  </a:scrgbClr>
                </a:highlight>
                <a:ea typeface="ＭＳ Ｐゴシック"/>
              </a:rPr>
              <a:t>Kernel modules with </a:t>
            </a:r>
            <a:r>
              <a:rPr lang="en-US" kern="1200" dirty="0" err="1">
                <a:solidFill>
                  <a:srgbClr val="0098DB"/>
                </a:solidFill>
                <a:highlight>
                  <a:scrgbClr r="0" g="0" b="0">
                    <a:alpha val="0"/>
                  </a:scrgbClr>
                </a:highlight>
                <a:ea typeface="ＭＳ Ｐゴシック"/>
              </a:rPr>
              <a:t>eSDKs</a:t>
            </a:r>
            <a:r>
              <a:rPr lang="en-US" kern="1200" dirty="0">
                <a:solidFill>
                  <a:srgbClr val="0098DB"/>
                </a:solidFill>
                <a:highlight>
                  <a:scrgbClr r="0" g="0" b="0">
                    <a:alpha val="0"/>
                  </a:scrgbClr>
                </a:highlight>
                <a:ea typeface="ＭＳ Ｐゴシック"/>
              </a:rPr>
              <a:t> – </a:t>
            </a:r>
            <a:r>
              <a:rPr lang="en-US" dirty="0" smtClean="0"/>
              <a:t>Deploy the Module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389487" y="1206499"/>
            <a:ext cx="8233186" cy="4724401"/>
          </a:xfrm>
        </p:spPr>
        <p:txBody>
          <a:bodyPr/>
          <a:lstStyle/>
          <a:p>
            <a:r>
              <a:rPr lang="en-US" sz="2000" i="1" dirty="0"/>
              <a:t>Get the target’s IP address from the target </a:t>
            </a:r>
            <a:r>
              <a:rPr lang="en-US" sz="2000" i="1" dirty="0" smtClean="0"/>
              <a:t>serial console</a:t>
            </a:r>
            <a:r>
              <a:rPr lang="en-US" sz="2000" i="1" dirty="0"/>
              <a:t/>
            </a:r>
            <a:br>
              <a:rPr lang="en-US" sz="2000" i="1" dirty="0"/>
            </a:br>
            <a:r>
              <a:rPr lang="en-US" sz="2000" i="1" dirty="0" smtClean="0"/>
              <a:t/>
            </a:r>
            <a:br>
              <a:rPr lang="en-US" sz="2000" i="1" dirty="0" smtClean="0"/>
            </a:br>
            <a:r>
              <a:rPr lang="en-US" sz="2000" b="0" dirty="0" err="1" smtClean="0"/>
              <a:t>root@qemuarm</a:t>
            </a:r>
            <a:r>
              <a:rPr lang="en-US" sz="2000" b="0" dirty="0"/>
              <a:t>:~# </a:t>
            </a:r>
            <a:r>
              <a:rPr lang="en-US" sz="2000" b="0" dirty="0" err="1"/>
              <a:t>ifconfig</a:t>
            </a:r>
            <a:endParaRPr lang="en-US" sz="2000" b="0" dirty="0"/>
          </a:p>
          <a:p>
            <a:r>
              <a:rPr lang="en-US" sz="2000" u="sng" dirty="0" smtClean="0"/>
              <a:t>In </a:t>
            </a:r>
            <a:r>
              <a:rPr lang="en-US" sz="2000" u="sng" dirty="0"/>
              <a:t>the </a:t>
            </a:r>
            <a:r>
              <a:rPr lang="en-US" sz="2000" u="sng" dirty="0" err="1"/>
              <a:t>eSDK</a:t>
            </a:r>
            <a:r>
              <a:rPr lang="en-US" sz="2000" u="sng" dirty="0"/>
              <a:t> </a:t>
            </a:r>
            <a:r>
              <a:rPr lang="en-US" sz="2000" b="0" u="sng" dirty="0"/>
              <a:t>(HOST) </a:t>
            </a:r>
            <a:r>
              <a:rPr lang="en-US" sz="2000" u="sng" dirty="0"/>
              <a:t>shell</a:t>
            </a:r>
            <a:r>
              <a:rPr lang="en-US" sz="2000" dirty="0"/>
              <a:t>, deploy the </a:t>
            </a:r>
            <a:r>
              <a:rPr lang="en-US" sz="2000" dirty="0" smtClean="0"/>
              <a:t>output</a:t>
            </a:r>
            <a:br>
              <a:rPr lang="en-US" sz="2000" dirty="0" smtClean="0"/>
            </a:br>
            <a:r>
              <a:rPr lang="en-US" sz="2000" dirty="0" smtClean="0"/>
              <a:t>   </a:t>
            </a:r>
            <a:r>
              <a:rPr lang="en-US" sz="2000" b="0" dirty="0" smtClean="0"/>
              <a:t>(</a:t>
            </a:r>
            <a:r>
              <a:rPr lang="en-US" sz="2000" b="0" i="1" dirty="0" smtClean="0"/>
              <a:t>the </a:t>
            </a:r>
            <a:r>
              <a:rPr lang="en-US" sz="2000" b="0" i="1" dirty="0"/>
              <a:t>target’s </a:t>
            </a:r>
            <a:r>
              <a:rPr lang="en-US" sz="2000" b="0" i="1" dirty="0" err="1"/>
              <a:t>ip</a:t>
            </a:r>
            <a:r>
              <a:rPr lang="en-US" sz="2000" b="0" i="1" dirty="0"/>
              <a:t> address may change</a:t>
            </a:r>
            <a:r>
              <a:rPr lang="en-US" sz="2000" b="0" i="1" dirty="0" smtClean="0"/>
              <a:t>)</a:t>
            </a:r>
            <a:br>
              <a:rPr lang="en-US" sz="2000" b="0" i="1" dirty="0" smtClean="0"/>
            </a:br>
            <a:r>
              <a:rPr lang="en-US" sz="2000" b="0" i="1" dirty="0" smtClean="0"/>
              <a:t/>
            </a:r>
            <a:br>
              <a:rPr lang="en-US" sz="2000" b="0" i="1" dirty="0" smtClean="0"/>
            </a:br>
            <a:r>
              <a:rPr lang="en-US" sz="2000" b="0" i="1" dirty="0" smtClean="0"/>
              <a:t/>
            </a:r>
            <a:br>
              <a:rPr lang="en-US" sz="2000" b="0" i="1" dirty="0" smtClean="0"/>
            </a:br>
            <a:r>
              <a:rPr lang="en-US" sz="2000" b="0" i="1" dirty="0" smtClean="0"/>
              <a:t/>
            </a:r>
            <a:br>
              <a:rPr lang="en-US" sz="2000" b="0" i="1" dirty="0" smtClean="0"/>
            </a:br>
            <a:r>
              <a:rPr lang="en-US" sz="2000" b="0" i="1" dirty="0" smtClean="0"/>
              <a:t/>
            </a:r>
            <a:br>
              <a:rPr lang="en-US" sz="2000" b="0" i="1" dirty="0" smtClean="0"/>
            </a:br>
            <a:r>
              <a:rPr lang="en-US" sz="2000" b="0" i="1" dirty="0" smtClean="0"/>
              <a:t/>
            </a:r>
            <a:br>
              <a:rPr lang="en-US" sz="2000" b="0" i="1" dirty="0" smtClean="0"/>
            </a:br>
            <a:endParaRPr lang="en-US" sz="2000" b="0" i="1" dirty="0" smtClean="0"/>
          </a:p>
          <a:p>
            <a:r>
              <a:rPr lang="en-US" sz="2000" b="0" i="1" dirty="0" smtClean="0"/>
              <a:t>NOTE</a:t>
            </a:r>
            <a:r>
              <a:rPr lang="en-US" sz="2000" b="0" i="1" dirty="0"/>
              <a:t>: the ‘-s’ option will note any </a:t>
            </a:r>
            <a:r>
              <a:rPr lang="en-US" sz="2000" b="0" i="1" dirty="0" err="1"/>
              <a:t>ssh</a:t>
            </a:r>
            <a:r>
              <a:rPr lang="en-US" sz="2000" b="0" i="1" dirty="0"/>
              <a:t> </a:t>
            </a:r>
            <a:r>
              <a:rPr lang="en-US" sz="2000" b="0" i="1" dirty="0" err="1"/>
              <a:t>keygen</a:t>
            </a:r>
            <a:r>
              <a:rPr lang="en-US" sz="2000" b="0" i="1" dirty="0"/>
              <a:t> issues, allowing you </a:t>
            </a:r>
            <a:r>
              <a:rPr lang="en-US" sz="2000" b="0" i="1" dirty="0" smtClean="0"/>
              <a:t>to (for </a:t>
            </a:r>
            <a:r>
              <a:rPr lang="en-US" sz="2000" b="0" i="1" dirty="0"/>
              <a:t>example) remove/add this IP address to the known hosts table</a:t>
            </a:r>
            <a:r>
              <a:rPr lang="en-US" sz="1800" b="0" dirty="0" smtClean="0"/>
              <a:t/>
            </a:r>
            <a:br>
              <a:rPr lang="en-US" sz="1800" b="0" dirty="0" smtClean="0"/>
            </a:br>
            <a:r>
              <a:rPr lang="en-US" sz="1800" b="0" dirty="0" smtClean="0"/>
              <a:t/>
            </a:r>
            <a:br>
              <a:rPr lang="en-US" sz="1800" b="0" dirty="0" smtClean="0"/>
            </a:br>
            <a:r>
              <a:rPr lang="en-US" sz="1800" b="0" dirty="0" smtClean="0"/>
              <a:t/>
            </a:r>
            <a:br>
              <a:rPr lang="en-US" sz="1800" b="0" dirty="0" smtClean="0"/>
            </a:br>
            <a:endParaRPr lang="en-US" sz="1800" b="0" dirty="0" smtClean="0"/>
          </a:p>
        </p:txBody>
      </p:sp>
      <p:sp>
        <p:nvSpPr>
          <p:cNvPr id="5" name="CustomShape 4"/>
          <p:cNvSpPr/>
          <p:nvPr/>
        </p:nvSpPr>
        <p:spPr>
          <a:xfrm>
            <a:off x="770340" y="3340100"/>
            <a:ext cx="7675160" cy="939800"/>
          </a:xfrm>
          <a:prstGeom prst="rect">
            <a:avLst/>
          </a:prstGeom>
          <a:solidFill>
            <a:schemeClr val="accent4"/>
          </a:solidFill>
          <a:ln>
            <a:solidFill>
              <a:schemeClr val="accent1"/>
            </a:solidFill>
            <a:round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/>
        </p:style>
        <p:txBody>
          <a:bodyPr wrap="none" lIns="90000" tIns="45000" rIns="90000" bIns="45000"/>
          <a:lstStyle/>
          <a:p>
            <a:endParaRPr lang="en-US" sz="1600" b="1" dirty="0" smtClean="0">
              <a:solidFill>
                <a:schemeClr val="tx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$ </a:t>
            </a:r>
            <a:r>
              <a:rPr lang="en-US" sz="16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devtool</a:t>
            </a:r>
            <a:r>
              <a:rPr lang="en-US" sz="16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deploy-target -s </a:t>
            </a:r>
            <a:r>
              <a:rPr lang="en-US" sz="16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simplestmodule</a:t>
            </a:r>
            <a:r>
              <a:rPr lang="en-US" sz="16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root@192.168.7.2</a:t>
            </a:r>
          </a:p>
        </p:txBody>
      </p:sp>
    </p:spTree>
    <p:extLst>
      <p:ext uri="{BB962C8B-B14F-4D97-AF65-F5344CB8AC3E}">
        <p14:creationId xmlns:p14="http://schemas.microsoft.com/office/powerpoint/2010/main" val="310919941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328641"/>
            <a:ext cx="8227438" cy="889000"/>
          </a:xfrm>
        </p:spPr>
        <p:txBody>
          <a:bodyPr/>
          <a:lstStyle/>
          <a:p>
            <a:r>
              <a:rPr lang="en-US" kern="1200" dirty="0">
                <a:solidFill>
                  <a:srgbClr val="0098DB"/>
                </a:solidFill>
                <a:highlight>
                  <a:scrgbClr r="0" g="0" b="0">
                    <a:alpha val="0"/>
                  </a:scrgbClr>
                </a:highlight>
                <a:ea typeface="ＭＳ Ｐゴシック"/>
              </a:rPr>
              <a:t>Kernel modules with </a:t>
            </a:r>
            <a:r>
              <a:rPr lang="en-US" kern="1200" dirty="0" err="1">
                <a:solidFill>
                  <a:srgbClr val="0098DB"/>
                </a:solidFill>
                <a:highlight>
                  <a:scrgbClr r="0" g="0" b="0">
                    <a:alpha val="0"/>
                  </a:scrgbClr>
                </a:highlight>
                <a:ea typeface="ＭＳ Ｐゴシック"/>
              </a:rPr>
              <a:t>eSDKs</a:t>
            </a:r>
            <a:r>
              <a:rPr lang="en-US" kern="1200" dirty="0">
                <a:solidFill>
                  <a:srgbClr val="0098DB"/>
                </a:solidFill>
                <a:highlight>
                  <a:scrgbClr r="0" g="0" b="0">
                    <a:alpha val="0"/>
                  </a:scrgbClr>
                </a:highlight>
                <a:ea typeface="ＭＳ Ｐゴシック"/>
              </a:rPr>
              <a:t> – </a:t>
            </a:r>
            <a:r>
              <a:rPr lang="en-US" dirty="0" smtClean="0"/>
              <a:t>Deploy Details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389487" y="1206499"/>
            <a:ext cx="8233186" cy="4724401"/>
          </a:xfrm>
        </p:spPr>
        <p:txBody>
          <a:bodyPr/>
          <a:lstStyle/>
          <a:p>
            <a:r>
              <a:rPr lang="en-US" sz="2000" u="sng" dirty="0"/>
              <a:t>In the target </a:t>
            </a:r>
            <a:r>
              <a:rPr lang="en-US" sz="2000" b="0" u="sng" dirty="0"/>
              <a:t>(</a:t>
            </a:r>
            <a:r>
              <a:rPr lang="en-US" sz="2000" b="0" u="sng" dirty="0" err="1"/>
              <a:t>qemuarm</a:t>
            </a:r>
            <a:r>
              <a:rPr lang="en-US" sz="2000" b="0" u="sng" dirty="0"/>
              <a:t>)</a:t>
            </a:r>
            <a:r>
              <a:rPr lang="en-US" sz="2000" dirty="0"/>
              <a:t>, observe the result of </a:t>
            </a:r>
            <a:r>
              <a:rPr lang="en-US" sz="2000" dirty="0" smtClean="0"/>
              <a:t>deployment</a:t>
            </a:r>
          </a:p>
          <a:p>
            <a:pPr marL="0" indent="0">
              <a:buNone/>
            </a:pPr>
            <a:r>
              <a:rPr lang="en-US" sz="1800" b="0" dirty="0" smtClean="0"/>
              <a:t/>
            </a:r>
            <a:br>
              <a:rPr lang="en-US" sz="1800" b="0" dirty="0" smtClean="0"/>
            </a:br>
            <a:endParaRPr lang="en-US" sz="1800" b="0" dirty="0" smtClean="0"/>
          </a:p>
        </p:txBody>
      </p:sp>
      <p:sp>
        <p:nvSpPr>
          <p:cNvPr id="5" name="CustomShape 4"/>
          <p:cNvSpPr/>
          <p:nvPr/>
        </p:nvSpPr>
        <p:spPr>
          <a:xfrm>
            <a:off x="592540" y="1714500"/>
            <a:ext cx="7984440" cy="4013200"/>
          </a:xfrm>
          <a:prstGeom prst="rect">
            <a:avLst/>
          </a:prstGeom>
          <a:solidFill>
            <a:schemeClr val="accent4"/>
          </a:solidFill>
          <a:ln>
            <a:solidFill>
              <a:schemeClr val="accent1"/>
            </a:solidFill>
            <a:round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/>
        </p:style>
        <p:txBody>
          <a:bodyPr wrap="none" lIns="90000" tIns="45000" rIns="90000" bIns="45000"/>
          <a:lstStyle/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devtool_deploy.list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	100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% </a:t>
            </a: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108 	0.1KB/s 	00:00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devtool_deploy.sh </a:t>
            </a: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	100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% </a:t>
            </a: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1017 	1.0KB/s 	00:00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./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./lib/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./lib/modules/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./lib/modules/4.12.12-yocto-standard/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./lib/modules/4.12.12-yocto-standard/extra/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./lib/modules/4.12.12-yocto-standard/extra/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hellokernel.ko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./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usr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./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usr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/include/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./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usr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/include/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simplestmodule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./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usr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/include/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simplestmodule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Module.symvers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./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etc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./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etc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modprobe.d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./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etc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/modules-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load.d</a:t>
            </a: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NOTE: Successfully </a:t>
            </a: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deployed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/scratch/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sdk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qemuarm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tmp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/work/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qemuarm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-poky-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linux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-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gnueabi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simplestmodule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endParaRPr lang="en-US" sz="1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333607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328641"/>
            <a:ext cx="8227438" cy="889000"/>
          </a:xfrm>
        </p:spPr>
        <p:txBody>
          <a:bodyPr/>
          <a:lstStyle/>
          <a:p>
            <a:r>
              <a:rPr lang="en-US" kern="1200" dirty="0">
                <a:solidFill>
                  <a:srgbClr val="0098DB"/>
                </a:solidFill>
                <a:highlight>
                  <a:scrgbClr r="0" g="0" b="0">
                    <a:alpha val="0"/>
                  </a:scrgbClr>
                </a:highlight>
                <a:ea typeface="ＭＳ Ｐゴシック"/>
              </a:rPr>
              <a:t>Kernel modules with </a:t>
            </a:r>
            <a:r>
              <a:rPr lang="en-US" kern="1200" dirty="0" err="1">
                <a:solidFill>
                  <a:srgbClr val="0098DB"/>
                </a:solidFill>
                <a:highlight>
                  <a:scrgbClr r="0" g="0" b="0">
                    <a:alpha val="0"/>
                  </a:scrgbClr>
                </a:highlight>
                <a:ea typeface="ＭＳ Ｐゴシック"/>
              </a:rPr>
              <a:t>eSDKs</a:t>
            </a:r>
            <a:r>
              <a:rPr lang="en-US" kern="1200" dirty="0">
                <a:solidFill>
                  <a:srgbClr val="0098DB"/>
                </a:solidFill>
                <a:highlight>
                  <a:scrgbClr r="0" g="0" b="0">
                    <a:alpha val="0"/>
                  </a:scrgbClr>
                </a:highlight>
                <a:ea typeface="ＭＳ Ｐゴシック"/>
              </a:rPr>
              <a:t> – </a:t>
            </a:r>
            <a:r>
              <a:rPr lang="en-US" dirty="0" smtClean="0"/>
              <a:t>Load the Module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389487" y="1206499"/>
            <a:ext cx="8233186" cy="4724401"/>
          </a:xfrm>
        </p:spPr>
        <p:txBody>
          <a:bodyPr/>
          <a:lstStyle/>
          <a:p>
            <a:r>
              <a:rPr lang="en-US" u="sng" dirty="0"/>
              <a:t>In the target </a:t>
            </a:r>
            <a:r>
              <a:rPr lang="en-US" b="0" u="sng" dirty="0"/>
              <a:t>(</a:t>
            </a:r>
            <a:r>
              <a:rPr lang="en-US" b="0" u="sng" dirty="0" err="1"/>
              <a:t>qemuarm</a:t>
            </a:r>
            <a:r>
              <a:rPr lang="en-US" b="0" u="sng" dirty="0"/>
              <a:t>)</a:t>
            </a:r>
            <a:r>
              <a:rPr lang="en-US" u="sng" dirty="0"/>
              <a:t>, </a:t>
            </a:r>
            <a:r>
              <a:rPr lang="en-US" dirty="0"/>
              <a:t>load the module and </a:t>
            </a:r>
            <a:r>
              <a:rPr lang="en-US" dirty="0" smtClean="0"/>
              <a:t>observe the </a:t>
            </a:r>
            <a:r>
              <a:rPr lang="en-US" dirty="0"/>
              <a:t>results</a:t>
            </a:r>
            <a:endParaRPr lang="en-US" dirty="0" smtClean="0"/>
          </a:p>
          <a:p>
            <a:pPr marL="0" indent="0">
              <a:buNone/>
            </a:pPr>
            <a:r>
              <a:rPr lang="en-US" sz="1800" b="0" dirty="0" smtClean="0"/>
              <a:t/>
            </a:r>
            <a:br>
              <a:rPr lang="en-US" sz="1800" b="0" dirty="0" smtClean="0"/>
            </a:br>
            <a:endParaRPr lang="en-US" sz="1800" b="0" dirty="0" smtClean="0"/>
          </a:p>
        </p:txBody>
      </p:sp>
      <p:sp>
        <p:nvSpPr>
          <p:cNvPr id="5" name="CustomShape 4"/>
          <p:cNvSpPr/>
          <p:nvPr/>
        </p:nvSpPr>
        <p:spPr>
          <a:xfrm>
            <a:off x="592540" y="2400300"/>
            <a:ext cx="7984440" cy="3327400"/>
          </a:xfrm>
          <a:prstGeom prst="rect">
            <a:avLst/>
          </a:prstGeom>
          <a:solidFill>
            <a:schemeClr val="accent4"/>
          </a:solidFill>
          <a:ln>
            <a:solidFill>
              <a:schemeClr val="accent1"/>
            </a:solidFill>
            <a:round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/>
        </p:style>
        <p:txBody>
          <a:bodyPr wrap="none" lIns="90000" tIns="45000" rIns="90000" bIns="45000"/>
          <a:lstStyle/>
          <a:p>
            <a:endParaRPr lang="en-US" sz="1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root@qemuarm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:~# </a:t>
            </a:r>
            <a:r>
              <a:rPr lang="en-US" sz="1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depmod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–a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root@qemuarm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:~# </a:t>
            </a:r>
            <a:r>
              <a:rPr lang="en-US" sz="1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modprobe</a:t>
            </a:r>
            <a:r>
              <a:rPr lang="en-US" sz="1400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hellokernel</a:t>
            </a:r>
            <a:endParaRPr lang="en-US" sz="1400" b="1" dirty="0">
              <a:solidFill>
                <a:schemeClr val="tx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[ 874.941880]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hellokernel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: loading out-of-tree module taints kernel.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[ 874.960165] When half way through the journey of our life</a:t>
            </a:r>
          </a:p>
          <a:p>
            <a:endParaRPr lang="en-US" sz="1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root@qemuarm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:~# </a:t>
            </a:r>
            <a:r>
              <a:rPr lang="en-US" sz="1400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lsmod</a:t>
            </a:r>
            <a:endParaRPr lang="en-US" sz="1400" b="1" dirty="0">
              <a:solidFill>
                <a:schemeClr val="tx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Module        </a:t>
            </a: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Size  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Used by</a:t>
            </a: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hellokernel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929  0</a:t>
            </a: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nfsd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271348  11</a:t>
            </a:r>
          </a:p>
          <a:p>
            <a:endParaRPr lang="en-US" sz="1400" b="1" dirty="0" smtClean="0"/>
          </a:p>
        </p:txBody>
      </p:sp>
    </p:spTree>
    <p:extLst>
      <p:ext uri="{BB962C8B-B14F-4D97-AF65-F5344CB8AC3E}">
        <p14:creationId xmlns:p14="http://schemas.microsoft.com/office/powerpoint/2010/main" val="179770429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328641"/>
            <a:ext cx="8227438" cy="889000"/>
          </a:xfrm>
        </p:spPr>
        <p:txBody>
          <a:bodyPr/>
          <a:lstStyle/>
          <a:p>
            <a:r>
              <a:rPr lang="en-US" kern="1200" dirty="0">
                <a:solidFill>
                  <a:srgbClr val="0098DB"/>
                </a:solidFill>
                <a:highlight>
                  <a:scrgbClr r="0" g="0" b="0">
                    <a:alpha val="0"/>
                  </a:scrgbClr>
                </a:highlight>
                <a:ea typeface="ＭＳ Ｐゴシック"/>
              </a:rPr>
              <a:t>Kernel modules with </a:t>
            </a:r>
            <a:r>
              <a:rPr lang="en-US" kern="1200" dirty="0" err="1">
                <a:solidFill>
                  <a:srgbClr val="0098DB"/>
                </a:solidFill>
                <a:highlight>
                  <a:scrgbClr r="0" g="0" b="0">
                    <a:alpha val="0"/>
                  </a:scrgbClr>
                </a:highlight>
                <a:ea typeface="ＭＳ Ｐゴシック"/>
              </a:rPr>
              <a:t>eSDKs</a:t>
            </a:r>
            <a:r>
              <a:rPr lang="en-US" kern="1200" dirty="0">
                <a:solidFill>
                  <a:srgbClr val="0098DB"/>
                </a:solidFill>
                <a:highlight>
                  <a:scrgbClr r="0" g="0" b="0">
                    <a:alpha val="0"/>
                  </a:scrgbClr>
                </a:highlight>
                <a:ea typeface="ＭＳ Ｐゴシック"/>
              </a:rPr>
              <a:t> – </a:t>
            </a:r>
            <a:r>
              <a:rPr lang="en-US" kern="1200" dirty="0" smtClean="0">
                <a:solidFill>
                  <a:srgbClr val="0098DB"/>
                </a:solidFill>
                <a:highlight>
                  <a:scrgbClr r="0" g="0" b="0">
                    <a:alpha val="0"/>
                  </a:scrgbClr>
                </a:highlight>
                <a:ea typeface="ＭＳ Ｐゴシック"/>
              </a:rPr>
              <a:t>Unl</a:t>
            </a:r>
            <a:r>
              <a:rPr lang="en-US" dirty="0" smtClean="0"/>
              <a:t>oad the Module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389487" y="1206499"/>
            <a:ext cx="8233186" cy="4724401"/>
          </a:xfrm>
        </p:spPr>
        <p:txBody>
          <a:bodyPr/>
          <a:lstStyle/>
          <a:p>
            <a:r>
              <a:rPr lang="en-US" sz="2000" u="sng" dirty="0"/>
              <a:t>In the target </a:t>
            </a:r>
            <a:r>
              <a:rPr lang="en-US" sz="2000" b="0" u="sng" dirty="0"/>
              <a:t>(</a:t>
            </a:r>
            <a:r>
              <a:rPr lang="en-US" sz="2000" b="0" u="sng" dirty="0" err="1"/>
              <a:t>qemuarm</a:t>
            </a:r>
            <a:r>
              <a:rPr lang="en-US" sz="2000" b="0" u="sng" dirty="0"/>
              <a:t>)</a:t>
            </a:r>
            <a:r>
              <a:rPr lang="en-US" sz="2000" dirty="0"/>
              <a:t>, </a:t>
            </a:r>
            <a:r>
              <a:rPr lang="en-US" sz="2000" dirty="0" smtClean="0"/>
              <a:t>unload </a:t>
            </a:r>
            <a:r>
              <a:rPr lang="en-US" sz="2000" dirty="0"/>
              <a:t>the </a:t>
            </a:r>
            <a:r>
              <a:rPr lang="en-US" sz="2000" dirty="0" smtClean="0"/>
              <a:t>module</a:t>
            </a:r>
          </a:p>
          <a:p>
            <a:pPr marL="0" indent="0">
              <a:buNone/>
            </a:pPr>
            <a:r>
              <a:rPr lang="en-US" sz="1800" b="0" dirty="0" smtClean="0"/>
              <a:t/>
            </a:r>
            <a:br>
              <a:rPr lang="en-US" sz="1800" b="0" dirty="0" smtClean="0"/>
            </a:br>
            <a:endParaRPr lang="en-US" sz="1800" b="0" dirty="0" smtClean="0"/>
          </a:p>
        </p:txBody>
      </p:sp>
      <p:sp>
        <p:nvSpPr>
          <p:cNvPr id="5" name="CustomShape 4"/>
          <p:cNvSpPr/>
          <p:nvPr/>
        </p:nvSpPr>
        <p:spPr>
          <a:xfrm>
            <a:off x="592540" y="2222500"/>
            <a:ext cx="7984440" cy="1841500"/>
          </a:xfrm>
          <a:prstGeom prst="rect">
            <a:avLst/>
          </a:prstGeom>
          <a:solidFill>
            <a:schemeClr val="accent4"/>
          </a:solidFill>
          <a:ln>
            <a:solidFill>
              <a:schemeClr val="accent1"/>
            </a:solidFill>
            <a:round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/>
        </p:style>
        <p:txBody>
          <a:bodyPr wrap="none" lIns="90000" tIns="45000" rIns="90000" bIns="45000"/>
          <a:lstStyle/>
          <a:p>
            <a:endParaRPr lang="en-US" sz="1400" b="1" dirty="0" smtClean="0">
              <a:solidFill>
                <a:schemeClr val="tx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 err="1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root@qemuarm</a:t>
            </a:r>
            <a:r>
              <a:rPr lang="en-US" sz="14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:~# </a:t>
            </a:r>
            <a:r>
              <a:rPr lang="en-US" sz="1400" b="1" dirty="0" err="1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modprobe</a:t>
            </a:r>
            <a:r>
              <a:rPr lang="en-US" sz="14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-r </a:t>
            </a:r>
            <a:r>
              <a:rPr lang="en-US" sz="1400" b="1" dirty="0" err="1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hellokernel</a:t>
            </a:r>
            <a:endParaRPr lang="en-US" sz="1400" b="1" dirty="0" smtClean="0">
              <a:solidFill>
                <a:schemeClr val="tx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[ 36.005902] I found that I was in a gloomy wood</a:t>
            </a:r>
          </a:p>
          <a:p>
            <a:endParaRPr lang="en-US" sz="1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 err="1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root@qemuarm</a:t>
            </a:r>
            <a:r>
              <a:rPr lang="en-US" sz="1400" b="1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:~# </a:t>
            </a:r>
            <a:r>
              <a:rPr lang="en-US" sz="1400" b="1" dirty="0" err="1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lsmod</a:t>
            </a:r>
            <a:endParaRPr lang="en-US" sz="1400" b="1" dirty="0" smtClean="0">
              <a:solidFill>
                <a:schemeClr val="tx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Module                      Size  Used by</a:t>
            </a:r>
          </a:p>
          <a:p>
            <a:r>
              <a:rPr lang="en-US" sz="1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nfsd</a:t>
            </a: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271348  11</a:t>
            </a:r>
          </a:p>
        </p:txBody>
      </p:sp>
    </p:spTree>
    <p:extLst>
      <p:ext uri="{BB962C8B-B14F-4D97-AF65-F5344CB8AC3E}">
        <p14:creationId xmlns:p14="http://schemas.microsoft.com/office/powerpoint/2010/main" val="153053464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Kernel modules with </a:t>
            </a:r>
            <a:r>
              <a:rPr lang="en-US" dirty="0" err="1"/>
              <a:t>eSDKs</a:t>
            </a:r>
            <a:r>
              <a:rPr lang="en-US" dirty="0"/>
              <a:t> –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30305" y="1205753"/>
            <a:ext cx="8229600" cy="4525963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/>
              <a:t>The Extensible SDK (</a:t>
            </a:r>
            <a:r>
              <a:rPr lang="en-US" dirty="0" err="1"/>
              <a:t>eSDK</a:t>
            </a:r>
            <a:r>
              <a:rPr lang="en-US" dirty="0"/>
              <a:t>) is a portable </a:t>
            </a:r>
            <a:r>
              <a:rPr lang="en-US" dirty="0" smtClean="0"/>
              <a:t>and standalone </a:t>
            </a:r>
            <a:r>
              <a:rPr lang="en-US" dirty="0"/>
              <a:t>development environment , basically </a:t>
            </a:r>
            <a:r>
              <a:rPr lang="en-US" dirty="0" smtClean="0"/>
              <a:t>an SDK </a:t>
            </a:r>
            <a:r>
              <a:rPr lang="en-US" dirty="0"/>
              <a:t>with an added </a:t>
            </a:r>
            <a:r>
              <a:rPr lang="en-US" dirty="0" err="1"/>
              <a:t>bitbake</a:t>
            </a:r>
            <a:r>
              <a:rPr lang="en-US" dirty="0"/>
              <a:t> executive via </a:t>
            </a:r>
            <a:r>
              <a:rPr lang="en-US" dirty="0" err="1"/>
              <a:t>devtool</a:t>
            </a:r>
            <a:r>
              <a:rPr lang="en-US" dirty="0"/>
              <a:t>.</a:t>
            </a:r>
          </a:p>
          <a:p>
            <a:r>
              <a:rPr lang="en-US" dirty="0" smtClean="0"/>
              <a:t>The </a:t>
            </a:r>
            <a:r>
              <a:rPr lang="en-US" dirty="0"/>
              <a:t>“</a:t>
            </a:r>
            <a:r>
              <a:rPr lang="en-US" dirty="0" err="1"/>
              <a:t>devtool</a:t>
            </a:r>
            <a:r>
              <a:rPr lang="en-US" dirty="0"/>
              <a:t>” is a collection of tools to </a:t>
            </a:r>
            <a:r>
              <a:rPr lang="en-US" dirty="0" smtClean="0"/>
              <a:t>help development</a:t>
            </a:r>
            <a:r>
              <a:rPr lang="en-US" dirty="0"/>
              <a:t>, in particular user space development.</a:t>
            </a:r>
          </a:p>
          <a:p>
            <a:r>
              <a:rPr lang="en-US" dirty="0" smtClean="0"/>
              <a:t>We </a:t>
            </a:r>
            <a:r>
              <a:rPr lang="en-US" dirty="0"/>
              <a:t>can use </a:t>
            </a:r>
            <a:r>
              <a:rPr lang="en-US" dirty="0" err="1"/>
              <a:t>devtool</a:t>
            </a:r>
            <a:r>
              <a:rPr lang="en-US" dirty="0"/>
              <a:t> to manage a new kernel </a:t>
            </a:r>
            <a:r>
              <a:rPr lang="en-US" dirty="0" smtClean="0"/>
              <a:t>module:</a:t>
            </a:r>
          </a:p>
          <a:p>
            <a:pPr lvl="1"/>
            <a:r>
              <a:rPr lang="en-US" b="0" dirty="0" smtClean="0"/>
              <a:t>Like </a:t>
            </a:r>
            <a:r>
              <a:rPr lang="en-US" b="0" dirty="0"/>
              <a:t>normal applications is possible to import and create </a:t>
            </a:r>
            <a:r>
              <a:rPr lang="en-US" b="0" dirty="0" smtClean="0"/>
              <a:t>a wrapper </a:t>
            </a:r>
            <a:r>
              <a:rPr lang="en-US" b="0" dirty="0"/>
              <a:t>recipe to manage the kernel module with </a:t>
            </a:r>
            <a:r>
              <a:rPr lang="en-US" b="0" dirty="0" err="1"/>
              <a:t>eSDKs</a:t>
            </a:r>
            <a:r>
              <a:rPr lang="en-US" b="0" dirty="0"/>
              <a:t>.</a:t>
            </a:r>
            <a:endParaRPr lang="en-US" dirty="0">
              <a:solidFill>
                <a:srgbClr val="666666"/>
              </a:solidFill>
              <a:latin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274596567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328641"/>
            <a:ext cx="8227438" cy="889000"/>
          </a:xfrm>
        </p:spPr>
        <p:txBody>
          <a:bodyPr/>
          <a:lstStyle/>
          <a:p>
            <a:r>
              <a:rPr lang="en-US" kern="1200" dirty="0">
                <a:solidFill>
                  <a:srgbClr val="0098DB"/>
                </a:solidFill>
                <a:highlight>
                  <a:scrgbClr r="0" g="0" b="0">
                    <a:alpha val="0"/>
                  </a:scrgbClr>
                </a:highlight>
                <a:ea typeface="ＭＳ Ｐゴシック"/>
              </a:rPr>
              <a:t>Kernel modules with </a:t>
            </a:r>
            <a:r>
              <a:rPr lang="en-US" kern="1200" dirty="0" err="1">
                <a:solidFill>
                  <a:srgbClr val="0098DB"/>
                </a:solidFill>
                <a:highlight>
                  <a:scrgbClr r="0" g="0" b="0">
                    <a:alpha val="0"/>
                  </a:scrgbClr>
                </a:highlight>
                <a:ea typeface="ＭＳ Ｐゴシック"/>
              </a:rPr>
              <a:t>eSDKs</a:t>
            </a:r>
            <a:r>
              <a:rPr lang="en-US" kern="1200" dirty="0">
                <a:solidFill>
                  <a:srgbClr val="0098DB"/>
                </a:solidFill>
                <a:highlight>
                  <a:scrgbClr r="0" g="0" b="0">
                    <a:alpha val="0"/>
                  </a:scrgbClr>
                </a:highlight>
                <a:ea typeface="ＭＳ Ｐゴシック"/>
              </a:rPr>
              <a:t> – </a:t>
            </a:r>
            <a:r>
              <a:rPr lang="en-US" dirty="0"/>
              <a:t>automatic load of the module at boot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389487" y="1206499"/>
            <a:ext cx="8233186" cy="4724401"/>
          </a:xfrm>
        </p:spPr>
        <p:txBody>
          <a:bodyPr/>
          <a:lstStyle/>
          <a:p>
            <a:r>
              <a:rPr lang="en-US" sz="2000" dirty="0"/>
              <a:t>In the target </a:t>
            </a:r>
            <a:r>
              <a:rPr lang="en-US" sz="2000" b="0" dirty="0"/>
              <a:t>(</a:t>
            </a:r>
            <a:r>
              <a:rPr lang="en-US" sz="2000" b="0" dirty="0" err="1"/>
              <a:t>qemuarm</a:t>
            </a:r>
            <a:r>
              <a:rPr lang="en-US" sz="2000" b="0" dirty="0"/>
              <a:t>)</a:t>
            </a:r>
            <a:r>
              <a:rPr lang="en-US" sz="2000" dirty="0"/>
              <a:t>, edit the file below and add </a:t>
            </a:r>
            <a:r>
              <a:rPr lang="en-US" sz="2000" dirty="0" smtClean="0"/>
              <a:t>a new </a:t>
            </a:r>
            <a:r>
              <a:rPr lang="en-US" sz="2000" dirty="0"/>
              <a:t>line containing the module name ‘</a:t>
            </a:r>
            <a:r>
              <a:rPr lang="en-US" sz="2000" dirty="0" err="1"/>
              <a:t>hellokernel</a:t>
            </a:r>
            <a:r>
              <a:rPr lang="en-US" sz="2000" dirty="0" smtClean="0"/>
              <a:t>’</a:t>
            </a:r>
          </a:p>
          <a:p>
            <a:endParaRPr lang="en-US" sz="1800" dirty="0"/>
          </a:p>
          <a:p>
            <a:endParaRPr lang="en-US" sz="1800" dirty="0" smtClean="0"/>
          </a:p>
          <a:p>
            <a:endParaRPr lang="en-US" sz="1800" dirty="0"/>
          </a:p>
          <a:p>
            <a:endParaRPr lang="en-US" sz="1800" dirty="0" smtClean="0"/>
          </a:p>
          <a:p>
            <a:endParaRPr lang="en-US" sz="1800" dirty="0"/>
          </a:p>
          <a:p>
            <a:r>
              <a:rPr lang="en-US" sz="2000" dirty="0" smtClean="0"/>
              <a:t>Then </a:t>
            </a:r>
            <a:r>
              <a:rPr lang="en-US" sz="2000" dirty="0"/>
              <a:t>reboot the </a:t>
            </a:r>
            <a:r>
              <a:rPr lang="en-US" sz="2000" dirty="0" err="1"/>
              <a:t>Qemu</a:t>
            </a:r>
            <a:r>
              <a:rPr lang="en-US" sz="2000" dirty="0"/>
              <a:t> machine and verify</a:t>
            </a:r>
            <a:endParaRPr lang="en-US" sz="1800" b="0" dirty="0" smtClean="0"/>
          </a:p>
        </p:txBody>
      </p:sp>
      <p:sp>
        <p:nvSpPr>
          <p:cNvPr id="5" name="CustomShape 4"/>
          <p:cNvSpPr/>
          <p:nvPr/>
        </p:nvSpPr>
        <p:spPr>
          <a:xfrm>
            <a:off x="592540" y="1993900"/>
            <a:ext cx="7984440" cy="2057400"/>
          </a:xfrm>
          <a:prstGeom prst="rect">
            <a:avLst/>
          </a:prstGeom>
          <a:solidFill>
            <a:schemeClr val="accent4"/>
          </a:solidFill>
          <a:ln>
            <a:solidFill>
              <a:schemeClr val="accent1"/>
            </a:solidFill>
            <a:round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/>
        </p:style>
        <p:txBody>
          <a:bodyPr wrap="none" lIns="90000" tIns="45000" rIns="90000" bIns="45000"/>
          <a:lstStyle/>
          <a:p>
            <a:endParaRPr lang="en-US" sz="18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root@qemuarm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:~# vi /</a:t>
            </a:r>
            <a:r>
              <a:rPr lang="en-US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etc</a:t>
            </a:r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/modules-</a:t>
            </a:r>
            <a:r>
              <a:rPr lang="en-US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load.d</a:t>
            </a:r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hello.conf</a:t>
            </a:r>
            <a:endParaRPr lang="en-US" sz="1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b="1" i="1" dirty="0">
                <a:solidFill>
                  <a:schemeClr val="accent4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 insert the following line and save &gt;</a:t>
            </a:r>
          </a:p>
          <a:p>
            <a:endParaRPr lang="en-US" sz="1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hellokernel</a:t>
            </a:r>
            <a:endParaRPr lang="en-US" sz="1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CustomShape 4"/>
          <p:cNvSpPr/>
          <p:nvPr/>
        </p:nvSpPr>
        <p:spPr>
          <a:xfrm>
            <a:off x="744940" y="5003800"/>
            <a:ext cx="7984440" cy="774700"/>
          </a:xfrm>
          <a:prstGeom prst="rect">
            <a:avLst/>
          </a:prstGeom>
          <a:solidFill>
            <a:schemeClr val="accent4"/>
          </a:solidFill>
          <a:ln>
            <a:solidFill>
              <a:schemeClr val="accent1"/>
            </a:solidFill>
            <a:round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/>
        </p:style>
        <p:txBody>
          <a:bodyPr wrap="none" lIns="90000" tIns="45000" rIns="90000" bIns="45000"/>
          <a:lstStyle/>
          <a:p>
            <a:endParaRPr lang="en-US" sz="1800" b="1" dirty="0" err="1" smtClean="0"/>
          </a:p>
          <a:p>
            <a:r>
              <a:rPr lang="en-US" sz="1800" b="1" dirty="0" err="1" smtClean="0"/>
              <a:t>root@qemuarm</a:t>
            </a:r>
            <a:r>
              <a:rPr lang="en-US" sz="1800" b="1" dirty="0" smtClean="0"/>
              <a:t>:~# reboot</a:t>
            </a:r>
            <a:endParaRPr lang="en-US" sz="1800" b="1" dirty="0"/>
          </a:p>
        </p:txBody>
      </p:sp>
    </p:spTree>
    <p:extLst>
      <p:ext uri="{BB962C8B-B14F-4D97-AF65-F5344CB8AC3E}">
        <p14:creationId xmlns:p14="http://schemas.microsoft.com/office/powerpoint/2010/main" val="404682160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328641"/>
            <a:ext cx="8227438" cy="889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389487" y="1206499"/>
            <a:ext cx="8233186" cy="4724401"/>
          </a:xfrm>
        </p:spPr>
        <p:txBody>
          <a:bodyPr/>
          <a:lstStyle/>
          <a:p>
            <a:pPr marL="0" indent="0">
              <a:buNone/>
            </a:pPr>
            <a:endParaRPr lang="en-US" sz="1800" b="0" dirty="0" smtClean="0"/>
          </a:p>
          <a:p>
            <a:pPr marL="0" indent="0">
              <a:buNone/>
            </a:pPr>
            <a:endParaRPr lang="en-US" sz="1800" b="0" dirty="0"/>
          </a:p>
          <a:p>
            <a:pPr marL="0" indent="0" algn="ctr">
              <a:buNone/>
            </a:pPr>
            <a:r>
              <a:rPr lang="en-US" sz="6000" b="0" dirty="0" smtClean="0">
                <a:solidFill>
                  <a:schemeClr val="accent1"/>
                </a:solidFill>
              </a:rPr>
              <a:t>Questions</a:t>
            </a:r>
          </a:p>
        </p:txBody>
      </p:sp>
    </p:spTree>
    <p:extLst>
      <p:ext uri="{BB962C8B-B14F-4D97-AF65-F5344CB8AC3E}">
        <p14:creationId xmlns:p14="http://schemas.microsoft.com/office/powerpoint/2010/main" val="109105346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453959" y="408600"/>
            <a:ext cx="8227080" cy="888480"/>
          </a:xfrm>
          <a:noFill/>
          <a:ln>
            <a:noFill/>
          </a:ln>
        </p:spPr>
        <p:txBody>
          <a:bodyPr wrap="square" lIns="0" tIns="0" rIns="0" bIns="0" anchor="t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 algn="l" rtl="0" hangingPunct="0">
              <a:buNone/>
            </a:pPr>
            <a:r>
              <a:rPr lang="en-US" sz="2600" b="1" kern="1200">
                <a:solidFill>
                  <a:srgbClr val="0098DB"/>
                </a:solidFill>
                <a:highlight>
                  <a:scrgbClr r="0" g="0" b="0">
                    <a:alpha val="0"/>
                  </a:scrgbClr>
                </a:highlight>
                <a:latin typeface="Arial"/>
                <a:ea typeface="ＭＳ Ｐゴシック"/>
                <a:cs typeface="Arial"/>
              </a:rPr>
              <a:t>Kernel modules with eSDKs –</a:t>
            </a:r>
            <a:br>
              <a:rPr lang="en-US" sz="2600" b="1" kern="1200">
                <a:solidFill>
                  <a:srgbClr val="0098DB"/>
                </a:solidFill>
                <a:highlight>
                  <a:scrgbClr r="0" g="0" b="0">
                    <a:alpha val="0"/>
                  </a:scrgbClr>
                </a:highlight>
                <a:latin typeface="Arial"/>
                <a:ea typeface="ＭＳ Ｐゴシック"/>
                <a:cs typeface="Arial"/>
              </a:rPr>
            </a:br>
            <a:r>
              <a:rPr lang="en-US" sz="2600" b="1" kern="1200">
                <a:solidFill>
                  <a:srgbClr val="0098DB"/>
                </a:solidFill>
                <a:highlight>
                  <a:scrgbClr r="0" g="0" b="0">
                    <a:alpha val="0"/>
                  </a:scrgbClr>
                </a:highlight>
                <a:latin typeface="Arial"/>
                <a:ea typeface="ＭＳ Ｐゴシック"/>
                <a:cs typeface="Arial"/>
              </a:rPr>
              <a:t>Compiling a kernel module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type="body" idx="4294967295"/>
          </p:nvPr>
        </p:nvSpPr>
        <p:spPr>
          <a:xfrm>
            <a:off x="419760" y="1471680"/>
            <a:ext cx="8251560" cy="4180320"/>
          </a:xfrm>
          <a:noFill/>
          <a:ln>
            <a:noFill/>
          </a:ln>
        </p:spPr>
        <p:txBody>
          <a:bodyPr wrap="square" lIns="0" tIns="0" rIns="0" bIns="0" anchor="t"/>
          <a:lstStyle>
            <a:defPPr marL="432000" lvl="0" indent="-324000" algn="l" rtl="0" hangingPunct="0">
              <a:lnSpc>
                <a:spcPct val="100000"/>
              </a:lnSpc>
              <a:spcBef>
                <a:spcPts val="1417"/>
              </a:spcBef>
              <a:spcAft>
                <a:spcPts val="0"/>
              </a:spcAft>
              <a:buSzPct val="45000"/>
              <a:buFont typeface="StarSymbol"/>
              <a:buNone/>
              <a:defRPr lang="en-US" sz="2400" b="1" i="0" u="none" strike="noStrike" kern="1200" cap="none" spc="0" baseline="0">
                <a:ln>
                  <a:noFill/>
                </a:ln>
                <a:solidFill>
                  <a:srgbClr val="414141"/>
                </a:solidFill>
                <a:highlight>
                  <a:scrgbClr r="0" g="0" b="0">
                    <a:alpha val="0"/>
                  </a:scrgbClr>
                </a:highlight>
                <a:latin typeface="Arial"/>
                <a:ea typeface="ＭＳ Ｐゴシック"/>
                <a:cs typeface="Arial"/>
              </a:defRPr>
            </a:defPPr>
            <a:lvl1pPr marL="432000" lvl="0" indent="-324000" algn="l" rtl="0" hangingPunct="0">
              <a:lnSpc>
                <a:spcPct val="100000"/>
              </a:lnSpc>
              <a:spcBef>
                <a:spcPts val="1417"/>
              </a:spcBef>
              <a:spcAft>
                <a:spcPts val="0"/>
              </a:spcAft>
              <a:buSzPct val="45000"/>
              <a:buFont typeface="StarSymbol"/>
              <a:buChar char="●"/>
              <a:defRPr lang="en-US" sz="2400" b="1" i="0" u="none" strike="noStrike" kern="1200" cap="none" spc="0" baseline="0">
                <a:ln>
                  <a:noFill/>
                </a:ln>
                <a:solidFill>
                  <a:srgbClr val="414141"/>
                </a:solidFill>
                <a:highlight>
                  <a:scrgbClr r="0" g="0" b="0">
                    <a:alpha val="0"/>
                  </a:scrgbClr>
                </a:highlight>
                <a:latin typeface="Arial"/>
                <a:ea typeface="ＭＳ Ｐゴシック"/>
                <a:cs typeface="Arial"/>
              </a:defRPr>
            </a:lvl1pPr>
            <a:lvl2pPr marL="864000" lvl="1" indent="-324000" algn="l" rtl="0" hangingPunct="0">
              <a:lnSpc>
                <a:spcPct val="100000"/>
              </a:lnSpc>
              <a:spcBef>
                <a:spcPts val="1134"/>
              </a:spcBef>
              <a:spcAft>
                <a:spcPts val="0"/>
              </a:spcAft>
              <a:buSzPct val="75000"/>
              <a:buFont typeface="StarSymbol"/>
              <a:buChar char="–"/>
              <a:defRPr lang="en-US" sz="2200" b="0" i="0" u="none" strike="noStrike" kern="1200" cap="none" spc="0" baseline="0">
                <a:ln>
                  <a:noFill/>
                </a:ln>
                <a:solidFill>
                  <a:srgbClr val="414141"/>
                </a:solidFill>
                <a:highlight>
                  <a:scrgbClr r="0" g="0" b="0">
                    <a:alpha val="0"/>
                  </a:scrgbClr>
                </a:highlight>
                <a:latin typeface="Arial"/>
                <a:ea typeface="ＭＳ Ｐゴシック"/>
                <a:cs typeface="Arial"/>
              </a:defRPr>
            </a:lvl2pPr>
            <a:lvl3pPr marL="1295999" lvl="2" indent="-288000" algn="l" rtl="0" hangingPunct="0">
              <a:lnSpc>
                <a:spcPct val="100000"/>
              </a:lnSpc>
              <a:spcBef>
                <a:spcPts val="850"/>
              </a:spcBef>
              <a:spcAft>
                <a:spcPts val="0"/>
              </a:spcAft>
              <a:buSzPct val="45000"/>
              <a:buFont typeface="StarSymbol"/>
              <a:buChar char="●"/>
              <a:defRPr lang="en-US" sz="2200" b="0" i="0" u="none" strike="noStrike" kern="1200" cap="none" spc="0" baseline="0">
                <a:ln>
                  <a:noFill/>
                </a:ln>
                <a:solidFill>
                  <a:srgbClr val="414141"/>
                </a:solidFill>
                <a:highlight>
                  <a:scrgbClr r="0" g="0" b="0">
                    <a:alpha val="0"/>
                  </a:scrgbClr>
                </a:highlight>
                <a:latin typeface="Arial"/>
                <a:ea typeface="ＭＳ Ｐゴシック"/>
                <a:cs typeface="Arial"/>
              </a:defRPr>
            </a:lvl3pPr>
            <a:lvl4pPr marL="1728000" lvl="3" indent="-216000" algn="l" rtl="0" hangingPunct="0">
              <a:lnSpc>
                <a:spcPct val="100000"/>
              </a:lnSpc>
              <a:spcBef>
                <a:spcPts val="567"/>
              </a:spcBef>
              <a:spcAft>
                <a:spcPts val="0"/>
              </a:spcAft>
              <a:buSzPct val="75000"/>
              <a:buFont typeface="StarSymbol"/>
              <a:buChar char="–"/>
              <a:defRPr lang="en-US" sz="2200" b="1" i="0" u="none" strike="noStrike" kern="1200" cap="none" spc="0" baseline="0">
                <a:ln>
                  <a:noFill/>
                </a:ln>
                <a:solidFill>
                  <a:srgbClr val="414141"/>
                </a:solidFill>
                <a:highlight>
                  <a:scrgbClr r="0" g="0" b="0">
                    <a:alpha val="0"/>
                  </a:scrgbClr>
                </a:highlight>
                <a:latin typeface="Courier New"/>
                <a:ea typeface="Verdana"/>
                <a:cs typeface="Courier New"/>
              </a:defRPr>
            </a:lvl4pPr>
            <a:lvl5pPr marL="2160000" lvl="4" indent="-216000" algn="l" rtl="0" hangingPunct="0">
              <a:lnSpc>
                <a:spcPct val="100000"/>
              </a:lnSpc>
              <a:spcBef>
                <a:spcPts val="283"/>
              </a:spcBef>
              <a:spcAft>
                <a:spcPts val="0"/>
              </a:spcAft>
              <a:buSzPct val="45000"/>
              <a:buFont typeface="StarSymbol"/>
              <a:buChar char="●"/>
              <a:defRPr lang="en-US" sz="2000" b="1" i="0" u="none" strike="noStrike" kern="1200" cap="none" spc="0" baseline="0">
                <a:ln>
                  <a:noFill/>
                </a:ln>
                <a:solidFill>
                  <a:srgbClr val="414141"/>
                </a:solidFill>
                <a:highlight>
                  <a:scrgbClr r="0" g="0" b="0">
                    <a:alpha val="0"/>
                  </a:scrgbClr>
                </a:highlight>
                <a:latin typeface="Courier New"/>
                <a:ea typeface="Verdana"/>
                <a:cs typeface="Courier New"/>
              </a:defRPr>
            </a:lvl5pPr>
            <a:lvl6pPr marL="2592000" lvl="5" indent="-216000" algn="l" rtl="0" hangingPunct="0">
              <a:lnSpc>
                <a:spcPct val="100000"/>
              </a:lnSpc>
              <a:spcBef>
                <a:spcPts val="283"/>
              </a:spcBef>
              <a:spcAft>
                <a:spcPts val="0"/>
              </a:spcAft>
              <a:buSzPct val="45000"/>
              <a:buFont typeface="StarSymbol"/>
              <a:buChar char="●"/>
              <a:defRPr lang="en-US" sz="2000" b="1" i="0" u="none" strike="noStrike" kern="1200" cap="none" spc="0" baseline="0">
                <a:ln>
                  <a:noFill/>
                </a:ln>
                <a:solidFill>
                  <a:srgbClr val="414141"/>
                </a:solidFill>
                <a:highlight>
                  <a:scrgbClr r="0" g="0" b="0">
                    <a:alpha val="0"/>
                  </a:scrgbClr>
                </a:highlight>
                <a:latin typeface="Courier New"/>
                <a:ea typeface="Verdana"/>
                <a:cs typeface="Courier New"/>
              </a:defRPr>
            </a:lvl6pPr>
            <a:lvl7pPr marL="3024000" lvl="6" indent="-216000" algn="l" rtl="0" hangingPunct="0">
              <a:lnSpc>
                <a:spcPct val="100000"/>
              </a:lnSpc>
              <a:spcBef>
                <a:spcPts val="283"/>
              </a:spcBef>
              <a:spcAft>
                <a:spcPts val="0"/>
              </a:spcAft>
              <a:buSzPct val="45000"/>
              <a:buFont typeface="StarSymbol"/>
              <a:buChar char="●"/>
              <a:defRPr lang="en-US" sz="2000" b="1" i="0" u="none" strike="noStrike" kern="1200" cap="none" spc="0" baseline="0">
                <a:ln>
                  <a:noFill/>
                </a:ln>
                <a:solidFill>
                  <a:srgbClr val="414141"/>
                </a:solidFill>
                <a:highlight>
                  <a:scrgbClr r="0" g="0" b="0">
                    <a:alpha val="0"/>
                  </a:scrgbClr>
                </a:highlight>
                <a:latin typeface="Courier New"/>
                <a:ea typeface="Verdana"/>
                <a:cs typeface="Courier New"/>
              </a:defRPr>
            </a:lvl7pPr>
            <a:lvl8pPr marL="3456000" lvl="7" indent="-216000" algn="l" rtl="0" hangingPunct="0">
              <a:lnSpc>
                <a:spcPct val="100000"/>
              </a:lnSpc>
              <a:spcBef>
                <a:spcPts val="283"/>
              </a:spcBef>
              <a:spcAft>
                <a:spcPts val="0"/>
              </a:spcAft>
              <a:buSzPct val="45000"/>
              <a:buFont typeface="StarSymbol"/>
              <a:buChar char="●"/>
              <a:defRPr lang="en-US" sz="2000" b="1" i="0" u="none" strike="noStrike" kern="1200" cap="none" spc="0" baseline="0">
                <a:ln>
                  <a:noFill/>
                </a:ln>
                <a:solidFill>
                  <a:srgbClr val="414141"/>
                </a:solidFill>
                <a:highlight>
                  <a:scrgbClr r="0" g="0" b="0">
                    <a:alpha val="0"/>
                  </a:scrgbClr>
                </a:highlight>
                <a:latin typeface="Courier New"/>
                <a:ea typeface="Verdana"/>
                <a:cs typeface="Courier New"/>
              </a:defRPr>
            </a:lvl8pPr>
            <a:lvl9pPr marL="3887999" lvl="8" indent="-216000" algn="l" rtl="0" hangingPunct="0">
              <a:lnSpc>
                <a:spcPct val="100000"/>
              </a:lnSpc>
              <a:spcBef>
                <a:spcPts val="283"/>
              </a:spcBef>
              <a:spcAft>
                <a:spcPts val="0"/>
              </a:spcAft>
              <a:buSzPct val="45000"/>
              <a:buFont typeface="StarSymbol"/>
              <a:buChar char="●"/>
              <a:defRPr lang="en-US" sz="2000" b="1" i="0" u="none" strike="noStrike" kern="1200" cap="none" spc="0" baseline="0">
                <a:ln>
                  <a:noFill/>
                </a:ln>
                <a:solidFill>
                  <a:srgbClr val="414141"/>
                </a:solidFill>
                <a:highlight>
                  <a:scrgbClr r="0" g="0" b="0">
                    <a:alpha val="0"/>
                  </a:scrgbClr>
                </a:highlight>
                <a:latin typeface="Courier New"/>
                <a:ea typeface="Verdana"/>
                <a:cs typeface="Courier New"/>
              </a:defRPr>
            </a:lvl9pPr>
          </a:lstStyle>
          <a:p>
            <a:pPr marL="457200" lvl="0" indent="-457200">
              <a:spcBef>
                <a:spcPts val="1800"/>
              </a:spcBef>
              <a:buClr>
                <a:srgbClr val="0098DB"/>
              </a:buClr>
              <a:buSzPct val="100000"/>
              <a:buFont typeface="Arial" pitchFamily="32"/>
              <a:buChar char="•"/>
            </a:pPr>
            <a:r>
              <a:rPr lang="en-US" dirty="0"/>
              <a:t>We have two choices</a:t>
            </a:r>
          </a:p>
          <a:p>
            <a:pPr marL="457200" lvl="0" indent="-457200">
              <a:spcBef>
                <a:spcPts val="1800"/>
              </a:spcBef>
              <a:buClr>
                <a:srgbClr val="0098DB"/>
              </a:buClr>
              <a:buSzPct val="100000"/>
              <a:buFont typeface="Arial" pitchFamily="32"/>
              <a:buChar char="•"/>
            </a:pPr>
            <a:r>
              <a:rPr lang="en-US" dirty="0"/>
              <a:t>Out of the kernel </a:t>
            </a:r>
            <a:r>
              <a:rPr lang="en-US" dirty="0" smtClean="0"/>
              <a:t>tree</a:t>
            </a:r>
          </a:p>
          <a:p>
            <a:pPr marL="889200" lvl="1" indent="-457200">
              <a:spcBef>
                <a:spcPts val="1800"/>
              </a:spcBef>
              <a:buClr>
                <a:srgbClr val="0098DB"/>
              </a:buClr>
              <a:buSzPct val="100000"/>
              <a:buFont typeface="Arial" pitchFamily="32"/>
              <a:buChar char="•"/>
            </a:pPr>
            <a:r>
              <a:rPr lang="en-US" dirty="0" smtClean="0">
                <a:solidFill>
                  <a:srgbClr val="404040"/>
                </a:solidFill>
              </a:rPr>
              <a:t>When </a:t>
            </a:r>
            <a:r>
              <a:rPr lang="en-US" dirty="0">
                <a:solidFill>
                  <a:srgbClr val="404040"/>
                </a:solidFill>
              </a:rPr>
              <a:t>the code is in a different directory outside of the kernel source tree</a:t>
            </a:r>
          </a:p>
          <a:p>
            <a:pPr marL="457200" lvl="0" indent="-457200">
              <a:spcBef>
                <a:spcPts val="1800"/>
              </a:spcBef>
              <a:buClr>
                <a:srgbClr val="0098DB"/>
              </a:buClr>
              <a:buSzPct val="100000"/>
              <a:buFont typeface="Arial" pitchFamily="32"/>
              <a:buChar char="•"/>
            </a:pPr>
            <a:r>
              <a:rPr lang="en-US" dirty="0"/>
              <a:t>Inside the kernel </a:t>
            </a:r>
            <a:r>
              <a:rPr lang="en-US" dirty="0" smtClean="0"/>
              <a:t>tree</a:t>
            </a:r>
          </a:p>
          <a:p>
            <a:pPr marL="889200" lvl="1" indent="-457200">
              <a:spcBef>
                <a:spcPts val="1800"/>
              </a:spcBef>
              <a:buClr>
                <a:srgbClr val="0098DB"/>
              </a:buClr>
              <a:buSzPct val="100000"/>
              <a:buFont typeface="Arial" pitchFamily="32"/>
              <a:buChar char="•"/>
            </a:pPr>
            <a:r>
              <a:rPr lang="en-US" dirty="0" smtClean="0">
                <a:solidFill>
                  <a:srgbClr val="404040"/>
                </a:solidFill>
              </a:rPr>
              <a:t>When </a:t>
            </a:r>
            <a:r>
              <a:rPr lang="en-US" dirty="0">
                <a:solidFill>
                  <a:srgbClr val="404040"/>
                </a:solidFill>
              </a:rPr>
              <a:t>the code is managed by a </a:t>
            </a:r>
            <a:r>
              <a:rPr lang="en-US" dirty="0" err="1">
                <a:solidFill>
                  <a:srgbClr val="404040"/>
                </a:solidFill>
              </a:rPr>
              <a:t>KConfig</a:t>
            </a:r>
            <a:r>
              <a:rPr lang="en-US" dirty="0">
                <a:solidFill>
                  <a:srgbClr val="404040"/>
                </a:solidFill>
              </a:rPr>
              <a:t> and a </a:t>
            </a:r>
            <a:r>
              <a:rPr lang="en-US" dirty="0" err="1">
                <a:solidFill>
                  <a:srgbClr val="404040"/>
                </a:solidFill>
              </a:rPr>
              <a:t>Makefile</a:t>
            </a:r>
            <a:r>
              <a:rPr lang="en-US" dirty="0">
                <a:solidFill>
                  <a:srgbClr val="404040"/>
                </a:solidFill>
              </a:rPr>
              <a:t> into a kernel directory</a:t>
            </a:r>
          </a:p>
        </p:txBody>
      </p:sp>
    </p:spTree>
    <p:extLst>
      <p:ext uri="{BB962C8B-B14F-4D97-AF65-F5344CB8AC3E}">
        <p14:creationId xmlns:p14="http://schemas.microsoft.com/office/powerpoint/2010/main" val="162388732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453959" y="408600"/>
            <a:ext cx="8227080" cy="888480"/>
          </a:xfrm>
          <a:noFill/>
          <a:ln>
            <a:noFill/>
          </a:ln>
        </p:spPr>
        <p:txBody>
          <a:bodyPr wrap="square" lIns="0" tIns="0" rIns="0" bIns="0" anchor="t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 algn="l" rtl="0" hangingPunct="0">
              <a:buNone/>
            </a:pPr>
            <a:r>
              <a:rPr lang="en-US" sz="2600" b="1" kern="1200" dirty="0">
                <a:solidFill>
                  <a:srgbClr val="0098DB"/>
                </a:solidFill>
                <a:highlight>
                  <a:scrgbClr r="0" g="0" b="0">
                    <a:alpha val="0"/>
                  </a:scrgbClr>
                </a:highlight>
                <a:latin typeface="Arial"/>
                <a:ea typeface="ＭＳ Ｐゴシック"/>
                <a:cs typeface="Arial"/>
              </a:rPr>
              <a:t>Kernel modules with </a:t>
            </a:r>
            <a:r>
              <a:rPr lang="en-US" sz="2600" b="1" kern="1200" dirty="0" err="1">
                <a:solidFill>
                  <a:srgbClr val="0098DB"/>
                </a:solidFill>
                <a:highlight>
                  <a:scrgbClr r="0" g="0" b="0">
                    <a:alpha val="0"/>
                  </a:scrgbClr>
                </a:highlight>
                <a:latin typeface="Arial"/>
                <a:ea typeface="ＭＳ Ｐゴシック"/>
                <a:cs typeface="Arial"/>
              </a:rPr>
              <a:t>eSDKs</a:t>
            </a:r>
            <a:r>
              <a:rPr lang="en-US" sz="2600" b="1" kern="1200" dirty="0">
                <a:solidFill>
                  <a:srgbClr val="0098DB"/>
                </a:solidFill>
                <a:highlight>
                  <a:scrgbClr r="0" g="0" b="0">
                    <a:alpha val="0"/>
                  </a:scrgbClr>
                </a:highlight>
                <a:latin typeface="Arial"/>
                <a:ea typeface="ＭＳ Ｐゴシック"/>
                <a:cs typeface="Arial"/>
              </a:rPr>
              <a:t> –</a:t>
            </a:r>
            <a:br>
              <a:rPr lang="en-US" sz="2600" b="1" kern="1200" dirty="0">
                <a:solidFill>
                  <a:srgbClr val="0098DB"/>
                </a:solidFill>
                <a:highlight>
                  <a:scrgbClr r="0" g="0" b="0">
                    <a:alpha val="0"/>
                  </a:scrgbClr>
                </a:highlight>
                <a:latin typeface="Arial"/>
                <a:ea typeface="ＭＳ Ｐゴシック"/>
                <a:cs typeface="Arial"/>
              </a:rPr>
            </a:br>
            <a:r>
              <a:rPr lang="en-US" sz="2600" b="1" kern="1200" dirty="0">
                <a:solidFill>
                  <a:srgbClr val="0098DB"/>
                </a:solidFill>
                <a:highlight>
                  <a:scrgbClr r="0" g="0" b="0">
                    <a:alpha val="0"/>
                  </a:scrgbClr>
                </a:highlight>
                <a:latin typeface="Arial"/>
                <a:ea typeface="ＭＳ Ｐゴシック"/>
                <a:cs typeface="Arial"/>
              </a:rPr>
              <a:t>Pro and Cons of a module </a:t>
            </a:r>
            <a:r>
              <a:rPr lang="en-US" kern="1200" dirty="0" smtClean="0">
                <a:solidFill>
                  <a:srgbClr val="0098DB"/>
                </a:solidFill>
                <a:highlight>
                  <a:scrgbClr r="0" g="0" b="0">
                    <a:alpha val="0"/>
                  </a:scrgbClr>
                </a:highlight>
                <a:ea typeface="ＭＳ Ｐゴシック"/>
              </a:rPr>
              <a:t>out</a:t>
            </a:r>
            <a:r>
              <a:rPr lang="en-US" sz="2600" b="1" kern="1200" dirty="0" smtClean="0">
                <a:solidFill>
                  <a:srgbClr val="0098DB"/>
                </a:solidFill>
                <a:highlight>
                  <a:scrgbClr r="0" g="0" b="0">
                    <a:alpha val="0"/>
                  </a:scrgbClr>
                </a:highlight>
                <a:latin typeface="Arial"/>
                <a:ea typeface="ＭＳ Ｐゴシック"/>
                <a:cs typeface="Arial"/>
              </a:rPr>
              <a:t>side </a:t>
            </a:r>
            <a:r>
              <a:rPr lang="en-US" sz="2600" b="1" kern="1200" dirty="0">
                <a:solidFill>
                  <a:srgbClr val="0098DB"/>
                </a:solidFill>
                <a:highlight>
                  <a:scrgbClr r="0" g="0" b="0">
                    <a:alpha val="0"/>
                  </a:scrgbClr>
                </a:highlight>
                <a:latin typeface="Arial"/>
                <a:ea typeface="ＭＳ Ｐゴシック"/>
                <a:cs typeface="Arial"/>
              </a:rPr>
              <a:t>the kernel tree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type="body" idx="4294967295"/>
          </p:nvPr>
        </p:nvSpPr>
        <p:spPr>
          <a:xfrm>
            <a:off x="419760" y="1363680"/>
            <a:ext cx="8251560" cy="4756320"/>
          </a:xfrm>
          <a:noFill/>
          <a:ln>
            <a:noFill/>
          </a:ln>
        </p:spPr>
        <p:txBody>
          <a:bodyPr wrap="square" lIns="0" tIns="0" rIns="0" bIns="0" anchor="t"/>
          <a:lstStyle>
            <a:defPPr marL="432000" lvl="0" indent="-324000" algn="l" rtl="0" hangingPunct="0">
              <a:lnSpc>
                <a:spcPct val="100000"/>
              </a:lnSpc>
              <a:spcBef>
                <a:spcPts val="1417"/>
              </a:spcBef>
              <a:spcAft>
                <a:spcPts val="0"/>
              </a:spcAft>
              <a:buSzPct val="45000"/>
              <a:buFont typeface="StarSymbol"/>
              <a:buNone/>
              <a:defRPr lang="en-US" sz="2400" b="1" i="0" u="none" strike="noStrike" kern="1200" cap="none" spc="0" baseline="0">
                <a:ln>
                  <a:noFill/>
                </a:ln>
                <a:solidFill>
                  <a:srgbClr val="414141"/>
                </a:solidFill>
                <a:highlight>
                  <a:scrgbClr r="0" g="0" b="0">
                    <a:alpha val="0"/>
                  </a:scrgbClr>
                </a:highlight>
                <a:latin typeface="Arial"/>
                <a:ea typeface="ＭＳ Ｐゴシック"/>
                <a:cs typeface="Arial"/>
              </a:defRPr>
            </a:defPPr>
            <a:lvl1pPr marL="432000" lvl="0" indent="-324000" algn="l" rtl="0" hangingPunct="0">
              <a:lnSpc>
                <a:spcPct val="100000"/>
              </a:lnSpc>
              <a:spcBef>
                <a:spcPts val="1417"/>
              </a:spcBef>
              <a:spcAft>
                <a:spcPts val="0"/>
              </a:spcAft>
              <a:buSzPct val="45000"/>
              <a:buFont typeface="StarSymbol"/>
              <a:buChar char="●"/>
              <a:defRPr lang="en-US" sz="2400" b="1" i="0" u="none" strike="noStrike" kern="1200" cap="none" spc="0" baseline="0">
                <a:ln>
                  <a:noFill/>
                </a:ln>
                <a:solidFill>
                  <a:srgbClr val="414141"/>
                </a:solidFill>
                <a:highlight>
                  <a:scrgbClr r="0" g="0" b="0">
                    <a:alpha val="0"/>
                  </a:scrgbClr>
                </a:highlight>
                <a:latin typeface="Arial"/>
                <a:ea typeface="ＭＳ Ｐゴシック"/>
                <a:cs typeface="Arial"/>
              </a:defRPr>
            </a:lvl1pPr>
            <a:lvl2pPr marL="864000" lvl="1" indent="-324000" algn="l" rtl="0" hangingPunct="0">
              <a:lnSpc>
                <a:spcPct val="100000"/>
              </a:lnSpc>
              <a:spcBef>
                <a:spcPts val="1134"/>
              </a:spcBef>
              <a:spcAft>
                <a:spcPts val="0"/>
              </a:spcAft>
              <a:buSzPct val="75000"/>
              <a:buFont typeface="StarSymbol"/>
              <a:buChar char="–"/>
              <a:defRPr lang="en-US" sz="2200" b="0" i="0" u="none" strike="noStrike" kern="1200" cap="none" spc="0" baseline="0">
                <a:ln>
                  <a:noFill/>
                </a:ln>
                <a:solidFill>
                  <a:srgbClr val="414141"/>
                </a:solidFill>
                <a:highlight>
                  <a:scrgbClr r="0" g="0" b="0">
                    <a:alpha val="0"/>
                  </a:scrgbClr>
                </a:highlight>
                <a:latin typeface="Arial"/>
                <a:ea typeface="ＭＳ Ｐゴシック"/>
                <a:cs typeface="Arial"/>
              </a:defRPr>
            </a:lvl2pPr>
            <a:lvl3pPr marL="1295999" lvl="2" indent="-288000" algn="l" rtl="0" hangingPunct="0">
              <a:lnSpc>
                <a:spcPct val="100000"/>
              </a:lnSpc>
              <a:spcBef>
                <a:spcPts val="850"/>
              </a:spcBef>
              <a:spcAft>
                <a:spcPts val="0"/>
              </a:spcAft>
              <a:buSzPct val="45000"/>
              <a:buFont typeface="StarSymbol"/>
              <a:buChar char="●"/>
              <a:defRPr lang="en-US" sz="2200" b="0" i="0" u="none" strike="noStrike" kern="1200" cap="none" spc="0" baseline="0">
                <a:ln>
                  <a:noFill/>
                </a:ln>
                <a:solidFill>
                  <a:srgbClr val="414141"/>
                </a:solidFill>
                <a:highlight>
                  <a:scrgbClr r="0" g="0" b="0">
                    <a:alpha val="0"/>
                  </a:scrgbClr>
                </a:highlight>
                <a:latin typeface="Arial"/>
                <a:ea typeface="ＭＳ Ｐゴシック"/>
                <a:cs typeface="Arial"/>
              </a:defRPr>
            </a:lvl3pPr>
            <a:lvl4pPr marL="1728000" lvl="3" indent="-216000" algn="l" rtl="0" hangingPunct="0">
              <a:lnSpc>
                <a:spcPct val="100000"/>
              </a:lnSpc>
              <a:spcBef>
                <a:spcPts val="567"/>
              </a:spcBef>
              <a:spcAft>
                <a:spcPts val="0"/>
              </a:spcAft>
              <a:buSzPct val="75000"/>
              <a:buFont typeface="StarSymbol"/>
              <a:buChar char="–"/>
              <a:defRPr lang="en-US" sz="2200" b="1" i="0" u="none" strike="noStrike" kern="1200" cap="none" spc="0" baseline="0">
                <a:ln>
                  <a:noFill/>
                </a:ln>
                <a:solidFill>
                  <a:srgbClr val="414141"/>
                </a:solidFill>
                <a:highlight>
                  <a:scrgbClr r="0" g="0" b="0">
                    <a:alpha val="0"/>
                  </a:scrgbClr>
                </a:highlight>
                <a:latin typeface="Courier New"/>
                <a:ea typeface="Verdana"/>
                <a:cs typeface="Courier New"/>
              </a:defRPr>
            </a:lvl4pPr>
            <a:lvl5pPr marL="2160000" lvl="4" indent="-216000" algn="l" rtl="0" hangingPunct="0">
              <a:lnSpc>
                <a:spcPct val="100000"/>
              </a:lnSpc>
              <a:spcBef>
                <a:spcPts val="283"/>
              </a:spcBef>
              <a:spcAft>
                <a:spcPts val="0"/>
              </a:spcAft>
              <a:buSzPct val="45000"/>
              <a:buFont typeface="StarSymbol"/>
              <a:buChar char="●"/>
              <a:defRPr lang="en-US" sz="2000" b="1" i="0" u="none" strike="noStrike" kern="1200" cap="none" spc="0" baseline="0">
                <a:ln>
                  <a:noFill/>
                </a:ln>
                <a:solidFill>
                  <a:srgbClr val="414141"/>
                </a:solidFill>
                <a:highlight>
                  <a:scrgbClr r="0" g="0" b="0">
                    <a:alpha val="0"/>
                  </a:scrgbClr>
                </a:highlight>
                <a:latin typeface="Courier New"/>
                <a:ea typeface="Verdana"/>
                <a:cs typeface="Courier New"/>
              </a:defRPr>
            </a:lvl5pPr>
            <a:lvl6pPr marL="2592000" lvl="5" indent="-216000" algn="l" rtl="0" hangingPunct="0">
              <a:lnSpc>
                <a:spcPct val="100000"/>
              </a:lnSpc>
              <a:spcBef>
                <a:spcPts val="283"/>
              </a:spcBef>
              <a:spcAft>
                <a:spcPts val="0"/>
              </a:spcAft>
              <a:buSzPct val="45000"/>
              <a:buFont typeface="StarSymbol"/>
              <a:buChar char="●"/>
              <a:defRPr lang="en-US" sz="2000" b="1" i="0" u="none" strike="noStrike" kern="1200" cap="none" spc="0" baseline="0">
                <a:ln>
                  <a:noFill/>
                </a:ln>
                <a:solidFill>
                  <a:srgbClr val="414141"/>
                </a:solidFill>
                <a:highlight>
                  <a:scrgbClr r="0" g="0" b="0">
                    <a:alpha val="0"/>
                  </a:scrgbClr>
                </a:highlight>
                <a:latin typeface="Courier New"/>
                <a:ea typeface="Verdana"/>
                <a:cs typeface="Courier New"/>
              </a:defRPr>
            </a:lvl6pPr>
            <a:lvl7pPr marL="3024000" lvl="6" indent="-216000" algn="l" rtl="0" hangingPunct="0">
              <a:lnSpc>
                <a:spcPct val="100000"/>
              </a:lnSpc>
              <a:spcBef>
                <a:spcPts val="283"/>
              </a:spcBef>
              <a:spcAft>
                <a:spcPts val="0"/>
              </a:spcAft>
              <a:buSzPct val="45000"/>
              <a:buFont typeface="StarSymbol"/>
              <a:buChar char="●"/>
              <a:defRPr lang="en-US" sz="2000" b="1" i="0" u="none" strike="noStrike" kern="1200" cap="none" spc="0" baseline="0">
                <a:ln>
                  <a:noFill/>
                </a:ln>
                <a:solidFill>
                  <a:srgbClr val="414141"/>
                </a:solidFill>
                <a:highlight>
                  <a:scrgbClr r="0" g="0" b="0">
                    <a:alpha val="0"/>
                  </a:scrgbClr>
                </a:highlight>
                <a:latin typeface="Courier New"/>
                <a:ea typeface="Verdana"/>
                <a:cs typeface="Courier New"/>
              </a:defRPr>
            </a:lvl7pPr>
            <a:lvl8pPr marL="3456000" lvl="7" indent="-216000" algn="l" rtl="0" hangingPunct="0">
              <a:lnSpc>
                <a:spcPct val="100000"/>
              </a:lnSpc>
              <a:spcBef>
                <a:spcPts val="283"/>
              </a:spcBef>
              <a:spcAft>
                <a:spcPts val="0"/>
              </a:spcAft>
              <a:buSzPct val="45000"/>
              <a:buFont typeface="StarSymbol"/>
              <a:buChar char="●"/>
              <a:defRPr lang="en-US" sz="2000" b="1" i="0" u="none" strike="noStrike" kern="1200" cap="none" spc="0" baseline="0">
                <a:ln>
                  <a:noFill/>
                </a:ln>
                <a:solidFill>
                  <a:srgbClr val="414141"/>
                </a:solidFill>
                <a:highlight>
                  <a:scrgbClr r="0" g="0" b="0">
                    <a:alpha val="0"/>
                  </a:scrgbClr>
                </a:highlight>
                <a:latin typeface="Courier New"/>
                <a:ea typeface="Verdana"/>
                <a:cs typeface="Courier New"/>
              </a:defRPr>
            </a:lvl8pPr>
            <a:lvl9pPr marL="3887999" lvl="8" indent="-216000" algn="l" rtl="0" hangingPunct="0">
              <a:lnSpc>
                <a:spcPct val="100000"/>
              </a:lnSpc>
              <a:spcBef>
                <a:spcPts val="283"/>
              </a:spcBef>
              <a:spcAft>
                <a:spcPts val="0"/>
              </a:spcAft>
              <a:buSzPct val="45000"/>
              <a:buFont typeface="StarSymbol"/>
              <a:buChar char="●"/>
              <a:defRPr lang="en-US" sz="2000" b="1" i="0" u="none" strike="noStrike" kern="1200" cap="none" spc="0" baseline="0">
                <a:ln>
                  <a:noFill/>
                </a:ln>
                <a:solidFill>
                  <a:srgbClr val="414141"/>
                </a:solidFill>
                <a:highlight>
                  <a:scrgbClr r="0" g="0" b="0">
                    <a:alpha val="0"/>
                  </a:scrgbClr>
                </a:highlight>
                <a:latin typeface="Courier New"/>
                <a:ea typeface="Verdana"/>
                <a:cs typeface="Courier New"/>
              </a:defRPr>
            </a:lvl9pPr>
          </a:lstStyle>
          <a:p>
            <a:r>
              <a:rPr lang="en-US" dirty="0"/>
              <a:t>When the code is outside of the kernel source tree </a:t>
            </a:r>
            <a:r>
              <a:rPr lang="en-US" dirty="0" smtClean="0"/>
              <a:t>in a </a:t>
            </a:r>
            <a:r>
              <a:rPr lang="en-US" dirty="0"/>
              <a:t>different directory</a:t>
            </a:r>
          </a:p>
          <a:p>
            <a:r>
              <a:rPr lang="en-US" dirty="0" smtClean="0"/>
              <a:t>Advantages</a:t>
            </a:r>
            <a:endParaRPr lang="en-US" dirty="0"/>
          </a:p>
          <a:p>
            <a:pPr lvl="1"/>
            <a:r>
              <a:rPr lang="en-US" b="0" dirty="0" smtClean="0"/>
              <a:t>Might </a:t>
            </a:r>
            <a:r>
              <a:rPr lang="en-US" b="0" dirty="0"/>
              <a:t>be easier to handle modifications than modify it </a:t>
            </a:r>
            <a:r>
              <a:rPr lang="en-US" b="0" dirty="0" smtClean="0"/>
              <a:t>into the </a:t>
            </a:r>
            <a:r>
              <a:rPr lang="en-US" b="0" dirty="0"/>
              <a:t>kernel itself</a:t>
            </a:r>
          </a:p>
          <a:p>
            <a:r>
              <a:rPr lang="en-US" dirty="0" smtClean="0"/>
              <a:t>Drawbacks</a:t>
            </a:r>
            <a:endParaRPr lang="en-US" dirty="0"/>
          </a:p>
          <a:p>
            <a:pPr lvl="1"/>
            <a:r>
              <a:rPr lang="en-US" b="0" dirty="0" smtClean="0"/>
              <a:t>Not </a:t>
            </a:r>
            <a:r>
              <a:rPr lang="en-US" b="0" dirty="0"/>
              <a:t>integrated to the kernel </a:t>
            </a:r>
            <a:r>
              <a:rPr lang="en-US" b="0" dirty="0" smtClean="0"/>
              <a:t>configuration/compilation process</a:t>
            </a:r>
            <a:endParaRPr lang="en-US" dirty="0"/>
          </a:p>
          <a:p>
            <a:pPr lvl="1"/>
            <a:r>
              <a:rPr lang="en-US" b="0" dirty="0" smtClean="0"/>
              <a:t>Needs </a:t>
            </a:r>
            <a:r>
              <a:rPr lang="en-US" b="0" dirty="0"/>
              <a:t>to be built </a:t>
            </a:r>
            <a:r>
              <a:rPr lang="en-US" b="0" dirty="0" smtClean="0"/>
              <a:t>separately</a:t>
            </a:r>
          </a:p>
          <a:p>
            <a:pPr lvl="1"/>
            <a:r>
              <a:rPr lang="en-US" b="0" dirty="0" smtClean="0"/>
              <a:t>The </a:t>
            </a:r>
            <a:r>
              <a:rPr lang="en-US" b="0" dirty="0"/>
              <a:t>driver cannot be built statically</a:t>
            </a:r>
            <a:endParaRPr lang="en-US" dirty="0">
              <a:solidFill>
                <a:srgbClr val="4040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505276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453959" y="408600"/>
            <a:ext cx="8227080" cy="888480"/>
          </a:xfrm>
          <a:noFill/>
          <a:ln>
            <a:noFill/>
          </a:ln>
        </p:spPr>
        <p:txBody>
          <a:bodyPr wrap="square" lIns="0" tIns="0" rIns="0" bIns="0" anchor="t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 algn="l" rtl="0" hangingPunct="0">
              <a:buNone/>
            </a:pPr>
            <a:r>
              <a:rPr lang="en-US" sz="2600" b="1" kern="1200" dirty="0">
                <a:solidFill>
                  <a:srgbClr val="0098DB"/>
                </a:solidFill>
                <a:highlight>
                  <a:scrgbClr r="0" g="0" b="0">
                    <a:alpha val="0"/>
                  </a:scrgbClr>
                </a:highlight>
                <a:latin typeface="Arial"/>
                <a:ea typeface="ＭＳ Ｐゴシック"/>
                <a:cs typeface="Arial"/>
              </a:rPr>
              <a:t>Kernel modules with </a:t>
            </a:r>
            <a:r>
              <a:rPr lang="en-US" sz="2600" b="1" kern="1200" dirty="0" err="1">
                <a:solidFill>
                  <a:srgbClr val="0098DB"/>
                </a:solidFill>
                <a:highlight>
                  <a:scrgbClr r="0" g="0" b="0">
                    <a:alpha val="0"/>
                  </a:scrgbClr>
                </a:highlight>
                <a:latin typeface="Arial"/>
                <a:ea typeface="ＭＳ Ｐゴシック"/>
                <a:cs typeface="Arial"/>
              </a:rPr>
              <a:t>eSDKs</a:t>
            </a:r>
            <a:r>
              <a:rPr lang="en-US" sz="2600" b="1" kern="1200" dirty="0">
                <a:solidFill>
                  <a:srgbClr val="0098DB"/>
                </a:solidFill>
                <a:highlight>
                  <a:scrgbClr r="0" g="0" b="0">
                    <a:alpha val="0"/>
                  </a:scrgbClr>
                </a:highlight>
                <a:latin typeface="Arial"/>
                <a:ea typeface="ＭＳ Ｐゴシック"/>
                <a:cs typeface="Arial"/>
              </a:rPr>
              <a:t> –</a:t>
            </a:r>
            <a:br>
              <a:rPr lang="en-US" sz="2600" b="1" kern="1200" dirty="0">
                <a:solidFill>
                  <a:srgbClr val="0098DB"/>
                </a:solidFill>
                <a:highlight>
                  <a:scrgbClr r="0" g="0" b="0">
                    <a:alpha val="0"/>
                  </a:scrgbClr>
                </a:highlight>
                <a:latin typeface="Arial"/>
                <a:ea typeface="ＭＳ Ｐゴシック"/>
                <a:cs typeface="Arial"/>
              </a:rPr>
            </a:br>
            <a:r>
              <a:rPr lang="en-US" sz="2600" b="1" kern="1200" dirty="0">
                <a:solidFill>
                  <a:srgbClr val="0098DB"/>
                </a:solidFill>
                <a:highlight>
                  <a:scrgbClr r="0" g="0" b="0">
                    <a:alpha val="0"/>
                  </a:scrgbClr>
                </a:highlight>
                <a:latin typeface="Arial"/>
                <a:ea typeface="ＭＳ Ｐゴシック"/>
                <a:cs typeface="Arial"/>
              </a:rPr>
              <a:t>Pro and Cons of a module </a:t>
            </a:r>
            <a:r>
              <a:rPr lang="en-US" kern="1200" dirty="0" smtClean="0">
                <a:solidFill>
                  <a:srgbClr val="0098DB"/>
                </a:solidFill>
                <a:highlight>
                  <a:scrgbClr r="0" g="0" b="0">
                    <a:alpha val="0"/>
                  </a:scrgbClr>
                </a:highlight>
                <a:ea typeface="ＭＳ Ｐゴシック"/>
              </a:rPr>
              <a:t>in</a:t>
            </a:r>
            <a:r>
              <a:rPr lang="en-US" sz="2600" b="1" kern="1200" dirty="0" smtClean="0">
                <a:solidFill>
                  <a:srgbClr val="0098DB"/>
                </a:solidFill>
                <a:highlight>
                  <a:scrgbClr r="0" g="0" b="0">
                    <a:alpha val="0"/>
                  </a:scrgbClr>
                </a:highlight>
                <a:latin typeface="Arial"/>
                <a:ea typeface="ＭＳ Ｐゴシック"/>
                <a:cs typeface="Arial"/>
              </a:rPr>
              <a:t>side </a:t>
            </a:r>
            <a:r>
              <a:rPr lang="en-US" sz="2600" b="1" kern="1200" dirty="0">
                <a:solidFill>
                  <a:srgbClr val="0098DB"/>
                </a:solidFill>
                <a:highlight>
                  <a:scrgbClr r="0" g="0" b="0">
                    <a:alpha val="0"/>
                  </a:scrgbClr>
                </a:highlight>
                <a:latin typeface="Arial"/>
                <a:ea typeface="ＭＳ Ｐゴシック"/>
                <a:cs typeface="Arial"/>
              </a:rPr>
              <a:t>the kernel tree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type="body" idx="4294967295"/>
          </p:nvPr>
        </p:nvSpPr>
        <p:spPr>
          <a:xfrm>
            <a:off x="419760" y="1363680"/>
            <a:ext cx="8251560" cy="4756320"/>
          </a:xfrm>
          <a:noFill/>
          <a:ln>
            <a:noFill/>
          </a:ln>
        </p:spPr>
        <p:txBody>
          <a:bodyPr wrap="square" lIns="0" tIns="0" rIns="0" bIns="0" anchor="t"/>
          <a:lstStyle>
            <a:defPPr marL="432000" lvl="0" indent="-324000" algn="l" rtl="0" hangingPunct="0">
              <a:lnSpc>
                <a:spcPct val="100000"/>
              </a:lnSpc>
              <a:spcBef>
                <a:spcPts val="1417"/>
              </a:spcBef>
              <a:spcAft>
                <a:spcPts val="0"/>
              </a:spcAft>
              <a:buSzPct val="45000"/>
              <a:buFont typeface="StarSymbol"/>
              <a:buNone/>
              <a:defRPr lang="en-US" sz="2400" b="1" i="0" u="none" strike="noStrike" kern="1200" cap="none" spc="0" baseline="0">
                <a:ln>
                  <a:noFill/>
                </a:ln>
                <a:solidFill>
                  <a:srgbClr val="414141"/>
                </a:solidFill>
                <a:highlight>
                  <a:scrgbClr r="0" g="0" b="0">
                    <a:alpha val="0"/>
                  </a:scrgbClr>
                </a:highlight>
                <a:latin typeface="Arial"/>
                <a:ea typeface="ＭＳ Ｐゴシック"/>
                <a:cs typeface="Arial"/>
              </a:defRPr>
            </a:defPPr>
            <a:lvl1pPr marL="432000" lvl="0" indent="-324000" algn="l" rtl="0" hangingPunct="0">
              <a:lnSpc>
                <a:spcPct val="100000"/>
              </a:lnSpc>
              <a:spcBef>
                <a:spcPts val="1417"/>
              </a:spcBef>
              <a:spcAft>
                <a:spcPts val="0"/>
              </a:spcAft>
              <a:buSzPct val="45000"/>
              <a:buFont typeface="StarSymbol"/>
              <a:buChar char="●"/>
              <a:defRPr lang="en-US" sz="2400" b="1" i="0" u="none" strike="noStrike" kern="1200" cap="none" spc="0" baseline="0">
                <a:ln>
                  <a:noFill/>
                </a:ln>
                <a:solidFill>
                  <a:srgbClr val="414141"/>
                </a:solidFill>
                <a:highlight>
                  <a:scrgbClr r="0" g="0" b="0">
                    <a:alpha val="0"/>
                  </a:scrgbClr>
                </a:highlight>
                <a:latin typeface="Arial"/>
                <a:ea typeface="ＭＳ Ｐゴシック"/>
                <a:cs typeface="Arial"/>
              </a:defRPr>
            </a:lvl1pPr>
            <a:lvl2pPr marL="864000" lvl="1" indent="-324000" algn="l" rtl="0" hangingPunct="0">
              <a:lnSpc>
                <a:spcPct val="100000"/>
              </a:lnSpc>
              <a:spcBef>
                <a:spcPts val="1134"/>
              </a:spcBef>
              <a:spcAft>
                <a:spcPts val="0"/>
              </a:spcAft>
              <a:buSzPct val="75000"/>
              <a:buFont typeface="StarSymbol"/>
              <a:buChar char="–"/>
              <a:defRPr lang="en-US" sz="2200" b="0" i="0" u="none" strike="noStrike" kern="1200" cap="none" spc="0" baseline="0">
                <a:ln>
                  <a:noFill/>
                </a:ln>
                <a:solidFill>
                  <a:srgbClr val="414141"/>
                </a:solidFill>
                <a:highlight>
                  <a:scrgbClr r="0" g="0" b="0">
                    <a:alpha val="0"/>
                  </a:scrgbClr>
                </a:highlight>
                <a:latin typeface="Arial"/>
                <a:ea typeface="ＭＳ Ｐゴシック"/>
                <a:cs typeface="Arial"/>
              </a:defRPr>
            </a:lvl2pPr>
            <a:lvl3pPr marL="1295999" lvl="2" indent="-288000" algn="l" rtl="0" hangingPunct="0">
              <a:lnSpc>
                <a:spcPct val="100000"/>
              </a:lnSpc>
              <a:spcBef>
                <a:spcPts val="850"/>
              </a:spcBef>
              <a:spcAft>
                <a:spcPts val="0"/>
              </a:spcAft>
              <a:buSzPct val="45000"/>
              <a:buFont typeface="StarSymbol"/>
              <a:buChar char="●"/>
              <a:defRPr lang="en-US" sz="2200" b="0" i="0" u="none" strike="noStrike" kern="1200" cap="none" spc="0" baseline="0">
                <a:ln>
                  <a:noFill/>
                </a:ln>
                <a:solidFill>
                  <a:srgbClr val="414141"/>
                </a:solidFill>
                <a:highlight>
                  <a:scrgbClr r="0" g="0" b="0">
                    <a:alpha val="0"/>
                  </a:scrgbClr>
                </a:highlight>
                <a:latin typeface="Arial"/>
                <a:ea typeface="ＭＳ Ｐゴシック"/>
                <a:cs typeface="Arial"/>
              </a:defRPr>
            </a:lvl3pPr>
            <a:lvl4pPr marL="1728000" lvl="3" indent="-216000" algn="l" rtl="0" hangingPunct="0">
              <a:lnSpc>
                <a:spcPct val="100000"/>
              </a:lnSpc>
              <a:spcBef>
                <a:spcPts val="567"/>
              </a:spcBef>
              <a:spcAft>
                <a:spcPts val="0"/>
              </a:spcAft>
              <a:buSzPct val="75000"/>
              <a:buFont typeface="StarSymbol"/>
              <a:buChar char="–"/>
              <a:defRPr lang="en-US" sz="2200" b="1" i="0" u="none" strike="noStrike" kern="1200" cap="none" spc="0" baseline="0">
                <a:ln>
                  <a:noFill/>
                </a:ln>
                <a:solidFill>
                  <a:srgbClr val="414141"/>
                </a:solidFill>
                <a:highlight>
                  <a:scrgbClr r="0" g="0" b="0">
                    <a:alpha val="0"/>
                  </a:scrgbClr>
                </a:highlight>
                <a:latin typeface="Courier New"/>
                <a:ea typeface="Verdana"/>
                <a:cs typeface="Courier New"/>
              </a:defRPr>
            </a:lvl4pPr>
            <a:lvl5pPr marL="2160000" lvl="4" indent="-216000" algn="l" rtl="0" hangingPunct="0">
              <a:lnSpc>
                <a:spcPct val="100000"/>
              </a:lnSpc>
              <a:spcBef>
                <a:spcPts val="283"/>
              </a:spcBef>
              <a:spcAft>
                <a:spcPts val="0"/>
              </a:spcAft>
              <a:buSzPct val="45000"/>
              <a:buFont typeface="StarSymbol"/>
              <a:buChar char="●"/>
              <a:defRPr lang="en-US" sz="2000" b="1" i="0" u="none" strike="noStrike" kern="1200" cap="none" spc="0" baseline="0">
                <a:ln>
                  <a:noFill/>
                </a:ln>
                <a:solidFill>
                  <a:srgbClr val="414141"/>
                </a:solidFill>
                <a:highlight>
                  <a:scrgbClr r="0" g="0" b="0">
                    <a:alpha val="0"/>
                  </a:scrgbClr>
                </a:highlight>
                <a:latin typeface="Courier New"/>
                <a:ea typeface="Verdana"/>
                <a:cs typeface="Courier New"/>
              </a:defRPr>
            </a:lvl5pPr>
            <a:lvl6pPr marL="2592000" lvl="5" indent="-216000" algn="l" rtl="0" hangingPunct="0">
              <a:lnSpc>
                <a:spcPct val="100000"/>
              </a:lnSpc>
              <a:spcBef>
                <a:spcPts val="283"/>
              </a:spcBef>
              <a:spcAft>
                <a:spcPts val="0"/>
              </a:spcAft>
              <a:buSzPct val="45000"/>
              <a:buFont typeface="StarSymbol"/>
              <a:buChar char="●"/>
              <a:defRPr lang="en-US" sz="2000" b="1" i="0" u="none" strike="noStrike" kern="1200" cap="none" spc="0" baseline="0">
                <a:ln>
                  <a:noFill/>
                </a:ln>
                <a:solidFill>
                  <a:srgbClr val="414141"/>
                </a:solidFill>
                <a:highlight>
                  <a:scrgbClr r="0" g="0" b="0">
                    <a:alpha val="0"/>
                  </a:scrgbClr>
                </a:highlight>
                <a:latin typeface="Courier New"/>
                <a:ea typeface="Verdana"/>
                <a:cs typeface="Courier New"/>
              </a:defRPr>
            </a:lvl6pPr>
            <a:lvl7pPr marL="3024000" lvl="6" indent="-216000" algn="l" rtl="0" hangingPunct="0">
              <a:lnSpc>
                <a:spcPct val="100000"/>
              </a:lnSpc>
              <a:spcBef>
                <a:spcPts val="283"/>
              </a:spcBef>
              <a:spcAft>
                <a:spcPts val="0"/>
              </a:spcAft>
              <a:buSzPct val="45000"/>
              <a:buFont typeface="StarSymbol"/>
              <a:buChar char="●"/>
              <a:defRPr lang="en-US" sz="2000" b="1" i="0" u="none" strike="noStrike" kern="1200" cap="none" spc="0" baseline="0">
                <a:ln>
                  <a:noFill/>
                </a:ln>
                <a:solidFill>
                  <a:srgbClr val="414141"/>
                </a:solidFill>
                <a:highlight>
                  <a:scrgbClr r="0" g="0" b="0">
                    <a:alpha val="0"/>
                  </a:scrgbClr>
                </a:highlight>
                <a:latin typeface="Courier New"/>
                <a:ea typeface="Verdana"/>
                <a:cs typeface="Courier New"/>
              </a:defRPr>
            </a:lvl7pPr>
            <a:lvl8pPr marL="3456000" lvl="7" indent="-216000" algn="l" rtl="0" hangingPunct="0">
              <a:lnSpc>
                <a:spcPct val="100000"/>
              </a:lnSpc>
              <a:spcBef>
                <a:spcPts val="283"/>
              </a:spcBef>
              <a:spcAft>
                <a:spcPts val="0"/>
              </a:spcAft>
              <a:buSzPct val="45000"/>
              <a:buFont typeface="StarSymbol"/>
              <a:buChar char="●"/>
              <a:defRPr lang="en-US" sz="2000" b="1" i="0" u="none" strike="noStrike" kern="1200" cap="none" spc="0" baseline="0">
                <a:ln>
                  <a:noFill/>
                </a:ln>
                <a:solidFill>
                  <a:srgbClr val="414141"/>
                </a:solidFill>
                <a:highlight>
                  <a:scrgbClr r="0" g="0" b="0">
                    <a:alpha val="0"/>
                  </a:scrgbClr>
                </a:highlight>
                <a:latin typeface="Courier New"/>
                <a:ea typeface="Verdana"/>
                <a:cs typeface="Courier New"/>
              </a:defRPr>
            </a:lvl8pPr>
            <a:lvl9pPr marL="3887999" lvl="8" indent="-216000" algn="l" rtl="0" hangingPunct="0">
              <a:lnSpc>
                <a:spcPct val="100000"/>
              </a:lnSpc>
              <a:spcBef>
                <a:spcPts val="283"/>
              </a:spcBef>
              <a:spcAft>
                <a:spcPts val="0"/>
              </a:spcAft>
              <a:buSzPct val="45000"/>
              <a:buFont typeface="StarSymbol"/>
              <a:buChar char="●"/>
              <a:defRPr lang="en-US" sz="2000" b="1" i="0" u="none" strike="noStrike" kern="1200" cap="none" spc="0" baseline="0">
                <a:ln>
                  <a:noFill/>
                </a:ln>
                <a:solidFill>
                  <a:srgbClr val="414141"/>
                </a:solidFill>
                <a:highlight>
                  <a:scrgbClr r="0" g="0" b="0">
                    <a:alpha val="0"/>
                  </a:scrgbClr>
                </a:highlight>
                <a:latin typeface="Courier New"/>
                <a:ea typeface="Verdana"/>
                <a:cs typeface="Courier New"/>
              </a:defRPr>
            </a:lvl9pPr>
          </a:lstStyle>
          <a:p>
            <a:r>
              <a:rPr lang="en-US" dirty="0"/>
              <a:t>When the code is inside the same directory tree of </a:t>
            </a:r>
            <a:r>
              <a:rPr lang="en-US" dirty="0" smtClean="0"/>
              <a:t>the kernel </a:t>
            </a:r>
            <a:r>
              <a:rPr lang="en-US" dirty="0"/>
              <a:t>sources</a:t>
            </a:r>
          </a:p>
          <a:p>
            <a:r>
              <a:rPr lang="en-US" dirty="0" smtClean="0"/>
              <a:t>Advantages</a:t>
            </a:r>
          </a:p>
          <a:p>
            <a:pPr lvl="1"/>
            <a:r>
              <a:rPr lang="en-US" b="0" dirty="0" smtClean="0"/>
              <a:t>Well </a:t>
            </a:r>
            <a:r>
              <a:rPr lang="en-US" b="0" dirty="0"/>
              <a:t>integrated into the kernel configuration </a:t>
            </a:r>
            <a:r>
              <a:rPr lang="en-US" b="0" dirty="0" smtClean="0"/>
              <a:t>and compilation process</a:t>
            </a:r>
          </a:p>
          <a:p>
            <a:pPr lvl="1"/>
            <a:r>
              <a:rPr lang="en-US" b="0" dirty="0" smtClean="0"/>
              <a:t>The </a:t>
            </a:r>
            <a:r>
              <a:rPr lang="en-US" b="0" dirty="0"/>
              <a:t>driver can be built statically if needed</a:t>
            </a:r>
          </a:p>
          <a:p>
            <a:r>
              <a:rPr lang="en-US" dirty="0" smtClean="0"/>
              <a:t>Drawbacks</a:t>
            </a:r>
            <a:endParaRPr lang="en-US" dirty="0"/>
          </a:p>
          <a:p>
            <a:pPr lvl="1"/>
            <a:r>
              <a:rPr lang="en-US" b="0" dirty="0" smtClean="0"/>
              <a:t>Bigger </a:t>
            </a:r>
            <a:r>
              <a:rPr lang="en-US" b="0" dirty="0"/>
              <a:t>kernel </a:t>
            </a:r>
            <a:r>
              <a:rPr lang="en-US" b="0" dirty="0" smtClean="0"/>
              <a:t>size</a:t>
            </a:r>
          </a:p>
          <a:p>
            <a:pPr lvl="1"/>
            <a:r>
              <a:rPr lang="en-US" b="0" dirty="0" smtClean="0"/>
              <a:t>Slower </a:t>
            </a:r>
            <a:r>
              <a:rPr lang="en-US" b="0" dirty="0"/>
              <a:t>boot time</a:t>
            </a:r>
            <a:endParaRPr lang="en-US" dirty="0">
              <a:solidFill>
                <a:srgbClr val="4040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31007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453959" y="408600"/>
            <a:ext cx="8227080" cy="888480"/>
          </a:xfrm>
          <a:noFill/>
          <a:ln>
            <a:noFill/>
          </a:ln>
        </p:spPr>
        <p:txBody>
          <a:bodyPr wrap="square" lIns="0" tIns="0" rIns="0" bIns="0" anchor="t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 algn="l" rtl="0" hangingPunct="0">
              <a:buNone/>
            </a:pPr>
            <a:r>
              <a:rPr lang="en-US" sz="2600" b="1" kern="1200" dirty="0">
                <a:solidFill>
                  <a:srgbClr val="0098DB"/>
                </a:solidFill>
                <a:highlight>
                  <a:scrgbClr r="0" g="0" b="0">
                    <a:alpha val="0"/>
                  </a:scrgbClr>
                </a:highlight>
                <a:latin typeface="Arial"/>
                <a:ea typeface="ＭＳ Ｐゴシック"/>
                <a:cs typeface="Arial"/>
              </a:rPr>
              <a:t>Kernel modules with </a:t>
            </a:r>
            <a:r>
              <a:rPr lang="en-US" sz="2600" b="1" kern="1200" dirty="0" err="1">
                <a:solidFill>
                  <a:srgbClr val="0098DB"/>
                </a:solidFill>
                <a:highlight>
                  <a:scrgbClr r="0" g="0" b="0">
                    <a:alpha val="0"/>
                  </a:scrgbClr>
                </a:highlight>
                <a:latin typeface="Arial"/>
                <a:ea typeface="ＭＳ Ｐゴシック"/>
                <a:cs typeface="Arial"/>
              </a:rPr>
              <a:t>eSDKs</a:t>
            </a:r>
            <a:r>
              <a:rPr lang="en-US" sz="2600" b="1" kern="1200" dirty="0">
                <a:solidFill>
                  <a:srgbClr val="0098DB"/>
                </a:solidFill>
                <a:highlight>
                  <a:scrgbClr r="0" g="0" b="0">
                    <a:alpha val="0"/>
                  </a:scrgbClr>
                </a:highlight>
                <a:latin typeface="Arial"/>
                <a:ea typeface="ＭＳ Ｐゴシック"/>
                <a:cs typeface="Arial"/>
              </a:rPr>
              <a:t> </a:t>
            </a:r>
            <a:r>
              <a:rPr lang="en-US" sz="2600" b="1" kern="1200" dirty="0" smtClean="0">
                <a:solidFill>
                  <a:srgbClr val="0098DB"/>
                </a:solidFill>
                <a:highlight>
                  <a:scrgbClr r="0" g="0" b="0">
                    <a:alpha val="0"/>
                  </a:scrgbClr>
                </a:highlight>
                <a:latin typeface="Arial"/>
                <a:ea typeface="ＭＳ Ｐゴシック"/>
                <a:cs typeface="Arial"/>
              </a:rPr>
              <a:t>– The source code</a:t>
            </a:r>
            <a:endParaRPr lang="en-US" sz="2600" b="1" kern="1200" dirty="0">
              <a:solidFill>
                <a:srgbClr val="0098DB"/>
              </a:solidFill>
              <a:highlight>
                <a:scrgbClr r="0" g="0" b="0">
                  <a:alpha val="0"/>
                </a:scrgbClr>
              </a:highlight>
              <a:latin typeface="Arial"/>
              <a:ea typeface="ＭＳ Ｐゴシック"/>
              <a:cs typeface="Arial"/>
            </a:endParaRPr>
          </a:p>
        </p:txBody>
      </p:sp>
      <p:sp>
        <p:nvSpPr>
          <p:cNvPr id="3" name="Content Placeholder 2"/>
          <p:cNvSpPr txBox="1">
            <a:spLocks noGrp="1"/>
          </p:cNvSpPr>
          <p:nvPr>
            <p:ph type="body" idx="4294967295"/>
          </p:nvPr>
        </p:nvSpPr>
        <p:spPr>
          <a:xfrm>
            <a:off x="419760" y="1066800"/>
            <a:ext cx="8251560" cy="5053200"/>
          </a:xfrm>
          <a:noFill/>
          <a:ln>
            <a:noFill/>
          </a:ln>
        </p:spPr>
        <p:txBody>
          <a:bodyPr wrap="square" lIns="0" tIns="0" rIns="0" bIns="0" anchor="t"/>
          <a:lstStyle>
            <a:defPPr marL="432000" lvl="0" indent="-324000" algn="l" rtl="0" hangingPunct="0">
              <a:lnSpc>
                <a:spcPct val="100000"/>
              </a:lnSpc>
              <a:spcBef>
                <a:spcPts val="1417"/>
              </a:spcBef>
              <a:spcAft>
                <a:spcPts val="0"/>
              </a:spcAft>
              <a:buSzPct val="45000"/>
              <a:buFont typeface="StarSymbol"/>
              <a:buNone/>
              <a:defRPr lang="en-US" sz="2400" b="1" i="0" u="none" strike="noStrike" kern="1200" cap="none" spc="0" baseline="0">
                <a:ln>
                  <a:noFill/>
                </a:ln>
                <a:solidFill>
                  <a:srgbClr val="414141"/>
                </a:solidFill>
                <a:highlight>
                  <a:scrgbClr r="0" g="0" b="0">
                    <a:alpha val="0"/>
                  </a:scrgbClr>
                </a:highlight>
                <a:latin typeface="Arial"/>
                <a:ea typeface="ＭＳ Ｐゴシック"/>
                <a:cs typeface="Arial"/>
              </a:defRPr>
            </a:defPPr>
            <a:lvl1pPr marL="432000" lvl="0" indent="-324000" algn="l" rtl="0" hangingPunct="0">
              <a:lnSpc>
                <a:spcPct val="100000"/>
              </a:lnSpc>
              <a:spcBef>
                <a:spcPts val="1417"/>
              </a:spcBef>
              <a:spcAft>
                <a:spcPts val="0"/>
              </a:spcAft>
              <a:buSzPct val="45000"/>
              <a:buFont typeface="StarSymbol"/>
              <a:buChar char="●"/>
              <a:defRPr lang="en-US" sz="2400" b="1" i="0" u="none" strike="noStrike" kern="1200" cap="none" spc="0" baseline="0">
                <a:ln>
                  <a:noFill/>
                </a:ln>
                <a:solidFill>
                  <a:srgbClr val="414141"/>
                </a:solidFill>
                <a:highlight>
                  <a:scrgbClr r="0" g="0" b="0">
                    <a:alpha val="0"/>
                  </a:scrgbClr>
                </a:highlight>
                <a:latin typeface="Arial"/>
                <a:ea typeface="ＭＳ Ｐゴシック"/>
                <a:cs typeface="Arial"/>
              </a:defRPr>
            </a:lvl1pPr>
            <a:lvl2pPr marL="864000" lvl="1" indent="-324000" algn="l" rtl="0" hangingPunct="0">
              <a:lnSpc>
                <a:spcPct val="100000"/>
              </a:lnSpc>
              <a:spcBef>
                <a:spcPts val="1134"/>
              </a:spcBef>
              <a:spcAft>
                <a:spcPts val="0"/>
              </a:spcAft>
              <a:buSzPct val="75000"/>
              <a:buFont typeface="StarSymbol"/>
              <a:buChar char="–"/>
              <a:defRPr lang="en-US" sz="2200" b="0" i="0" u="none" strike="noStrike" kern="1200" cap="none" spc="0" baseline="0">
                <a:ln>
                  <a:noFill/>
                </a:ln>
                <a:solidFill>
                  <a:srgbClr val="414141"/>
                </a:solidFill>
                <a:highlight>
                  <a:scrgbClr r="0" g="0" b="0">
                    <a:alpha val="0"/>
                  </a:scrgbClr>
                </a:highlight>
                <a:latin typeface="Arial"/>
                <a:ea typeface="ＭＳ Ｐゴシック"/>
                <a:cs typeface="Arial"/>
              </a:defRPr>
            </a:lvl2pPr>
            <a:lvl3pPr marL="1295999" lvl="2" indent="-288000" algn="l" rtl="0" hangingPunct="0">
              <a:lnSpc>
                <a:spcPct val="100000"/>
              </a:lnSpc>
              <a:spcBef>
                <a:spcPts val="850"/>
              </a:spcBef>
              <a:spcAft>
                <a:spcPts val="0"/>
              </a:spcAft>
              <a:buSzPct val="45000"/>
              <a:buFont typeface="StarSymbol"/>
              <a:buChar char="●"/>
              <a:defRPr lang="en-US" sz="2200" b="0" i="0" u="none" strike="noStrike" kern="1200" cap="none" spc="0" baseline="0">
                <a:ln>
                  <a:noFill/>
                </a:ln>
                <a:solidFill>
                  <a:srgbClr val="414141"/>
                </a:solidFill>
                <a:highlight>
                  <a:scrgbClr r="0" g="0" b="0">
                    <a:alpha val="0"/>
                  </a:scrgbClr>
                </a:highlight>
                <a:latin typeface="Arial"/>
                <a:ea typeface="ＭＳ Ｐゴシック"/>
                <a:cs typeface="Arial"/>
              </a:defRPr>
            </a:lvl3pPr>
            <a:lvl4pPr marL="1728000" lvl="3" indent="-216000" algn="l" rtl="0" hangingPunct="0">
              <a:lnSpc>
                <a:spcPct val="100000"/>
              </a:lnSpc>
              <a:spcBef>
                <a:spcPts val="567"/>
              </a:spcBef>
              <a:spcAft>
                <a:spcPts val="0"/>
              </a:spcAft>
              <a:buSzPct val="75000"/>
              <a:buFont typeface="StarSymbol"/>
              <a:buChar char="–"/>
              <a:defRPr lang="en-US" sz="2200" b="1" i="0" u="none" strike="noStrike" kern="1200" cap="none" spc="0" baseline="0">
                <a:ln>
                  <a:noFill/>
                </a:ln>
                <a:solidFill>
                  <a:srgbClr val="414141"/>
                </a:solidFill>
                <a:highlight>
                  <a:scrgbClr r="0" g="0" b="0">
                    <a:alpha val="0"/>
                  </a:scrgbClr>
                </a:highlight>
                <a:latin typeface="Courier New"/>
                <a:ea typeface="Verdana"/>
                <a:cs typeface="Courier New"/>
              </a:defRPr>
            </a:lvl4pPr>
            <a:lvl5pPr marL="2160000" lvl="4" indent="-216000" algn="l" rtl="0" hangingPunct="0">
              <a:lnSpc>
                <a:spcPct val="100000"/>
              </a:lnSpc>
              <a:spcBef>
                <a:spcPts val="283"/>
              </a:spcBef>
              <a:spcAft>
                <a:spcPts val="0"/>
              </a:spcAft>
              <a:buSzPct val="45000"/>
              <a:buFont typeface="StarSymbol"/>
              <a:buChar char="●"/>
              <a:defRPr lang="en-US" sz="2000" b="1" i="0" u="none" strike="noStrike" kern="1200" cap="none" spc="0" baseline="0">
                <a:ln>
                  <a:noFill/>
                </a:ln>
                <a:solidFill>
                  <a:srgbClr val="414141"/>
                </a:solidFill>
                <a:highlight>
                  <a:scrgbClr r="0" g="0" b="0">
                    <a:alpha val="0"/>
                  </a:scrgbClr>
                </a:highlight>
                <a:latin typeface="Courier New"/>
                <a:ea typeface="Verdana"/>
                <a:cs typeface="Courier New"/>
              </a:defRPr>
            </a:lvl5pPr>
            <a:lvl6pPr marL="2592000" lvl="5" indent="-216000" algn="l" rtl="0" hangingPunct="0">
              <a:lnSpc>
                <a:spcPct val="100000"/>
              </a:lnSpc>
              <a:spcBef>
                <a:spcPts val="283"/>
              </a:spcBef>
              <a:spcAft>
                <a:spcPts val="0"/>
              </a:spcAft>
              <a:buSzPct val="45000"/>
              <a:buFont typeface="StarSymbol"/>
              <a:buChar char="●"/>
              <a:defRPr lang="en-US" sz="2000" b="1" i="0" u="none" strike="noStrike" kern="1200" cap="none" spc="0" baseline="0">
                <a:ln>
                  <a:noFill/>
                </a:ln>
                <a:solidFill>
                  <a:srgbClr val="414141"/>
                </a:solidFill>
                <a:highlight>
                  <a:scrgbClr r="0" g="0" b="0">
                    <a:alpha val="0"/>
                  </a:scrgbClr>
                </a:highlight>
                <a:latin typeface="Courier New"/>
                <a:ea typeface="Verdana"/>
                <a:cs typeface="Courier New"/>
              </a:defRPr>
            </a:lvl6pPr>
            <a:lvl7pPr marL="3024000" lvl="6" indent="-216000" algn="l" rtl="0" hangingPunct="0">
              <a:lnSpc>
                <a:spcPct val="100000"/>
              </a:lnSpc>
              <a:spcBef>
                <a:spcPts val="283"/>
              </a:spcBef>
              <a:spcAft>
                <a:spcPts val="0"/>
              </a:spcAft>
              <a:buSzPct val="45000"/>
              <a:buFont typeface="StarSymbol"/>
              <a:buChar char="●"/>
              <a:defRPr lang="en-US" sz="2000" b="1" i="0" u="none" strike="noStrike" kern="1200" cap="none" spc="0" baseline="0">
                <a:ln>
                  <a:noFill/>
                </a:ln>
                <a:solidFill>
                  <a:srgbClr val="414141"/>
                </a:solidFill>
                <a:highlight>
                  <a:scrgbClr r="0" g="0" b="0">
                    <a:alpha val="0"/>
                  </a:scrgbClr>
                </a:highlight>
                <a:latin typeface="Courier New"/>
                <a:ea typeface="Verdana"/>
                <a:cs typeface="Courier New"/>
              </a:defRPr>
            </a:lvl7pPr>
            <a:lvl8pPr marL="3456000" lvl="7" indent="-216000" algn="l" rtl="0" hangingPunct="0">
              <a:lnSpc>
                <a:spcPct val="100000"/>
              </a:lnSpc>
              <a:spcBef>
                <a:spcPts val="283"/>
              </a:spcBef>
              <a:spcAft>
                <a:spcPts val="0"/>
              </a:spcAft>
              <a:buSzPct val="45000"/>
              <a:buFont typeface="StarSymbol"/>
              <a:buChar char="●"/>
              <a:defRPr lang="en-US" sz="2000" b="1" i="0" u="none" strike="noStrike" kern="1200" cap="none" spc="0" baseline="0">
                <a:ln>
                  <a:noFill/>
                </a:ln>
                <a:solidFill>
                  <a:srgbClr val="414141"/>
                </a:solidFill>
                <a:highlight>
                  <a:scrgbClr r="0" g="0" b="0">
                    <a:alpha val="0"/>
                  </a:scrgbClr>
                </a:highlight>
                <a:latin typeface="Courier New"/>
                <a:ea typeface="Verdana"/>
                <a:cs typeface="Courier New"/>
              </a:defRPr>
            </a:lvl8pPr>
            <a:lvl9pPr marL="3887999" lvl="8" indent="-216000" algn="l" rtl="0" hangingPunct="0">
              <a:lnSpc>
                <a:spcPct val="100000"/>
              </a:lnSpc>
              <a:spcBef>
                <a:spcPts val="283"/>
              </a:spcBef>
              <a:spcAft>
                <a:spcPts val="0"/>
              </a:spcAft>
              <a:buSzPct val="45000"/>
              <a:buFont typeface="StarSymbol"/>
              <a:buChar char="●"/>
              <a:defRPr lang="en-US" sz="2000" b="1" i="0" u="none" strike="noStrike" kern="1200" cap="none" spc="0" baseline="0">
                <a:ln>
                  <a:noFill/>
                </a:ln>
                <a:solidFill>
                  <a:srgbClr val="414141"/>
                </a:solidFill>
                <a:highlight>
                  <a:scrgbClr r="0" g="0" b="0">
                    <a:alpha val="0"/>
                  </a:scrgbClr>
                </a:highlight>
                <a:latin typeface="Courier New"/>
                <a:ea typeface="Verdana"/>
                <a:cs typeface="Courier New"/>
              </a:defRPr>
            </a:lvl9pPr>
          </a:lstStyle>
          <a:p>
            <a:pPr marL="108000" lvl="0" indent="0">
              <a:spcBef>
                <a:spcPts val="0"/>
              </a:spcBef>
              <a:buNone/>
            </a:pPr>
            <a:r>
              <a:rPr lang="en-US" sz="16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&lt;</a:t>
            </a:r>
            <a:r>
              <a:rPr lang="en-US" sz="1600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linux</a:t>
            </a:r>
            <a:r>
              <a:rPr lang="en-US" sz="16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sz="1600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module.h</a:t>
            </a:r>
            <a:r>
              <a:rPr lang="en-US" sz="16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108000" lvl="0" indent="0">
              <a:spcBef>
                <a:spcPts val="0"/>
              </a:spcBef>
              <a:buNone/>
            </a:pPr>
            <a:r>
              <a:rPr lang="en-US" sz="16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&lt;</a:t>
            </a:r>
            <a:r>
              <a:rPr lang="en-US" sz="1600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linux</a:t>
            </a:r>
            <a:r>
              <a:rPr lang="en-US" sz="16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sz="1600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kernel.h</a:t>
            </a:r>
            <a:r>
              <a:rPr lang="en-US" sz="1600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108000" lvl="0" indent="0">
              <a:spcBef>
                <a:spcPts val="0"/>
              </a:spcBef>
              <a:buNone/>
            </a:pPr>
            <a:endParaRPr lang="en-US" sz="1600" dirty="0">
              <a:solidFill>
                <a:schemeClr val="tx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08000" lvl="0" indent="0">
              <a:spcBef>
                <a:spcPts val="0"/>
              </a:spcBef>
              <a:buNone/>
            </a:pPr>
            <a:r>
              <a:rPr lang="en-US" sz="16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 </a:t>
            </a:r>
            <a:r>
              <a:rPr lang="en-US" sz="1600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__</a:t>
            </a:r>
            <a:r>
              <a:rPr lang="en-US" sz="1600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16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hello_init</a:t>
            </a:r>
            <a:r>
              <a:rPr lang="en-US" sz="16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(void)</a:t>
            </a:r>
          </a:p>
          <a:p>
            <a:pPr marL="108000" lvl="0" indent="0">
              <a:spcBef>
                <a:spcPts val="0"/>
              </a:spcBef>
              <a:buNone/>
            </a:pPr>
            <a:r>
              <a:rPr lang="en-US" sz="16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108000" lvl="0" indent="0">
              <a:spcBef>
                <a:spcPts val="0"/>
              </a:spcBef>
              <a:buNone/>
            </a:pPr>
            <a:r>
              <a:rPr lang="en-US" sz="1600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 err="1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printk</a:t>
            </a:r>
            <a:r>
              <a:rPr lang="en-US" sz="16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("When half way through the journey of our life\n");</a:t>
            </a:r>
          </a:p>
          <a:p>
            <a:pPr marL="108000" lvl="0" indent="0">
              <a:spcBef>
                <a:spcPts val="0"/>
              </a:spcBef>
              <a:buNone/>
            </a:pPr>
            <a:r>
              <a:rPr lang="en-US" sz="1600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return </a:t>
            </a:r>
            <a:r>
              <a:rPr lang="en-US" sz="16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0;</a:t>
            </a:r>
          </a:p>
          <a:p>
            <a:pPr marL="108000" lvl="0" indent="0">
              <a:spcBef>
                <a:spcPts val="0"/>
              </a:spcBef>
              <a:buNone/>
            </a:pPr>
            <a:r>
              <a:rPr lang="en-US" sz="1600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108000" lvl="0" indent="0">
              <a:spcBef>
                <a:spcPts val="0"/>
              </a:spcBef>
              <a:buNone/>
            </a:pPr>
            <a:endParaRPr lang="en-US" sz="1600" dirty="0">
              <a:solidFill>
                <a:schemeClr val="tx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08000" lvl="0" indent="0">
              <a:spcBef>
                <a:spcPts val="0"/>
              </a:spcBef>
              <a:buNone/>
            </a:pPr>
            <a:r>
              <a:rPr lang="en-US" sz="16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 void __exit </a:t>
            </a:r>
            <a:r>
              <a:rPr lang="en-US" sz="1600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hello_exit</a:t>
            </a:r>
            <a:r>
              <a:rPr lang="en-US" sz="16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(void)</a:t>
            </a:r>
          </a:p>
          <a:p>
            <a:pPr marL="108000" lvl="0" indent="0">
              <a:spcBef>
                <a:spcPts val="0"/>
              </a:spcBef>
              <a:buNone/>
            </a:pPr>
            <a:r>
              <a:rPr lang="en-US" sz="16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108000" lvl="0" indent="0">
              <a:spcBef>
                <a:spcPts val="0"/>
              </a:spcBef>
              <a:buNone/>
            </a:pPr>
            <a:r>
              <a:rPr lang="en-US" sz="1600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 err="1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printk</a:t>
            </a:r>
            <a:r>
              <a:rPr lang="en-US" sz="16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("I found that I was in a gloomy wood\n");</a:t>
            </a:r>
          </a:p>
          <a:p>
            <a:pPr marL="108000" lvl="0" indent="0">
              <a:spcBef>
                <a:spcPts val="0"/>
              </a:spcBef>
              <a:buNone/>
            </a:pPr>
            <a:r>
              <a:rPr lang="en-US" sz="1600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108000" lvl="0" indent="0">
              <a:spcBef>
                <a:spcPts val="0"/>
              </a:spcBef>
              <a:buNone/>
            </a:pPr>
            <a:endParaRPr lang="en-US" sz="1600" dirty="0">
              <a:solidFill>
                <a:schemeClr val="tx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08000" lvl="0" indent="0">
              <a:spcBef>
                <a:spcPts val="0"/>
              </a:spcBef>
              <a:buNone/>
            </a:pPr>
            <a:r>
              <a:rPr lang="en-US" sz="1600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module_init</a:t>
            </a:r>
            <a:r>
              <a:rPr lang="en-US" sz="16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hello_init</a:t>
            </a:r>
            <a:r>
              <a:rPr lang="en-US" sz="16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108000" lvl="0" indent="0">
              <a:spcBef>
                <a:spcPts val="0"/>
              </a:spcBef>
              <a:buNone/>
            </a:pPr>
            <a:r>
              <a:rPr lang="en-US" sz="1600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module_exit</a:t>
            </a:r>
            <a:r>
              <a:rPr lang="en-US" sz="16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hello_exit</a:t>
            </a:r>
            <a:r>
              <a:rPr lang="en-US" sz="1600" dirty="0" smtClean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108000" lvl="0" indent="0">
              <a:spcBef>
                <a:spcPts val="0"/>
              </a:spcBef>
              <a:buNone/>
            </a:pPr>
            <a:endParaRPr lang="en-US" sz="1600" dirty="0">
              <a:solidFill>
                <a:schemeClr val="tx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08000" lvl="0" indent="0">
              <a:spcBef>
                <a:spcPts val="0"/>
              </a:spcBef>
              <a:buNone/>
            </a:pPr>
            <a:r>
              <a:rPr lang="en-US" sz="16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MODULE_LICENSE("GPL");</a:t>
            </a:r>
          </a:p>
          <a:p>
            <a:pPr marL="108000" lvl="0" indent="0">
              <a:spcBef>
                <a:spcPts val="0"/>
              </a:spcBef>
              <a:buNone/>
            </a:pPr>
            <a:r>
              <a:rPr lang="en-US" sz="16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MODULE_DESCRIPTION("Greeting module from the Divine Comedy");</a:t>
            </a:r>
          </a:p>
          <a:p>
            <a:pPr marL="108000" lvl="0" indent="0">
              <a:spcBef>
                <a:spcPts val="0"/>
              </a:spcBef>
              <a:buNone/>
            </a:pPr>
            <a:r>
              <a:rPr lang="en-US" sz="16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MODULE_AUTHOR("Dante Alighieri");</a:t>
            </a:r>
          </a:p>
        </p:txBody>
      </p:sp>
    </p:spTree>
    <p:extLst>
      <p:ext uri="{BB962C8B-B14F-4D97-AF65-F5344CB8AC3E}">
        <p14:creationId xmlns:p14="http://schemas.microsoft.com/office/powerpoint/2010/main" val="251814693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453959" y="408600"/>
            <a:ext cx="8227080" cy="635400"/>
          </a:xfrm>
          <a:noFill/>
          <a:ln>
            <a:noFill/>
          </a:ln>
        </p:spPr>
        <p:txBody>
          <a:bodyPr wrap="square" lIns="0" tIns="0" rIns="0" bIns="0" anchor="t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 algn="l" rtl="0" hangingPunct="0">
              <a:buNone/>
            </a:pPr>
            <a:r>
              <a:rPr lang="en-US" sz="2600" b="1" kern="1200" dirty="0">
                <a:solidFill>
                  <a:srgbClr val="0098DB"/>
                </a:solidFill>
                <a:highlight>
                  <a:scrgbClr r="0" g="0" b="0">
                    <a:alpha val="0"/>
                  </a:scrgbClr>
                </a:highlight>
                <a:latin typeface="Arial"/>
                <a:ea typeface="ＭＳ Ｐゴシック"/>
                <a:cs typeface="Arial"/>
              </a:rPr>
              <a:t>Kernel modules with </a:t>
            </a:r>
            <a:r>
              <a:rPr lang="en-US" sz="2600" b="1" kern="1200" dirty="0" err="1">
                <a:solidFill>
                  <a:srgbClr val="0098DB"/>
                </a:solidFill>
                <a:highlight>
                  <a:scrgbClr r="0" g="0" b="0">
                    <a:alpha val="0"/>
                  </a:scrgbClr>
                </a:highlight>
                <a:latin typeface="Arial"/>
                <a:ea typeface="ＭＳ Ｐゴシック"/>
                <a:cs typeface="Arial"/>
              </a:rPr>
              <a:t>eSDKs</a:t>
            </a:r>
            <a:r>
              <a:rPr lang="en-US" sz="2600" b="1" kern="1200" dirty="0">
                <a:solidFill>
                  <a:srgbClr val="0098DB"/>
                </a:solidFill>
                <a:highlight>
                  <a:scrgbClr r="0" g="0" b="0">
                    <a:alpha val="0"/>
                  </a:scrgbClr>
                </a:highlight>
                <a:latin typeface="Arial"/>
                <a:ea typeface="ＭＳ Ｐゴシック"/>
                <a:cs typeface="Arial"/>
              </a:rPr>
              <a:t> – The </a:t>
            </a:r>
            <a:r>
              <a:rPr lang="en-US" sz="2600" b="1" kern="1200" dirty="0" err="1">
                <a:solidFill>
                  <a:srgbClr val="0098DB"/>
                </a:solidFill>
                <a:highlight>
                  <a:scrgbClr r="0" g="0" b="0">
                    <a:alpha val="0"/>
                  </a:scrgbClr>
                </a:highlight>
                <a:latin typeface="Arial"/>
                <a:ea typeface="ＭＳ Ｐゴシック"/>
                <a:cs typeface="Arial"/>
              </a:rPr>
              <a:t>Makefile</a:t>
            </a:r>
            <a:endParaRPr lang="en-US" sz="2600" b="1" kern="1200" dirty="0">
              <a:solidFill>
                <a:srgbClr val="0098DB"/>
              </a:solidFill>
              <a:highlight>
                <a:scrgbClr r="0" g="0" b="0">
                  <a:alpha val="0"/>
                </a:scrgbClr>
              </a:highlight>
              <a:latin typeface="Arial"/>
              <a:ea typeface="ＭＳ Ｐゴシック"/>
              <a:cs typeface="Arial"/>
            </a:endParaRPr>
          </a:p>
        </p:txBody>
      </p:sp>
      <p:sp>
        <p:nvSpPr>
          <p:cNvPr id="3" name="Content Placeholder 2"/>
          <p:cNvSpPr txBox="1">
            <a:spLocks noGrp="1"/>
          </p:cNvSpPr>
          <p:nvPr>
            <p:ph type="body" idx="4294967295"/>
          </p:nvPr>
        </p:nvSpPr>
        <p:spPr>
          <a:xfrm>
            <a:off x="533760" y="1232840"/>
            <a:ext cx="8229240" cy="3711960"/>
          </a:xfrm>
          <a:noFill/>
          <a:ln>
            <a:noFill/>
          </a:ln>
        </p:spPr>
        <p:txBody>
          <a:bodyPr wrap="square" lIns="0" tIns="0" rIns="0" bIns="0" anchor="t"/>
          <a:lstStyle>
            <a:defPPr marL="432000" lvl="0" indent="-324000" algn="l" rtl="0" hangingPunct="0">
              <a:lnSpc>
                <a:spcPct val="100000"/>
              </a:lnSpc>
              <a:spcBef>
                <a:spcPts val="1417"/>
              </a:spcBef>
              <a:spcAft>
                <a:spcPts val="0"/>
              </a:spcAft>
              <a:buSzPct val="45000"/>
              <a:buFont typeface="StarSymbol"/>
              <a:buNone/>
              <a:defRPr lang="en-US" sz="2400" b="1" i="0" u="none" strike="noStrike" kern="1200" cap="none" spc="0" baseline="0">
                <a:ln>
                  <a:noFill/>
                </a:ln>
                <a:solidFill>
                  <a:srgbClr val="414141"/>
                </a:solidFill>
                <a:highlight>
                  <a:scrgbClr r="0" g="0" b="0">
                    <a:alpha val="0"/>
                  </a:scrgbClr>
                </a:highlight>
                <a:latin typeface="Arial"/>
                <a:ea typeface="ＭＳ Ｐゴシック"/>
                <a:cs typeface="Arial"/>
              </a:defRPr>
            </a:defPPr>
            <a:lvl1pPr marL="432000" lvl="0" indent="-324000" algn="l" rtl="0" hangingPunct="0">
              <a:lnSpc>
                <a:spcPct val="100000"/>
              </a:lnSpc>
              <a:spcBef>
                <a:spcPts val="1417"/>
              </a:spcBef>
              <a:spcAft>
                <a:spcPts val="0"/>
              </a:spcAft>
              <a:buSzPct val="45000"/>
              <a:buFont typeface="StarSymbol"/>
              <a:buChar char="●"/>
              <a:defRPr lang="en-US" sz="2400" b="1" i="0" u="none" strike="noStrike" kern="1200" cap="none" spc="0" baseline="0">
                <a:ln>
                  <a:noFill/>
                </a:ln>
                <a:solidFill>
                  <a:srgbClr val="414141"/>
                </a:solidFill>
                <a:highlight>
                  <a:scrgbClr r="0" g="0" b="0">
                    <a:alpha val="0"/>
                  </a:scrgbClr>
                </a:highlight>
                <a:latin typeface="Arial"/>
                <a:ea typeface="ＭＳ Ｐゴシック"/>
                <a:cs typeface="Arial"/>
              </a:defRPr>
            </a:lvl1pPr>
            <a:lvl2pPr marL="864000" lvl="1" indent="-324000" algn="l" rtl="0" hangingPunct="0">
              <a:lnSpc>
                <a:spcPct val="100000"/>
              </a:lnSpc>
              <a:spcBef>
                <a:spcPts val="1134"/>
              </a:spcBef>
              <a:spcAft>
                <a:spcPts val="0"/>
              </a:spcAft>
              <a:buSzPct val="75000"/>
              <a:buFont typeface="StarSymbol"/>
              <a:buChar char="–"/>
              <a:defRPr lang="en-US" sz="2200" b="0" i="0" u="none" strike="noStrike" kern="1200" cap="none" spc="0" baseline="0">
                <a:ln>
                  <a:noFill/>
                </a:ln>
                <a:solidFill>
                  <a:srgbClr val="414141"/>
                </a:solidFill>
                <a:highlight>
                  <a:scrgbClr r="0" g="0" b="0">
                    <a:alpha val="0"/>
                  </a:scrgbClr>
                </a:highlight>
                <a:latin typeface="Arial"/>
                <a:ea typeface="ＭＳ Ｐゴシック"/>
                <a:cs typeface="Arial"/>
              </a:defRPr>
            </a:lvl2pPr>
            <a:lvl3pPr marL="1295999" lvl="2" indent="-288000" algn="l" rtl="0" hangingPunct="0">
              <a:lnSpc>
                <a:spcPct val="100000"/>
              </a:lnSpc>
              <a:spcBef>
                <a:spcPts val="850"/>
              </a:spcBef>
              <a:spcAft>
                <a:spcPts val="0"/>
              </a:spcAft>
              <a:buSzPct val="45000"/>
              <a:buFont typeface="StarSymbol"/>
              <a:buChar char="●"/>
              <a:defRPr lang="en-US" sz="2200" b="0" i="0" u="none" strike="noStrike" kern="1200" cap="none" spc="0" baseline="0">
                <a:ln>
                  <a:noFill/>
                </a:ln>
                <a:solidFill>
                  <a:srgbClr val="414141"/>
                </a:solidFill>
                <a:highlight>
                  <a:scrgbClr r="0" g="0" b="0">
                    <a:alpha val="0"/>
                  </a:scrgbClr>
                </a:highlight>
                <a:latin typeface="Arial"/>
                <a:ea typeface="ＭＳ Ｐゴシック"/>
                <a:cs typeface="Arial"/>
              </a:defRPr>
            </a:lvl3pPr>
            <a:lvl4pPr marL="1728000" lvl="3" indent="-216000" algn="l" rtl="0" hangingPunct="0">
              <a:lnSpc>
                <a:spcPct val="100000"/>
              </a:lnSpc>
              <a:spcBef>
                <a:spcPts val="567"/>
              </a:spcBef>
              <a:spcAft>
                <a:spcPts val="0"/>
              </a:spcAft>
              <a:buSzPct val="75000"/>
              <a:buFont typeface="StarSymbol"/>
              <a:buChar char="–"/>
              <a:defRPr lang="en-US" sz="2200" b="1" i="0" u="none" strike="noStrike" kern="1200" cap="none" spc="0" baseline="0">
                <a:ln>
                  <a:noFill/>
                </a:ln>
                <a:solidFill>
                  <a:srgbClr val="414141"/>
                </a:solidFill>
                <a:highlight>
                  <a:scrgbClr r="0" g="0" b="0">
                    <a:alpha val="0"/>
                  </a:scrgbClr>
                </a:highlight>
                <a:latin typeface="Courier New"/>
                <a:ea typeface="Verdana"/>
                <a:cs typeface="Courier New"/>
              </a:defRPr>
            </a:lvl4pPr>
            <a:lvl5pPr marL="2160000" lvl="4" indent="-216000" algn="l" rtl="0" hangingPunct="0">
              <a:lnSpc>
                <a:spcPct val="100000"/>
              </a:lnSpc>
              <a:spcBef>
                <a:spcPts val="283"/>
              </a:spcBef>
              <a:spcAft>
                <a:spcPts val="0"/>
              </a:spcAft>
              <a:buSzPct val="45000"/>
              <a:buFont typeface="StarSymbol"/>
              <a:buChar char="●"/>
              <a:defRPr lang="en-US" sz="2000" b="1" i="0" u="none" strike="noStrike" kern="1200" cap="none" spc="0" baseline="0">
                <a:ln>
                  <a:noFill/>
                </a:ln>
                <a:solidFill>
                  <a:srgbClr val="414141"/>
                </a:solidFill>
                <a:highlight>
                  <a:scrgbClr r="0" g="0" b="0">
                    <a:alpha val="0"/>
                  </a:scrgbClr>
                </a:highlight>
                <a:latin typeface="Courier New"/>
                <a:ea typeface="Verdana"/>
                <a:cs typeface="Courier New"/>
              </a:defRPr>
            </a:lvl5pPr>
            <a:lvl6pPr marL="2592000" lvl="5" indent="-216000" algn="l" rtl="0" hangingPunct="0">
              <a:lnSpc>
                <a:spcPct val="100000"/>
              </a:lnSpc>
              <a:spcBef>
                <a:spcPts val="283"/>
              </a:spcBef>
              <a:spcAft>
                <a:spcPts val="0"/>
              </a:spcAft>
              <a:buSzPct val="45000"/>
              <a:buFont typeface="StarSymbol"/>
              <a:buChar char="●"/>
              <a:defRPr lang="en-US" sz="2000" b="1" i="0" u="none" strike="noStrike" kern="1200" cap="none" spc="0" baseline="0">
                <a:ln>
                  <a:noFill/>
                </a:ln>
                <a:solidFill>
                  <a:srgbClr val="414141"/>
                </a:solidFill>
                <a:highlight>
                  <a:scrgbClr r="0" g="0" b="0">
                    <a:alpha val="0"/>
                  </a:scrgbClr>
                </a:highlight>
                <a:latin typeface="Courier New"/>
                <a:ea typeface="Verdana"/>
                <a:cs typeface="Courier New"/>
              </a:defRPr>
            </a:lvl6pPr>
            <a:lvl7pPr marL="3024000" lvl="6" indent="-216000" algn="l" rtl="0" hangingPunct="0">
              <a:lnSpc>
                <a:spcPct val="100000"/>
              </a:lnSpc>
              <a:spcBef>
                <a:spcPts val="283"/>
              </a:spcBef>
              <a:spcAft>
                <a:spcPts val="0"/>
              </a:spcAft>
              <a:buSzPct val="45000"/>
              <a:buFont typeface="StarSymbol"/>
              <a:buChar char="●"/>
              <a:defRPr lang="en-US" sz="2000" b="1" i="0" u="none" strike="noStrike" kern="1200" cap="none" spc="0" baseline="0">
                <a:ln>
                  <a:noFill/>
                </a:ln>
                <a:solidFill>
                  <a:srgbClr val="414141"/>
                </a:solidFill>
                <a:highlight>
                  <a:scrgbClr r="0" g="0" b="0">
                    <a:alpha val="0"/>
                  </a:scrgbClr>
                </a:highlight>
                <a:latin typeface="Courier New"/>
                <a:ea typeface="Verdana"/>
                <a:cs typeface="Courier New"/>
              </a:defRPr>
            </a:lvl7pPr>
            <a:lvl8pPr marL="3456000" lvl="7" indent="-216000" algn="l" rtl="0" hangingPunct="0">
              <a:lnSpc>
                <a:spcPct val="100000"/>
              </a:lnSpc>
              <a:spcBef>
                <a:spcPts val="283"/>
              </a:spcBef>
              <a:spcAft>
                <a:spcPts val="0"/>
              </a:spcAft>
              <a:buSzPct val="45000"/>
              <a:buFont typeface="StarSymbol"/>
              <a:buChar char="●"/>
              <a:defRPr lang="en-US" sz="2000" b="1" i="0" u="none" strike="noStrike" kern="1200" cap="none" spc="0" baseline="0">
                <a:ln>
                  <a:noFill/>
                </a:ln>
                <a:solidFill>
                  <a:srgbClr val="414141"/>
                </a:solidFill>
                <a:highlight>
                  <a:scrgbClr r="0" g="0" b="0">
                    <a:alpha val="0"/>
                  </a:scrgbClr>
                </a:highlight>
                <a:latin typeface="Courier New"/>
                <a:ea typeface="Verdana"/>
                <a:cs typeface="Courier New"/>
              </a:defRPr>
            </a:lvl8pPr>
            <a:lvl9pPr marL="3887999" lvl="8" indent="-216000" algn="l" rtl="0" hangingPunct="0">
              <a:lnSpc>
                <a:spcPct val="100000"/>
              </a:lnSpc>
              <a:spcBef>
                <a:spcPts val="283"/>
              </a:spcBef>
              <a:spcAft>
                <a:spcPts val="0"/>
              </a:spcAft>
              <a:buSzPct val="45000"/>
              <a:buFont typeface="StarSymbol"/>
              <a:buChar char="●"/>
              <a:defRPr lang="en-US" sz="2000" b="1" i="0" u="none" strike="noStrike" kern="1200" cap="none" spc="0" baseline="0">
                <a:ln>
                  <a:noFill/>
                </a:ln>
                <a:solidFill>
                  <a:srgbClr val="414141"/>
                </a:solidFill>
                <a:highlight>
                  <a:scrgbClr r="0" g="0" b="0">
                    <a:alpha val="0"/>
                  </a:scrgbClr>
                </a:highlight>
                <a:latin typeface="Courier New"/>
                <a:ea typeface="Verdana"/>
                <a:cs typeface="Courier New"/>
              </a:defRPr>
            </a:lvl9pPr>
          </a:lstStyle>
          <a:p>
            <a:pPr marL="72000" lvl="0" indent="0">
              <a:spcBef>
                <a:spcPts val="4351"/>
              </a:spcBef>
              <a:buNone/>
              <a:tabLst>
                <a:tab pos="248760" algn="l"/>
              </a:tabLst>
            </a:pPr>
            <a:r>
              <a:rPr lang="en-US" sz="2000" dirty="0" err="1" smtClean="0">
                <a:solidFill>
                  <a:srgbClr val="404040"/>
                </a:solidFill>
                <a:latin typeface="Courier New" pitchFamily="49"/>
                <a:cs typeface="Courier New" pitchFamily="49"/>
              </a:rPr>
              <a:t>obj</a:t>
            </a:r>
            <a:r>
              <a:rPr lang="en-US" sz="2000" dirty="0" smtClean="0">
                <a:solidFill>
                  <a:srgbClr val="404040"/>
                </a:solidFill>
                <a:latin typeface="Courier New" pitchFamily="49"/>
                <a:cs typeface="Courier New" pitchFamily="49"/>
              </a:rPr>
              <a:t>-m </a:t>
            </a:r>
            <a:r>
              <a:rPr lang="en-US" sz="2000" dirty="0">
                <a:solidFill>
                  <a:srgbClr val="404040"/>
                </a:solidFill>
                <a:latin typeface="Courier New" pitchFamily="49"/>
                <a:cs typeface="Courier New" pitchFamily="49"/>
              </a:rPr>
              <a:t>+= </a:t>
            </a:r>
            <a:r>
              <a:rPr lang="en-US" sz="2000" dirty="0" err="1" smtClean="0">
                <a:solidFill>
                  <a:srgbClr val="404040"/>
                </a:solidFill>
                <a:latin typeface="Courier New" pitchFamily="49"/>
                <a:cs typeface="Courier New" pitchFamily="49"/>
              </a:rPr>
              <a:t>hellokernel.o</a:t>
            </a:r>
            <a:r>
              <a:rPr lang="en-US" sz="2000" dirty="0">
                <a:solidFill>
                  <a:srgbClr val="404040"/>
                </a:solidFill>
                <a:latin typeface="Courier New" pitchFamily="49"/>
                <a:cs typeface="Courier New" pitchFamily="49"/>
              </a:rPr>
              <a:t/>
            </a:r>
            <a:br>
              <a:rPr lang="en-US" sz="2000" dirty="0">
                <a:solidFill>
                  <a:srgbClr val="404040"/>
                </a:solidFill>
                <a:latin typeface="Courier New" pitchFamily="49"/>
                <a:cs typeface="Courier New" pitchFamily="49"/>
              </a:rPr>
            </a:br>
            <a:r>
              <a:rPr lang="en-US" sz="2000" dirty="0">
                <a:solidFill>
                  <a:srgbClr val="404040"/>
                </a:solidFill>
                <a:latin typeface="Courier New" pitchFamily="49"/>
                <a:cs typeface="Courier New" pitchFamily="49"/>
              </a:rPr>
              <a:t/>
            </a:r>
            <a:br>
              <a:rPr lang="en-US" sz="2000" dirty="0">
                <a:solidFill>
                  <a:srgbClr val="404040"/>
                </a:solidFill>
                <a:latin typeface="Courier New" pitchFamily="49"/>
                <a:cs typeface="Courier New" pitchFamily="49"/>
              </a:rPr>
            </a:br>
            <a:r>
              <a:rPr lang="en-US" sz="2000" dirty="0" smtClean="0">
                <a:solidFill>
                  <a:srgbClr val="404040"/>
                </a:solidFill>
                <a:latin typeface="Courier New" pitchFamily="49"/>
                <a:cs typeface="Courier New" pitchFamily="49"/>
              </a:rPr>
              <a:t>SRC </a:t>
            </a:r>
            <a:r>
              <a:rPr lang="en-US" sz="2000" dirty="0">
                <a:solidFill>
                  <a:srgbClr val="404040"/>
                </a:solidFill>
                <a:latin typeface="Courier New" pitchFamily="49"/>
                <a:cs typeface="Courier New" pitchFamily="49"/>
              </a:rPr>
              <a:t>:= $(shell </a:t>
            </a:r>
            <a:r>
              <a:rPr lang="en-US" sz="2000" dirty="0" err="1" smtClean="0">
                <a:solidFill>
                  <a:srgbClr val="404040"/>
                </a:solidFill>
                <a:latin typeface="Courier New" pitchFamily="49"/>
                <a:cs typeface="Courier New" pitchFamily="49"/>
              </a:rPr>
              <a:t>pwd</a:t>
            </a:r>
            <a:r>
              <a:rPr lang="en-US" sz="2000" dirty="0" smtClean="0">
                <a:solidFill>
                  <a:srgbClr val="404040"/>
                </a:solidFill>
                <a:latin typeface="Courier New" pitchFamily="49"/>
                <a:cs typeface="Courier New" pitchFamily="49"/>
              </a:rPr>
              <a:t>)</a:t>
            </a:r>
            <a:br>
              <a:rPr lang="en-US" sz="2000" dirty="0" smtClean="0">
                <a:solidFill>
                  <a:srgbClr val="404040"/>
                </a:solidFill>
                <a:latin typeface="Courier New" pitchFamily="49"/>
                <a:cs typeface="Courier New" pitchFamily="49"/>
              </a:rPr>
            </a:br>
            <a:r>
              <a:rPr lang="en-US" sz="2000" dirty="0" smtClean="0">
                <a:solidFill>
                  <a:srgbClr val="404040"/>
                </a:solidFill>
                <a:latin typeface="Courier New" pitchFamily="49"/>
                <a:cs typeface="Courier New" pitchFamily="49"/>
              </a:rPr>
              <a:t/>
            </a:r>
            <a:br>
              <a:rPr lang="en-US" sz="2000" dirty="0" smtClean="0">
                <a:solidFill>
                  <a:srgbClr val="404040"/>
                </a:solidFill>
                <a:latin typeface="Courier New" pitchFamily="49"/>
                <a:cs typeface="Courier New" pitchFamily="49"/>
              </a:rPr>
            </a:br>
            <a:r>
              <a:rPr lang="en-US" sz="2000" dirty="0" smtClean="0">
                <a:solidFill>
                  <a:srgbClr val="404040"/>
                </a:solidFill>
                <a:latin typeface="Courier New" pitchFamily="49"/>
                <a:cs typeface="Courier New" pitchFamily="49"/>
              </a:rPr>
              <a:t>all:</a:t>
            </a:r>
            <a:br>
              <a:rPr lang="en-US" sz="2000" dirty="0" smtClean="0">
                <a:solidFill>
                  <a:srgbClr val="404040"/>
                </a:solidFill>
                <a:latin typeface="Courier New" pitchFamily="49"/>
                <a:cs typeface="Courier New" pitchFamily="49"/>
              </a:rPr>
            </a:br>
            <a:r>
              <a:rPr lang="en-US" sz="2000" dirty="0">
                <a:solidFill>
                  <a:srgbClr val="404040"/>
                </a:solidFill>
                <a:latin typeface="Courier New" pitchFamily="49"/>
                <a:cs typeface="Courier New" pitchFamily="49"/>
              </a:rPr>
              <a:t>	$(MAKE) -C $(KERNEL_SRC) M=$(SRC) modules</a:t>
            </a:r>
            <a:br>
              <a:rPr lang="en-US" sz="2000" dirty="0">
                <a:solidFill>
                  <a:srgbClr val="404040"/>
                </a:solidFill>
                <a:latin typeface="Courier New" pitchFamily="49"/>
                <a:cs typeface="Courier New" pitchFamily="49"/>
              </a:rPr>
            </a:br>
            <a:r>
              <a:rPr lang="en-US" sz="2000" dirty="0" smtClean="0">
                <a:solidFill>
                  <a:srgbClr val="404040"/>
                </a:solidFill>
                <a:latin typeface="Courier New" pitchFamily="49"/>
                <a:cs typeface="Courier New" pitchFamily="49"/>
              </a:rPr>
              <a:t/>
            </a:r>
            <a:br>
              <a:rPr lang="en-US" sz="2000" dirty="0" smtClean="0">
                <a:solidFill>
                  <a:srgbClr val="404040"/>
                </a:solidFill>
                <a:latin typeface="Courier New" pitchFamily="49"/>
                <a:cs typeface="Courier New" pitchFamily="49"/>
              </a:rPr>
            </a:br>
            <a:r>
              <a:rPr lang="en-US" sz="2000" dirty="0" err="1" smtClean="0">
                <a:solidFill>
                  <a:srgbClr val="404040"/>
                </a:solidFill>
                <a:latin typeface="Courier New" pitchFamily="49"/>
                <a:cs typeface="Courier New" pitchFamily="49"/>
              </a:rPr>
              <a:t>modules_install</a:t>
            </a:r>
            <a:r>
              <a:rPr lang="en-US" sz="2000" dirty="0" smtClean="0">
                <a:solidFill>
                  <a:srgbClr val="404040"/>
                </a:solidFill>
                <a:latin typeface="Courier New" pitchFamily="49"/>
                <a:cs typeface="Courier New" pitchFamily="49"/>
              </a:rPr>
              <a:t>:</a:t>
            </a:r>
            <a:br>
              <a:rPr lang="en-US" sz="2000" dirty="0" smtClean="0">
                <a:solidFill>
                  <a:srgbClr val="404040"/>
                </a:solidFill>
                <a:latin typeface="Courier New" pitchFamily="49"/>
                <a:cs typeface="Courier New" pitchFamily="49"/>
              </a:rPr>
            </a:br>
            <a:r>
              <a:rPr lang="en-US" sz="2000" dirty="0">
                <a:solidFill>
                  <a:srgbClr val="404040"/>
                </a:solidFill>
                <a:latin typeface="Courier New" pitchFamily="49"/>
                <a:cs typeface="Courier New" pitchFamily="49"/>
              </a:rPr>
              <a:t>	$(MAKE) -C $(KERNEL_SRC) M=$(SRC) </a:t>
            </a:r>
            <a:r>
              <a:rPr lang="en-US" sz="2000" dirty="0" err="1" smtClean="0">
                <a:solidFill>
                  <a:srgbClr val="404040"/>
                </a:solidFill>
                <a:latin typeface="Courier New" pitchFamily="49"/>
                <a:cs typeface="Courier New" pitchFamily="49"/>
              </a:rPr>
              <a:t>modules_install</a:t>
            </a:r>
            <a:r>
              <a:rPr lang="en-US" sz="1800" dirty="0" smtClean="0">
                <a:solidFill>
                  <a:srgbClr val="404040"/>
                </a:solidFill>
                <a:latin typeface="Courier New" pitchFamily="49"/>
                <a:cs typeface="Courier New" pitchFamily="49"/>
              </a:rPr>
              <a:t/>
            </a:r>
            <a:br>
              <a:rPr lang="en-US" sz="1800" dirty="0" smtClean="0">
                <a:solidFill>
                  <a:srgbClr val="404040"/>
                </a:solidFill>
                <a:latin typeface="Courier New" pitchFamily="49"/>
                <a:cs typeface="Courier New" pitchFamily="49"/>
              </a:rPr>
            </a:br>
            <a:endParaRPr lang="en-US" sz="1800" dirty="0">
              <a:solidFill>
                <a:srgbClr val="404040"/>
              </a:solidFill>
              <a:latin typeface="Courier New" pitchFamily="49"/>
              <a:cs typeface="Courier New" pitchFamily="49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09600" y="4419600"/>
            <a:ext cx="81534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i="1" dirty="0"/>
              <a:t>KERNEL_SRC </a:t>
            </a:r>
            <a:r>
              <a:rPr lang="en-US" sz="2000" i="1" dirty="0"/>
              <a:t>is the location of the kernel </a:t>
            </a:r>
            <a:r>
              <a:rPr lang="en-US" sz="2000" i="1" dirty="0" smtClean="0"/>
              <a:t>sources.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i="1" dirty="0" smtClean="0"/>
              <a:t>This </a:t>
            </a:r>
            <a:r>
              <a:rPr lang="en-US" sz="2000" i="1" dirty="0"/>
              <a:t>variable is set to the value of </a:t>
            </a:r>
            <a:r>
              <a:rPr lang="en-US" sz="2000" i="1" dirty="0" smtClean="0"/>
              <a:t>the STAGING_KERNEL_DIR</a:t>
            </a:r>
            <a:r>
              <a:rPr lang="en-US" sz="2000" i="1" dirty="0"/>
              <a:t> </a:t>
            </a:r>
            <a:r>
              <a:rPr lang="en-US" sz="2000" i="1" dirty="0" smtClean="0"/>
              <a:t>within </a:t>
            </a:r>
            <a:r>
              <a:rPr lang="en-US" sz="2000" i="1" dirty="0"/>
              <a:t>the module class (</a:t>
            </a:r>
            <a:r>
              <a:rPr lang="en-US" sz="2000" i="1" dirty="0" err="1" smtClean="0"/>
              <a:t>module.bbclass</a:t>
            </a:r>
            <a:r>
              <a:rPr lang="en-US" sz="2000" i="1" dirty="0" smtClean="0"/>
              <a:t>)</a:t>
            </a:r>
            <a:br>
              <a:rPr lang="en-US" sz="2000" i="1" dirty="0" smtClean="0"/>
            </a:br>
            <a:endParaRPr lang="en-US" sz="2000" i="1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1600" i="1" dirty="0" smtClean="0"/>
              <a:t>Sources </a:t>
            </a:r>
            <a:r>
              <a:rPr lang="fr-FR" sz="1600" i="1" dirty="0" err="1"/>
              <a:t>available</a:t>
            </a:r>
            <a:r>
              <a:rPr lang="fr-FR" sz="1600" i="1" dirty="0"/>
              <a:t> on https://github.com/koansoftware/simplest-kernel-module.git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56327879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328641"/>
            <a:ext cx="8227438" cy="889000"/>
          </a:xfrm>
        </p:spPr>
        <p:txBody>
          <a:bodyPr/>
          <a:lstStyle/>
          <a:p>
            <a:r>
              <a:rPr lang="en-US" kern="1200" dirty="0">
                <a:solidFill>
                  <a:srgbClr val="0098DB"/>
                </a:solidFill>
                <a:highlight>
                  <a:scrgbClr r="0" g="0" b="0">
                    <a:alpha val="0"/>
                  </a:scrgbClr>
                </a:highlight>
                <a:ea typeface="ＭＳ Ｐゴシック"/>
              </a:rPr>
              <a:t>Kernel modules with </a:t>
            </a:r>
            <a:r>
              <a:rPr lang="en-US" kern="1200" dirty="0" err="1">
                <a:solidFill>
                  <a:srgbClr val="0098DB"/>
                </a:solidFill>
                <a:highlight>
                  <a:scrgbClr r="0" g="0" b="0">
                    <a:alpha val="0"/>
                  </a:scrgbClr>
                </a:highlight>
                <a:ea typeface="ＭＳ Ｐゴシック"/>
              </a:rPr>
              <a:t>eSDKs</a:t>
            </a:r>
            <a:r>
              <a:rPr lang="en-US" kern="1200" dirty="0">
                <a:solidFill>
                  <a:srgbClr val="0098DB"/>
                </a:solidFill>
                <a:highlight>
                  <a:scrgbClr r="0" g="0" b="0">
                    <a:alpha val="0"/>
                  </a:scrgbClr>
                </a:highlight>
                <a:ea typeface="ＭＳ Ｐゴシック"/>
              </a:rPr>
              <a:t> – </a:t>
            </a:r>
            <a:r>
              <a:rPr lang="en-US" kern="1200" dirty="0" err="1">
                <a:solidFill>
                  <a:srgbClr val="0098DB"/>
                </a:solidFill>
                <a:highlight>
                  <a:scrgbClr r="0" g="0" b="0">
                    <a:alpha val="0"/>
                  </a:scrgbClr>
                </a:highlight>
                <a:ea typeface="ＭＳ Ｐゴシック"/>
              </a:rPr>
              <a:t>Devtool</a:t>
            </a:r>
            <a:r>
              <a:rPr lang="en-US" kern="1200" dirty="0">
                <a:solidFill>
                  <a:srgbClr val="0098DB"/>
                </a:solidFill>
                <a:highlight>
                  <a:scrgbClr r="0" g="0" b="0">
                    <a:alpha val="0"/>
                  </a:scrgbClr>
                </a:highlight>
                <a:ea typeface="ＭＳ Ｐゴシック"/>
              </a:rPr>
              <a:t> setup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389487" y="883071"/>
            <a:ext cx="8233186" cy="5047830"/>
          </a:xfrm>
        </p:spPr>
        <p:txBody>
          <a:bodyPr/>
          <a:lstStyle/>
          <a:p>
            <a:r>
              <a:rPr lang="en-US" sz="1800" u="sng" dirty="0">
                <a:solidFill>
                  <a:srgbClr val="37424A"/>
                </a:solidFill>
              </a:rPr>
              <a:t>Start a new Shell</a:t>
            </a:r>
            <a:r>
              <a:rPr lang="en-US" sz="1800" dirty="0">
                <a:solidFill>
                  <a:srgbClr val="37424A"/>
                </a:solidFill>
              </a:rPr>
              <a:t>! </a:t>
            </a:r>
            <a:r>
              <a:rPr lang="en-US" sz="1800" b="0" dirty="0">
                <a:solidFill>
                  <a:srgbClr val="37424A"/>
                </a:solidFill>
              </a:rPr>
              <a:t>Otherwise, the existing </a:t>
            </a:r>
            <a:r>
              <a:rPr lang="en-US" sz="1800" b="0" dirty="0" err="1">
                <a:solidFill>
                  <a:srgbClr val="37424A"/>
                </a:solidFill>
              </a:rPr>
              <a:t>bitbake</a:t>
            </a:r>
            <a:r>
              <a:rPr lang="en-US" sz="1800" b="0" dirty="0">
                <a:solidFill>
                  <a:srgbClr val="37424A"/>
                </a:solidFill>
              </a:rPr>
              <a:t> environment can cause unexpected </a:t>
            </a:r>
            <a:r>
              <a:rPr lang="en-US" sz="1800" b="0" dirty="0" smtClean="0">
                <a:solidFill>
                  <a:srgbClr val="37424A"/>
                </a:solidFill>
              </a:rPr>
              <a:t>results</a:t>
            </a:r>
            <a:endParaRPr lang="en-US" sz="1800" b="0" dirty="0">
              <a:solidFill>
                <a:srgbClr val="37424A"/>
              </a:solidFill>
            </a:endParaRPr>
          </a:p>
          <a:p>
            <a:r>
              <a:rPr lang="en-US" sz="1800" b="0" dirty="0" smtClean="0">
                <a:solidFill>
                  <a:srgbClr val="37424A"/>
                </a:solidFill>
              </a:rPr>
              <a:t>Here is how the </a:t>
            </a:r>
            <a:r>
              <a:rPr lang="en-US" sz="1800" b="0" dirty="0" err="1" smtClean="0">
                <a:solidFill>
                  <a:srgbClr val="37424A"/>
                </a:solidFill>
              </a:rPr>
              <a:t>eSDK</a:t>
            </a:r>
            <a:r>
              <a:rPr lang="en-US" sz="1800" b="0" dirty="0" smtClean="0">
                <a:solidFill>
                  <a:srgbClr val="37424A"/>
                </a:solidFill>
              </a:rPr>
              <a:t> was prepared for this class account:</a:t>
            </a:r>
          </a:p>
          <a:p>
            <a:endParaRPr lang="en-US" sz="900" b="0" dirty="0" smtClean="0">
              <a:solidFill>
                <a:srgbClr val="37424A"/>
              </a:solidFill>
            </a:endParaRPr>
          </a:p>
          <a:p>
            <a:endParaRPr lang="en-US" sz="1800" b="0" dirty="0" smtClean="0">
              <a:solidFill>
                <a:srgbClr val="37424A"/>
              </a:solidFill>
            </a:endParaRPr>
          </a:p>
          <a:p>
            <a:endParaRPr lang="en-US" sz="1800" b="0" dirty="0">
              <a:solidFill>
                <a:srgbClr val="37424A"/>
              </a:solidFill>
            </a:endParaRPr>
          </a:p>
          <a:p>
            <a:endParaRPr lang="en-US" sz="1800" b="0" dirty="0" smtClean="0">
              <a:solidFill>
                <a:srgbClr val="37424A"/>
              </a:solidFill>
            </a:endParaRPr>
          </a:p>
          <a:p>
            <a:endParaRPr lang="en-US" sz="1800" b="0" dirty="0">
              <a:solidFill>
                <a:srgbClr val="37424A"/>
              </a:solidFill>
            </a:endParaRPr>
          </a:p>
          <a:p>
            <a:endParaRPr lang="en-US" sz="1800" b="0" dirty="0" smtClean="0">
              <a:solidFill>
                <a:srgbClr val="37424A"/>
              </a:solidFill>
            </a:endParaRPr>
          </a:p>
          <a:p>
            <a:endParaRPr lang="en-US" sz="1800" b="0" dirty="0">
              <a:solidFill>
                <a:srgbClr val="37424A"/>
              </a:solidFill>
            </a:endParaRPr>
          </a:p>
          <a:p>
            <a:r>
              <a:rPr lang="en-US" sz="1800" dirty="0"/>
              <a:t>This installed the </a:t>
            </a:r>
            <a:r>
              <a:rPr lang="en-US" sz="1800" dirty="0" err="1"/>
              <a:t>eSDK</a:t>
            </a:r>
            <a:r>
              <a:rPr lang="en-US" sz="1800" dirty="0"/>
              <a:t> </a:t>
            </a:r>
            <a:r>
              <a:rPr lang="en-US" sz="1800" dirty="0" smtClean="0"/>
              <a:t>into:</a:t>
            </a:r>
            <a:br>
              <a:rPr lang="en-US" sz="1800" dirty="0" smtClean="0"/>
            </a:br>
            <a:r>
              <a:rPr lang="en-US" sz="700" dirty="0" smtClean="0"/>
              <a:t>	</a:t>
            </a:r>
            <a:br>
              <a:rPr lang="en-US" sz="700" dirty="0" smtClean="0"/>
            </a:br>
            <a:r>
              <a:rPr lang="en-US" sz="1600" dirty="0" smtClean="0"/>
              <a:t>/scratch/</a:t>
            </a:r>
            <a:r>
              <a:rPr lang="en-US" sz="1600" dirty="0" err="1" smtClean="0"/>
              <a:t>sdk</a:t>
            </a:r>
            <a:r>
              <a:rPr lang="en-US" sz="1600" dirty="0" smtClean="0"/>
              <a:t>/</a:t>
            </a:r>
            <a:r>
              <a:rPr lang="en-US" sz="1600" dirty="0" err="1" smtClean="0"/>
              <a:t>qemuarm</a:t>
            </a:r>
            <a:endParaRPr lang="en-US" sz="1600" b="0" dirty="0" smtClean="0">
              <a:solidFill>
                <a:srgbClr val="37424A"/>
              </a:solidFill>
            </a:endParaRPr>
          </a:p>
          <a:p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5" name="CustomShape 4"/>
          <p:cNvSpPr/>
          <p:nvPr/>
        </p:nvSpPr>
        <p:spPr>
          <a:xfrm>
            <a:off x="605240" y="2019300"/>
            <a:ext cx="7984440" cy="2832100"/>
          </a:xfrm>
          <a:prstGeom prst="rect">
            <a:avLst/>
          </a:prstGeom>
          <a:solidFill>
            <a:schemeClr val="accent4"/>
          </a:solidFill>
          <a:ln>
            <a:solidFill>
              <a:schemeClr val="accent1"/>
            </a:solidFill>
            <a:round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/>
        </p:style>
        <p:txBody>
          <a:bodyPr wrap="none" lIns="90000" tIns="45000" rIns="90000" bIns="45000"/>
          <a:lstStyle/>
          <a:p>
            <a:endParaRPr lang="en-US" sz="1400" b="1" dirty="0" smtClean="0"/>
          </a:p>
          <a:p>
            <a:pPr algn="ctr"/>
            <a:r>
              <a:rPr lang="en-US" sz="1400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&lt; </a:t>
            </a:r>
            <a:r>
              <a:rPr lang="en-US" sz="1400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DO NOT ENTER THE FOLLOWING COMMANDS : ALREADY EXECUTED </a:t>
            </a:r>
            <a:r>
              <a:rPr lang="en-US" sz="1400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&gt;</a:t>
            </a:r>
          </a:p>
          <a:p>
            <a:endParaRPr lang="en-US" sz="1400" b="1" dirty="0"/>
          </a:p>
          <a:p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$ </a:t>
            </a:r>
            <a:r>
              <a:rPr lang="en-US" sz="1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bitbake</a:t>
            </a: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core-image-base -c </a:t>
            </a:r>
            <a:r>
              <a:rPr lang="en-US" sz="1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populate_sdk_ext</a:t>
            </a:r>
            <a:endParaRPr lang="en-US" sz="1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$ cd /scratch/working/build-</a:t>
            </a:r>
            <a:r>
              <a:rPr lang="en-US" sz="1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qemuarm</a:t>
            </a: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sz="1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tmp</a:t>
            </a: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/deploy/</a:t>
            </a:r>
            <a:r>
              <a:rPr lang="en-US" sz="1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sdk</a:t>
            </a: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</a:p>
          <a:p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$ ./poky-glibc-x86_64-core-image-base-armv5e-toolchain-ext-2.4.sh \</a:t>
            </a:r>
          </a:p>
          <a:p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-d /scratch/</a:t>
            </a:r>
            <a:r>
              <a:rPr lang="en-US" sz="1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sdk</a:t>
            </a: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sz="1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qemuarm</a:t>
            </a: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–y</a:t>
            </a:r>
          </a:p>
          <a:p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$ cd 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scratch/</a:t>
            </a:r>
            <a:r>
              <a:rPr lang="en-US" sz="1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sdk</a:t>
            </a:r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sz="1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qemuarm</a:t>
            </a:r>
            <a:endParaRPr lang="en-US" sz="14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$ 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. environment-setup-armv5e-poky-linux-gnueabi 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$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devtool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modify virtual/kernel</a:t>
            </a:r>
          </a:p>
          <a:p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$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297933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328641"/>
            <a:ext cx="8227438" cy="889000"/>
          </a:xfrm>
        </p:spPr>
        <p:txBody>
          <a:bodyPr/>
          <a:lstStyle/>
          <a:p>
            <a:r>
              <a:rPr lang="en-US" kern="1200" dirty="0">
                <a:solidFill>
                  <a:srgbClr val="0098DB"/>
                </a:solidFill>
                <a:highlight>
                  <a:scrgbClr r="0" g="0" b="0">
                    <a:alpha val="0"/>
                  </a:scrgbClr>
                </a:highlight>
                <a:ea typeface="ＭＳ Ｐゴシック"/>
              </a:rPr>
              <a:t>Kernel modules with </a:t>
            </a:r>
            <a:r>
              <a:rPr lang="en-US" kern="1200" dirty="0" err="1">
                <a:solidFill>
                  <a:srgbClr val="0098DB"/>
                </a:solidFill>
                <a:highlight>
                  <a:scrgbClr r="0" g="0" b="0">
                    <a:alpha val="0"/>
                  </a:scrgbClr>
                </a:highlight>
                <a:ea typeface="ＭＳ Ｐゴシック"/>
              </a:rPr>
              <a:t>eSDKs</a:t>
            </a:r>
            <a:r>
              <a:rPr lang="en-US" kern="1200" dirty="0">
                <a:solidFill>
                  <a:srgbClr val="0098DB"/>
                </a:solidFill>
                <a:highlight>
                  <a:scrgbClr r="0" g="0" b="0">
                    <a:alpha val="0"/>
                  </a:scrgbClr>
                </a:highlight>
                <a:ea typeface="ＭＳ Ｐゴシック"/>
              </a:rPr>
              <a:t> – </a:t>
            </a:r>
            <a:r>
              <a:rPr lang="en-US" kern="1200" dirty="0" smtClean="0">
                <a:solidFill>
                  <a:srgbClr val="0098DB"/>
                </a:solidFill>
                <a:highlight>
                  <a:scrgbClr r="0" g="0" b="0">
                    <a:alpha val="0"/>
                  </a:scrgbClr>
                </a:highlight>
                <a:ea typeface="ＭＳ Ｐゴシック"/>
              </a:rPr>
              <a:t>Overview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389487" y="883071"/>
            <a:ext cx="8233186" cy="5047830"/>
          </a:xfrm>
        </p:spPr>
        <p:txBody>
          <a:bodyPr/>
          <a:lstStyle/>
          <a:p>
            <a:r>
              <a:rPr lang="en-US" sz="1800" b="0" dirty="0"/>
              <a:t>Starting from now we are using the </a:t>
            </a:r>
            <a:r>
              <a:rPr lang="en-US" sz="1800" dirty="0" err="1"/>
              <a:t>eSDK</a:t>
            </a:r>
            <a:r>
              <a:rPr lang="en-US" sz="1800" dirty="0"/>
              <a:t> </a:t>
            </a:r>
            <a:r>
              <a:rPr lang="en-US" sz="1800" b="0" dirty="0"/>
              <a:t>and not </a:t>
            </a:r>
            <a:r>
              <a:rPr lang="en-US" sz="1800" b="0" dirty="0" smtClean="0"/>
              <a:t>the project</a:t>
            </a:r>
            <a:endParaRPr lang="en-US" sz="1800" b="0" dirty="0"/>
          </a:p>
          <a:p>
            <a:r>
              <a:rPr lang="en-US" sz="1800" b="0" dirty="0" smtClean="0"/>
              <a:t>During </a:t>
            </a:r>
            <a:r>
              <a:rPr lang="en-US" sz="1800" b="0" dirty="0"/>
              <a:t>this exercise we using two different </a:t>
            </a:r>
            <a:r>
              <a:rPr lang="en-US" sz="1800" b="0" dirty="0" smtClean="0"/>
              <a:t>machines</a:t>
            </a:r>
          </a:p>
          <a:p>
            <a:pPr lvl="1"/>
            <a:r>
              <a:rPr lang="en-US" sz="1800" b="0" dirty="0" smtClean="0"/>
              <a:t>The </a:t>
            </a:r>
            <a:r>
              <a:rPr lang="en-US" sz="1800" b="1" dirty="0"/>
              <a:t>HOST</a:t>
            </a:r>
            <a:r>
              <a:rPr lang="en-US" sz="1800" dirty="0"/>
              <a:t> </a:t>
            </a:r>
            <a:r>
              <a:rPr lang="en-US" sz="1800" b="0" dirty="0"/>
              <a:t>containing the </a:t>
            </a:r>
            <a:r>
              <a:rPr lang="en-US" sz="1800" b="0" dirty="0" err="1"/>
              <a:t>eSDK</a:t>
            </a:r>
            <a:r>
              <a:rPr lang="en-US" sz="1800" b="0" dirty="0"/>
              <a:t> (providing </a:t>
            </a:r>
            <a:r>
              <a:rPr lang="en-US" sz="1800" b="0" dirty="0" err="1" smtClean="0"/>
              <a:t>devtool</a:t>
            </a:r>
            <a:r>
              <a:rPr lang="en-US" sz="1800" b="0" dirty="0" smtClean="0"/>
              <a:t>)</a:t>
            </a:r>
          </a:p>
          <a:p>
            <a:pPr lvl="1"/>
            <a:r>
              <a:rPr lang="en-US" sz="1800" b="0" dirty="0" smtClean="0"/>
              <a:t>The </a:t>
            </a:r>
            <a:r>
              <a:rPr lang="en-US" sz="1800" b="1" dirty="0"/>
              <a:t>TARGET</a:t>
            </a:r>
            <a:r>
              <a:rPr lang="en-US" sz="1800" dirty="0"/>
              <a:t> </a:t>
            </a:r>
            <a:r>
              <a:rPr lang="en-US" sz="1800" b="0" dirty="0"/>
              <a:t>running the final </a:t>
            </a:r>
            <a:r>
              <a:rPr lang="en-US" sz="1800" b="0" dirty="0" err="1"/>
              <a:t>qemuarm</a:t>
            </a:r>
            <a:r>
              <a:rPr lang="en-US" sz="1800" b="0" dirty="0"/>
              <a:t> image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5" name="CustomShape 4"/>
          <p:cNvSpPr/>
          <p:nvPr/>
        </p:nvSpPr>
        <p:spPr>
          <a:xfrm>
            <a:off x="452840" y="3670300"/>
            <a:ext cx="3192060" cy="20193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  <a:round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/>
        </p:style>
        <p:txBody>
          <a:bodyPr wrap="none" lIns="90000" tIns="45000" rIns="90000" bIns="45000"/>
          <a:lstStyle/>
          <a:p>
            <a:endParaRPr lang="en-US" sz="1400" b="1" dirty="0" smtClean="0"/>
          </a:p>
          <a:p>
            <a:pPr algn="ctr"/>
            <a:r>
              <a:rPr lang="en-US" sz="1400" b="1" dirty="0" smtClean="0">
                <a:solidFill>
                  <a:schemeClr val="tx2"/>
                </a:solidFill>
              </a:rPr>
              <a:t>Host </a:t>
            </a:r>
          </a:p>
          <a:p>
            <a:pPr algn="ctr"/>
            <a:endParaRPr lang="en-US" sz="1400" b="1" dirty="0">
              <a:solidFill>
                <a:schemeClr val="tx2"/>
              </a:solidFill>
            </a:endParaRPr>
          </a:p>
          <a:p>
            <a:r>
              <a:rPr lang="en-US" sz="1400" b="1" dirty="0" err="1" smtClean="0">
                <a:solidFill>
                  <a:schemeClr val="tx2"/>
                </a:solidFill>
              </a:rPr>
              <a:t>eSDK</a:t>
            </a:r>
            <a:r>
              <a:rPr lang="en-US" sz="1400" b="1" dirty="0" smtClean="0">
                <a:solidFill>
                  <a:schemeClr val="tx2"/>
                </a:solidFill>
              </a:rPr>
              <a:t>:~$</a:t>
            </a:r>
          </a:p>
        </p:txBody>
      </p:sp>
      <p:sp>
        <p:nvSpPr>
          <p:cNvPr id="6" name="CustomShape 4"/>
          <p:cNvSpPr/>
          <p:nvPr/>
        </p:nvSpPr>
        <p:spPr>
          <a:xfrm>
            <a:off x="4745440" y="3695700"/>
            <a:ext cx="3192060" cy="20193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1"/>
            </a:solidFill>
            <a:round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/>
        </p:style>
        <p:txBody>
          <a:bodyPr wrap="none" lIns="90000" tIns="45000" rIns="90000" bIns="45000"/>
          <a:lstStyle/>
          <a:p>
            <a:endParaRPr lang="en-US" sz="1400" b="1" dirty="0" smtClean="0"/>
          </a:p>
          <a:p>
            <a:pPr algn="ctr"/>
            <a:r>
              <a:rPr lang="en-US" sz="1400" b="1" dirty="0" smtClean="0">
                <a:solidFill>
                  <a:schemeClr val="tx2"/>
                </a:solidFill>
              </a:rPr>
              <a:t>Target</a:t>
            </a:r>
          </a:p>
          <a:p>
            <a:pPr algn="ctr"/>
            <a:endParaRPr lang="en-US" sz="1400" b="1" dirty="0">
              <a:solidFill>
                <a:schemeClr val="tx2"/>
              </a:solidFill>
            </a:endParaRPr>
          </a:p>
          <a:p>
            <a:r>
              <a:rPr lang="en-US" sz="1400" b="1" dirty="0" err="1" smtClean="0">
                <a:solidFill>
                  <a:schemeClr val="tx2"/>
                </a:solidFill>
              </a:rPr>
              <a:t>root@qemuarm</a:t>
            </a:r>
            <a:r>
              <a:rPr lang="en-US" sz="1400" b="1" dirty="0" smtClean="0">
                <a:solidFill>
                  <a:schemeClr val="tx2"/>
                </a:solidFill>
              </a:rPr>
              <a:t>:~$</a:t>
            </a:r>
          </a:p>
        </p:txBody>
      </p:sp>
    </p:spTree>
    <p:extLst>
      <p:ext uri="{BB962C8B-B14F-4D97-AF65-F5344CB8AC3E}">
        <p14:creationId xmlns:p14="http://schemas.microsoft.com/office/powerpoint/2010/main" val="267519143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YoctoTemplate_1">
  <a:themeElements>
    <a:clrScheme name="Yocto Colors">
      <a:dk1>
        <a:srgbClr val="37424A"/>
      </a:dk1>
      <a:lt1>
        <a:sysClr val="window" lastClr="FFFFFF"/>
      </a:lt1>
      <a:dk2>
        <a:srgbClr val="000000"/>
      </a:dk2>
      <a:lt2>
        <a:srgbClr val="AEB0B3"/>
      </a:lt2>
      <a:accent1>
        <a:srgbClr val="0098DB"/>
      </a:accent1>
      <a:accent2>
        <a:srgbClr val="EAAB00"/>
      </a:accent2>
      <a:accent3>
        <a:srgbClr val="910000"/>
      </a:accent3>
      <a:accent4>
        <a:srgbClr val="D4D4D3"/>
      </a:accent4>
      <a:accent5>
        <a:srgbClr val="737373"/>
      </a:accent5>
      <a:accent6>
        <a:srgbClr val="414141"/>
      </a:accent6>
      <a:hlink>
        <a:srgbClr val="0098DB"/>
      </a:hlink>
      <a:folHlink>
        <a:srgbClr val="0098DB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gradFill flip="none" rotWithShape="1">
          <a:gsLst>
            <a:gs pos="5000">
              <a:schemeClr val="accent2"/>
            </a:gs>
            <a:gs pos="95000">
              <a:schemeClr val="accent1"/>
            </a:gs>
          </a:gsLst>
          <a:lin ang="16200000" scaled="0"/>
          <a:tileRect/>
        </a:gradFill>
        <a:ln w="3175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rtlCol="0" anchor="ctr" anchorCtr="0" compatLnSpc="1">
        <a:prstTxWarp prst="textNoShape">
          <a:avLst/>
        </a:prstTxWarp>
      </a:bodyPr>
      <a:lstStyle>
        <a:defPPr eaLnBrk="0" hangingPunct="0">
          <a:defRPr sz="2000" b="1" smtClean="0">
            <a:latin typeface="Neo Sans Intel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Neo Sans Intel" pitchFamily="34" charset="0"/>
            <a:cs typeface="Arial" pitchFamily="34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err="1" smtClean="0">
            <a:latin typeface="+mn-lt"/>
          </a:defRPr>
        </a:defPPr>
      </a:lstStyle>
    </a:txDef>
  </a:objectDefaults>
  <a:extraClrSchemeLst>
    <a:extraClrScheme>
      <a:clrScheme name="2_intel_template_1_111605_BLUE 1">
        <a:dk1>
          <a:srgbClr val="FF5C00"/>
        </a:dk1>
        <a:lt1>
          <a:srgbClr val="FFFFFF"/>
        </a:lt1>
        <a:dk2>
          <a:srgbClr val="0C2E86"/>
        </a:dk2>
        <a:lt2>
          <a:srgbClr val="F5E647"/>
        </a:lt2>
        <a:accent1>
          <a:srgbClr val="A6CAE1"/>
        </a:accent1>
        <a:accent2>
          <a:srgbClr val="567EB9"/>
        </a:accent2>
        <a:accent3>
          <a:srgbClr val="AAADC3"/>
        </a:accent3>
        <a:accent4>
          <a:srgbClr val="DADADA"/>
        </a:accent4>
        <a:accent5>
          <a:srgbClr val="D0E1EE"/>
        </a:accent5>
        <a:accent6>
          <a:srgbClr val="4D72A7"/>
        </a:accent6>
        <a:hlink>
          <a:srgbClr val="0860A8"/>
        </a:hlink>
        <a:folHlink>
          <a:srgbClr val="AA014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intel_template_1_111605_BLUE 2">
        <a:dk1>
          <a:srgbClr val="0860A8"/>
        </a:dk1>
        <a:lt1>
          <a:srgbClr val="FFFFFF"/>
        </a:lt1>
        <a:dk2>
          <a:srgbClr val="F5E647"/>
        </a:dk2>
        <a:lt2>
          <a:srgbClr val="FF5C47"/>
        </a:lt2>
        <a:accent1>
          <a:srgbClr val="A6CAE1"/>
        </a:accent1>
        <a:accent2>
          <a:srgbClr val="567EB9"/>
        </a:accent2>
        <a:accent3>
          <a:srgbClr val="FFFFFF"/>
        </a:accent3>
        <a:accent4>
          <a:srgbClr val="06518F"/>
        </a:accent4>
        <a:accent5>
          <a:srgbClr val="D0E1EE"/>
        </a:accent5>
        <a:accent6>
          <a:srgbClr val="4D72A7"/>
        </a:accent6>
        <a:hlink>
          <a:srgbClr val="0C2E86"/>
        </a:hlink>
        <a:folHlink>
          <a:srgbClr val="AA014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intel_template_1_111605_BLUE 3">
        <a:dk1>
          <a:srgbClr val="000000"/>
        </a:dk1>
        <a:lt1>
          <a:srgbClr val="FFFFFF"/>
        </a:lt1>
        <a:dk2>
          <a:srgbClr val="DDDDDD"/>
        </a:dk2>
        <a:lt2>
          <a:srgbClr val="5F5F5F"/>
        </a:lt2>
        <a:accent1>
          <a:srgbClr val="A6CAE1"/>
        </a:accent1>
        <a:accent2>
          <a:srgbClr val="567EB9"/>
        </a:accent2>
        <a:accent3>
          <a:srgbClr val="FFFFFF"/>
        </a:accent3>
        <a:accent4>
          <a:srgbClr val="000000"/>
        </a:accent4>
        <a:accent5>
          <a:srgbClr val="D0E1EE"/>
        </a:accent5>
        <a:accent6>
          <a:srgbClr val="4D72A7"/>
        </a:accent6>
        <a:hlink>
          <a:srgbClr val="0860A8"/>
        </a:hlink>
        <a:folHlink>
          <a:srgbClr val="0C2E8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E05BC26083824DB2546712883D286F" ma:contentTypeVersion="0" ma:contentTypeDescription="Create a new document." ma:contentTypeScope="" ma:versionID="7be4ca5ea8e93d45448cc98ca8386b01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4A94C8E-3E2B-4AD9-8D67-7815198BE085}">
  <ds:schemaRefs>
    <ds:schemaRef ds:uri="http://schemas.openxmlformats.org/package/2006/metadata/core-properties"/>
    <ds:schemaRef ds:uri="http://purl.org/dc/dcmitype/"/>
    <ds:schemaRef ds:uri="http://purl.org/dc/elements/1.1/"/>
    <ds:schemaRef ds:uri="http://schemas.microsoft.com/office/2006/documentManagement/types"/>
    <ds:schemaRef ds:uri="http://www.w3.org/XML/1998/namespace"/>
    <ds:schemaRef ds:uri="http://purl.org/dc/terms/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BDD2175F-1B0C-4243-BC5D-5F5F8E5CB20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3.xml><?xml version="1.0" encoding="utf-8"?>
<ds:datastoreItem xmlns:ds="http://schemas.openxmlformats.org/officeDocument/2006/customXml" ds:itemID="{C5CC5FB6-44E0-47C0-972B-EBB94824D4B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59241</TotalTime>
  <Words>911</Words>
  <Application>Microsoft Office PowerPoint</Application>
  <PresentationFormat>On-screen Show (4:3)</PresentationFormat>
  <Paragraphs>212</Paragraphs>
  <Slides>21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YoctoTemplate_1</vt:lpstr>
      <vt:lpstr>Activity Two</vt:lpstr>
      <vt:lpstr>Kernel modules with eSDKs – Overview</vt:lpstr>
      <vt:lpstr>Kernel modules with eSDKs – Compiling a kernel module</vt:lpstr>
      <vt:lpstr>Kernel modules with eSDKs – Pro and Cons of a module outside the kernel tree</vt:lpstr>
      <vt:lpstr>Kernel modules with eSDKs – Pro and Cons of a module inside the kernel tree</vt:lpstr>
      <vt:lpstr>Kernel modules with eSDKs – The source code</vt:lpstr>
      <vt:lpstr>Kernel modules with eSDKs – The Makefile</vt:lpstr>
      <vt:lpstr>Kernel modules with eSDKs – Devtool setup</vt:lpstr>
      <vt:lpstr>Kernel modules with eSDKs – Overview</vt:lpstr>
      <vt:lpstr>Kernel modules with eSDKs – Globalsetup</vt:lpstr>
      <vt:lpstr>Kernel modules with eSDKs – build the target image</vt:lpstr>
      <vt:lpstr>Kernel modules with eSDKs – build the target image</vt:lpstr>
      <vt:lpstr>Kernel modules with eSDKs – Hooking a new module into the build</vt:lpstr>
      <vt:lpstr>After the add</vt:lpstr>
      <vt:lpstr>Kernel modules with eSDKs – Build the Module</vt:lpstr>
      <vt:lpstr>Kernel modules with eSDKs – Deploy the Module</vt:lpstr>
      <vt:lpstr>Kernel modules with eSDKs – Deploy Details</vt:lpstr>
      <vt:lpstr>Kernel modules with eSDKs – Load the Module</vt:lpstr>
      <vt:lpstr>Kernel modules with eSDKs – Unload the Module</vt:lpstr>
      <vt:lpstr>Kernel modules with eSDKs – automatic load of the module at boot</vt:lpstr>
      <vt:lpstr>PowerPoint Presentation</vt:lpstr>
    </vt:vector>
  </TitlesOfParts>
  <Company>Red Peak Group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Cover Slide Title</dc:title>
  <dc:creator>Red Peak</dc:creator>
  <cp:lastModifiedBy>Reyna, David</cp:lastModifiedBy>
  <cp:revision>901</cp:revision>
  <dcterms:created xsi:type="dcterms:W3CDTF">2014-10-15T17:08:45Z</dcterms:created>
  <dcterms:modified xsi:type="dcterms:W3CDTF">2019-10-08T20:33:51Z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0x010100C1E05BC26083824DB2546712883D286F</vt:lpwstr>
  </property>
</Properties>
</file>