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8" r:id="rId3"/>
    <p:sldId id="279" r:id="rId4"/>
    <p:sldId id="262" r:id="rId5"/>
    <p:sldId id="281" r:id="rId6"/>
    <p:sldId id="282" r:id="rId7"/>
    <p:sldId id="284" r:id="rId8"/>
    <p:sldId id="283" r:id="rId9"/>
    <p:sldId id="280" r:id="rId10"/>
    <p:sldId id="286" r:id="rId11"/>
    <p:sldId id="287" r:id="rId12"/>
    <p:sldId id="288" r:id="rId13"/>
    <p:sldId id="285" r:id="rId14"/>
    <p:sldId id="291" r:id="rId15"/>
    <p:sldId id="290" r:id="rId16"/>
    <p:sldId id="292" r:id="rId17"/>
    <p:sldId id="293" r:id="rId18"/>
    <p:sldId id="278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8336C-4BD2-40C7-8C17-1A70B05CE9A2}" v="1209" dt="2020-07-02T17:45:37.740"/>
  </p1510:revLst>
</p1510:revInfo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462" y="6"/>
      </p:cViewPr>
      <p:guideLst>
        <p:guide orient="horz" pos="66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11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87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90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51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750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528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312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086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79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71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33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141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10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8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1">
  <p:cSld name="Divider_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None/>
              <a:defRPr sz="24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Hairline"/>
              <a:buNone/>
              <a:defRPr sz="2200" b="0" i="0" u="none" strike="noStrike" cap="none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b="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ndRiver-OpenSourceLabs/ci-scripts/blob/master/start_devbuild.s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ndRiver-OpenSourceLabs/ci-scripts/blob/master/workspace_login.s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youtube.com/user/TheYoctoProject/" TargetMode="External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twitter.com/yoctoproject" TargetMode="External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r"/>
            <a:r>
              <a:rPr lang="en-US" dirty="0" err="1"/>
              <a:t>Yocto</a:t>
            </a:r>
            <a:r>
              <a:rPr lang="en-US" dirty="0"/>
              <a:t> Project</a:t>
            </a:r>
            <a:r>
              <a:rPr lang="en-US" baseline="30000" dirty="0"/>
              <a:t>®</a:t>
            </a:r>
            <a:r>
              <a:rPr lang="en-US" dirty="0"/>
              <a:t> CI/CD Developer Workflow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>
              <a:spcBef>
                <a:spcPts val="0"/>
              </a:spcBef>
            </a:pPr>
            <a:r>
              <a:rPr lang="en-US" dirty="0"/>
              <a:t>Konrad Scherer, Wind River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>
              <a:buClr>
                <a:schemeClr val="dk2"/>
              </a:buClr>
              <a:buSzPts val="1100"/>
            </a:pPr>
            <a:r>
              <a:rPr lang="en-US" dirty="0" err="1"/>
              <a:t>Yocto</a:t>
            </a:r>
            <a:r>
              <a:rPr lang="en-US" dirty="0"/>
              <a:t> Project </a:t>
            </a:r>
            <a:r>
              <a:rPr lang="en-US"/>
              <a:t>Dev Day</a:t>
            </a:r>
            <a:r>
              <a:rPr lang="en-US" dirty="0"/>
              <a:t> </a:t>
            </a:r>
            <a:r>
              <a:rPr lang="en-US" i="1" dirty="0"/>
              <a:t>Virtual</a:t>
            </a:r>
            <a:r>
              <a:rPr lang="en-US" dirty="0"/>
              <a:t>, North 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Developer Builds</a:t>
            </a:r>
            <a:endParaRPr lang="en-US" sz="2600" b="1" i="0" u="none" strike="noStrike" cap="none">
              <a:solidFill>
                <a:schemeClr val="accent1"/>
              </a:solidFill>
              <a:ea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Developer buildarea with local commits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Repo detects commits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"Fork" repos and store commits on Git server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Containerized Layerindex uses forks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Recreate local buildarea on build system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67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Triggering Builds</a:t>
            </a:r>
            <a:endParaRPr lang="en-US" sz="2600" b="1" i="0" u="none" strike="noStrike" cap="none">
              <a:solidFill>
                <a:schemeClr val="accent1"/>
              </a:solidFill>
              <a:ea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What configurations? How many builds?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Default set of configs and builds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Select machine, image, distro, sdk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local.conf override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Live feedback and email summary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For all options see: </a:t>
            </a:r>
            <a:r>
              <a:rPr lang="en-US" sz="1800" b="0" dirty="0">
                <a:latin typeface="Courier New"/>
                <a:hlinkClick r:id="rId3"/>
              </a:rPr>
              <a:t>start_devbuild.sh</a:t>
            </a:r>
            <a:r>
              <a:rPr lang="en-US" sz="1800" b="0" dirty="0">
                <a:latin typeface="Courier New"/>
              </a:rPr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771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Build Failure Login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For those nasty build failures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831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Build Failure Login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Save Docker Container Startup command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Create temp ssh key and upload to build server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Add authorized keys entry to run docker on login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Build environment perfectly recreated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Cleanup keys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See </a:t>
            </a:r>
            <a:r>
              <a:rPr lang="en-US" dirty="0">
                <a:hlinkClick r:id="rId3"/>
              </a:rPr>
              <a:t>workspace_login.sh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50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Extensible Pipeline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OEQA tests on Qemu and Hardware using LAVA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Test Failure Login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Add more stages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209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Expose large compute cluster to developers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Build and test patches before commit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Build failure inspection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Integration with runtime testing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527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Future Work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Yocto autobuilder helper scripts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Using AWS to scale builds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K8s and Tekton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Yocto self-hosted AMIs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542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4000" dirty="0"/>
          </a:p>
          <a:p>
            <a:pPr marL="7620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/>
              <a:t>THANK YOU!!</a:t>
            </a:r>
            <a:endParaRPr lang="en-US"/>
          </a:p>
          <a:p>
            <a:pPr marL="7620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CC5D9-FC6D-469E-B30B-730F3A81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879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10850" y="2418767"/>
            <a:ext cx="503175" cy="35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Linux Infrastructure Lead at Wind River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Maintain 100+ servers across 3 DC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Current Challenge is improving Developer </a:t>
            </a:r>
            <a:r>
              <a:rPr lang="en-US" dirty="0"/>
              <a:t>Productivity</a:t>
            </a:r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Konrad.Scherer@windriver.com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/>
              <a:t>Wrigel</a:t>
            </a:r>
            <a:r>
              <a:rPr lang="en-US" dirty="0"/>
              <a:t> Build System</a:t>
            </a:r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/>
              <a:t>Yocto</a:t>
            </a:r>
            <a:r>
              <a:rPr lang="en-US" dirty="0"/>
              <a:t> Developer Workflow Challenges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/>
              <a:t>DevBuilds</a:t>
            </a:r>
            <a:r>
              <a:rPr lang="en-US" dirty="0"/>
              <a:t> and Build Failure Login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3510744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Wrigel</a:t>
            </a:r>
            <a:r>
              <a:rPr lang="en-US" dirty="0"/>
              <a:t> Build System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Rewriting Build Systems is Fun!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>
                <a:ea typeface="Arial"/>
              </a:rPr>
              <a:t>Wrigel</a:t>
            </a:r>
            <a:r>
              <a:rPr lang="en-US" dirty="0">
                <a:ea typeface="Arial"/>
              </a:rPr>
              <a:t> the Third</a:t>
            </a:r>
            <a:endParaRPr lang="en-US" sz="2600" b="1" i="0" u="none" strike="noStrike" cap="none" dirty="0">
              <a:solidFill>
                <a:schemeClr val="accent1"/>
              </a:solidFill>
              <a:ea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Docker, Docker Swarm and Jenkins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Designed for easy setup of small cluster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Independent of Wind River network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Internal builds and in AWS</a:t>
            </a:r>
          </a:p>
          <a:p>
            <a:pPr marL="76200" indent="0">
              <a:buNone/>
            </a:pPr>
            <a:endParaRPr lang="en-US" sz="1600" b="0" dirty="0">
              <a:latin typeface="Courier New"/>
            </a:endParaRPr>
          </a:p>
          <a:p>
            <a:pPr marL="76200" indent="0">
              <a:buNone/>
            </a:pPr>
            <a:r>
              <a:rPr lang="en-US" sz="1600" b="0" dirty="0">
                <a:latin typeface="Courier New"/>
              </a:rPr>
              <a:t>https://github.com/WindRiver-OpenSourceLabs/ci-scripts</a:t>
            </a:r>
            <a:endParaRPr lang="en-US" sz="1600">
              <a:latin typeface="Courier New"/>
            </a:endParaRPr>
          </a:p>
          <a:p>
            <a:pPr lvl="0">
              <a:lnSpc>
                <a:spcPct val="114999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353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Developer Workflow Challenges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"</a:t>
            </a:r>
            <a:r>
              <a:rPr lang="en-US" err="1"/>
              <a:t>GitOps</a:t>
            </a:r>
            <a:r>
              <a:rPr lang="en-US"/>
              <a:t>" tools assume a single Git repository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How to manage collections of 40+ layers?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How to support changeset across multiple repos?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How to manage write access to git repositories?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What configurations to build and test for a changeset?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Shorten feedback loops and minimize co-ordination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541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ea typeface="Arial"/>
              </a:rPr>
              <a:t>WR setup tool and git-repo</a:t>
            </a:r>
            <a:endParaRPr lang="en-US" sz="2600" b="1" i="0" u="none" strike="noStrike" cap="none" dirty="0">
              <a:solidFill>
                <a:schemeClr val="accent1"/>
              </a:solidFill>
              <a:ea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Git-repo manages large tree of repos</a:t>
            </a:r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Manifest generation by setup tool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Pro: Git-repo detects changes across entire tree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Pro: Automatic rebase of local commits when syncing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Con: Fork with support for bare repositories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245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Setup Tool and </a:t>
            </a:r>
            <a:r>
              <a:rPr lang="en-US" dirty="0" err="1"/>
              <a:t>Layerindex</a:t>
            </a:r>
            <a:endParaRPr sz="2600" b="1" i="0" u="none" strike="noStrike" cap="none" dirty="0" err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Discovery and dependency management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Manages additional buildtools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Integrated as </a:t>
            </a:r>
            <a:r>
              <a:rPr lang="en-US" sz="1600" b="0" dirty="0" err="1">
                <a:latin typeface="Courier New"/>
              </a:rPr>
              <a:t>bitbake</a:t>
            </a:r>
            <a:r>
              <a:rPr lang="en-US" sz="1600" b="0" dirty="0">
                <a:latin typeface="Courier New"/>
              </a:rPr>
              <a:t>-layers </a:t>
            </a:r>
            <a:r>
              <a:rPr lang="en-US" sz="1600" b="0" dirty="0" err="1">
                <a:latin typeface="Courier New"/>
              </a:rPr>
              <a:t>layerindex</a:t>
            </a:r>
            <a:r>
              <a:rPr lang="en-US" sz="1600" b="0" dirty="0">
                <a:latin typeface="Courier New"/>
              </a:rPr>
              <a:t>-fetch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/>
              <a:t>Setup can also integrate layers not in </a:t>
            </a:r>
            <a:r>
              <a:rPr lang="en-US" err="1"/>
              <a:t>layerindex</a:t>
            </a:r>
            <a:endParaRPr lang="en-US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44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Developer Builds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/>
              <a:t>also known as try builds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544329"/>
      </p:ext>
    </p:extLst>
  </p:cSld>
  <p:clrMapOvr>
    <a:masterClrMapping/>
  </p:clrMapOvr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137</Words>
  <Application>Microsoft Office PowerPoint</Application>
  <PresentationFormat>On-screen Show (16:9)</PresentationFormat>
  <Paragraphs>18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YoctoTemplate_1</vt:lpstr>
      <vt:lpstr>Yocto Project® CI/CD Developer Workflow</vt:lpstr>
      <vt:lpstr>Introduction</vt:lpstr>
      <vt:lpstr>Agenda</vt:lpstr>
      <vt:lpstr>Wrigel Build System</vt:lpstr>
      <vt:lpstr>Wrigel the Third</vt:lpstr>
      <vt:lpstr>Developer Workflow Challenges</vt:lpstr>
      <vt:lpstr>WR setup tool and git-repo</vt:lpstr>
      <vt:lpstr>Setup Tool and Layerindex</vt:lpstr>
      <vt:lpstr>Developer Builds</vt:lpstr>
      <vt:lpstr>Developer Builds</vt:lpstr>
      <vt:lpstr>Triggering Builds</vt:lpstr>
      <vt:lpstr>Build Failure Login</vt:lpstr>
      <vt:lpstr>Build Failure Login</vt:lpstr>
      <vt:lpstr>Extensible Pipeline</vt:lpstr>
      <vt:lpstr>Summary</vt:lpstr>
      <vt:lpstr>Future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483</cp:revision>
  <dcterms:modified xsi:type="dcterms:W3CDTF">2020-07-02T18:37:58Z</dcterms:modified>
</cp:coreProperties>
</file>