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1" r:id="rId11"/>
    <p:sldId id="267" r:id="rId12"/>
    <p:sldId id="269" r:id="rId13"/>
    <p:sldId id="273" r:id="rId14"/>
    <p:sldId id="272" r:id="rId15"/>
    <p:sldId id="270" r:id="rId16"/>
    <p:sldId id="268" r:id="rId17"/>
    <p:sldId id="26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67" d="100"/>
          <a:sy n="67" d="100"/>
        </p:scale>
        <p:origin x="-510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7.png"/><Relationship Id="rId4" Type="http://schemas.openxmlformats.org/officeDocument/2006/relationships/image" Target="../media/image8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image" Target="../media/image15.svg"/><Relationship Id="rId1" Type="http://schemas.openxmlformats.org/officeDocument/2006/relationships/image" Target="../media/image8.png"/><Relationship Id="rId6" Type="http://schemas.openxmlformats.org/officeDocument/2006/relationships/image" Target="../media/image18.svg"/><Relationship Id="rId5" Type="http://schemas.openxmlformats.org/officeDocument/2006/relationships/image" Target="../media/image10.png"/><Relationship Id="rId4" Type="http://schemas.openxmlformats.org/officeDocument/2006/relationships/image" Target="../media/image1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7.png"/><Relationship Id="rId4" Type="http://schemas.openxmlformats.org/officeDocument/2006/relationships/image" Target="../media/image8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image" Target="../media/image15.svg"/><Relationship Id="rId1" Type="http://schemas.openxmlformats.org/officeDocument/2006/relationships/image" Target="../media/image8.png"/><Relationship Id="rId6" Type="http://schemas.openxmlformats.org/officeDocument/2006/relationships/image" Target="../media/image18.svg"/><Relationship Id="rId5" Type="http://schemas.openxmlformats.org/officeDocument/2006/relationships/image" Target="../media/image10.png"/><Relationship Id="rId4" Type="http://schemas.openxmlformats.org/officeDocument/2006/relationships/image" Target="../media/image1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4811FF-940B-4565-967E-5A94F268CF0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460AC47D-A32F-466E-9217-F364EE65F2C6}">
      <dgm:prSet/>
      <dgm:spPr/>
      <dgm:t>
        <a:bodyPr/>
        <a:lstStyle/>
        <a:p>
          <a:r>
            <a:rPr lang="en-US"/>
            <a:t>Memory</a:t>
          </a:r>
        </a:p>
      </dgm:t>
    </dgm:pt>
    <dgm:pt modelId="{3D11D0BB-ED55-49DC-8DC3-72B55AFC5666}" type="parTrans" cxnId="{7FAB82F6-7911-4B10-8488-AE20ED770193}">
      <dgm:prSet/>
      <dgm:spPr/>
      <dgm:t>
        <a:bodyPr/>
        <a:lstStyle/>
        <a:p>
          <a:endParaRPr lang="en-US"/>
        </a:p>
      </dgm:t>
    </dgm:pt>
    <dgm:pt modelId="{B68944A6-50CD-4643-9611-3DBB1030D00C}" type="sibTrans" cxnId="{7FAB82F6-7911-4B10-8488-AE20ED770193}">
      <dgm:prSet/>
      <dgm:spPr/>
      <dgm:t>
        <a:bodyPr/>
        <a:lstStyle/>
        <a:p>
          <a:endParaRPr lang="en-US"/>
        </a:p>
      </dgm:t>
    </dgm:pt>
    <dgm:pt modelId="{7A1A817A-EE4D-4860-965C-D52EF70B8003}">
      <dgm:prSet/>
      <dgm:spPr/>
      <dgm:t>
        <a:bodyPr/>
        <a:lstStyle/>
        <a:p>
          <a:r>
            <a:rPr lang="en-US"/>
            <a:t>Storage</a:t>
          </a:r>
        </a:p>
      </dgm:t>
    </dgm:pt>
    <dgm:pt modelId="{6B2D9928-8727-47A9-81B2-66BBE5C335A6}" type="parTrans" cxnId="{327AAE23-F242-4E20-8423-28BCAF181310}">
      <dgm:prSet/>
      <dgm:spPr/>
      <dgm:t>
        <a:bodyPr/>
        <a:lstStyle/>
        <a:p>
          <a:endParaRPr lang="en-US"/>
        </a:p>
      </dgm:t>
    </dgm:pt>
    <dgm:pt modelId="{C84B4C7C-ED07-46CC-A140-9613577DF889}" type="sibTrans" cxnId="{327AAE23-F242-4E20-8423-28BCAF181310}">
      <dgm:prSet/>
      <dgm:spPr/>
      <dgm:t>
        <a:bodyPr/>
        <a:lstStyle/>
        <a:p>
          <a:endParaRPr lang="en-US"/>
        </a:p>
      </dgm:t>
    </dgm:pt>
    <dgm:pt modelId="{194C3351-46FF-4683-8630-2A44EA52E9B5}">
      <dgm:prSet/>
      <dgm:spPr/>
      <dgm:t>
        <a:bodyPr/>
        <a:lstStyle/>
        <a:p>
          <a:r>
            <a:rPr lang="en-US"/>
            <a:t>PCIE</a:t>
          </a:r>
        </a:p>
      </dgm:t>
    </dgm:pt>
    <dgm:pt modelId="{806789D3-CE5F-4575-9D72-28C0C0F62A39}" type="parTrans" cxnId="{5675D7DD-FEBF-4132-86DD-3B28697AF00A}">
      <dgm:prSet/>
      <dgm:spPr/>
      <dgm:t>
        <a:bodyPr/>
        <a:lstStyle/>
        <a:p>
          <a:endParaRPr lang="en-US"/>
        </a:p>
      </dgm:t>
    </dgm:pt>
    <dgm:pt modelId="{510A301D-A29B-4A39-9781-61943E28DBB7}" type="sibTrans" cxnId="{5675D7DD-FEBF-4132-86DD-3B28697AF00A}">
      <dgm:prSet/>
      <dgm:spPr/>
      <dgm:t>
        <a:bodyPr/>
        <a:lstStyle/>
        <a:p>
          <a:endParaRPr lang="en-US"/>
        </a:p>
      </dgm:t>
    </dgm:pt>
    <dgm:pt modelId="{928969D0-D625-49A5-B590-C01B5E479654}" type="pres">
      <dgm:prSet presAssocID="{6D4811FF-940B-4565-967E-5A94F268CF0A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CB7CAC8-7C26-427A-B4F6-DEF615B2F259}" type="pres">
      <dgm:prSet presAssocID="{460AC47D-A32F-466E-9217-F364EE65F2C6}" presName="compNode" presStyleCnt="0"/>
      <dgm:spPr/>
    </dgm:pt>
    <dgm:pt modelId="{95472D66-6612-4B5C-B4A3-54741BDE8BBA}" type="pres">
      <dgm:prSet presAssocID="{460AC47D-A32F-466E-9217-F364EE65F2C6}" presName="bgRect" presStyleLbl="bgShp" presStyleIdx="0" presStyleCnt="3"/>
      <dgm:spPr/>
    </dgm:pt>
    <dgm:pt modelId="{0F4E83F9-3C1A-42A1-A1D9-CC6B23938768}" type="pres">
      <dgm:prSet presAssocID="{460AC47D-A32F-466E-9217-F364EE65F2C6}" presName="iconRect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Brain"/>
        </a:ext>
      </dgm:extLst>
    </dgm:pt>
    <dgm:pt modelId="{EBE91F38-4961-4BA9-9B58-5AF6DA8CDCD2}" type="pres">
      <dgm:prSet presAssocID="{460AC47D-A32F-466E-9217-F364EE65F2C6}" presName="spaceRect" presStyleCnt="0"/>
      <dgm:spPr/>
    </dgm:pt>
    <dgm:pt modelId="{311505D6-BA76-49A7-9C9C-9AD01E0A5611}" type="pres">
      <dgm:prSet presAssocID="{460AC47D-A32F-466E-9217-F364EE65F2C6}" presName="parTx" presStyleLbl="revTx" presStyleIdx="0" presStyleCnt="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DD44C48A-E8D5-448F-A4F3-DE9EC7720CEE}" type="pres">
      <dgm:prSet presAssocID="{B68944A6-50CD-4643-9611-3DBB1030D00C}" presName="sibTrans" presStyleCnt="0"/>
      <dgm:spPr/>
    </dgm:pt>
    <dgm:pt modelId="{A9596117-A776-421C-926E-09CBE6F745D3}" type="pres">
      <dgm:prSet presAssocID="{7A1A817A-EE4D-4860-965C-D52EF70B8003}" presName="compNode" presStyleCnt="0"/>
      <dgm:spPr/>
    </dgm:pt>
    <dgm:pt modelId="{67D82F74-1F93-4DBE-86C9-4096454974C1}" type="pres">
      <dgm:prSet presAssocID="{7A1A817A-EE4D-4860-965C-D52EF70B8003}" presName="bgRect" presStyleLbl="bgShp" presStyleIdx="1" presStyleCnt="3"/>
      <dgm:spPr/>
    </dgm:pt>
    <dgm:pt modelId="{97B6B92C-99C3-4BE8-B741-06A598C55DBF}" type="pres">
      <dgm:prSet presAssocID="{7A1A817A-EE4D-4860-965C-D52EF70B8003}" presName="iconRect" presStyleLbl="node1" presStyleIdx="1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E80F08FC-BCD7-425A-925D-3AFB28FECAB8}" type="pres">
      <dgm:prSet presAssocID="{7A1A817A-EE4D-4860-965C-D52EF70B8003}" presName="spaceRect" presStyleCnt="0"/>
      <dgm:spPr/>
    </dgm:pt>
    <dgm:pt modelId="{528478D2-F01D-4987-8BE5-E270A6253249}" type="pres">
      <dgm:prSet presAssocID="{7A1A817A-EE4D-4860-965C-D52EF70B8003}" presName="parTx" presStyleLbl="revTx" presStyleIdx="1" presStyleCnt="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DC0C4EC3-2D62-4138-BADC-E7056943A58C}" type="pres">
      <dgm:prSet presAssocID="{C84B4C7C-ED07-46CC-A140-9613577DF889}" presName="sibTrans" presStyleCnt="0"/>
      <dgm:spPr/>
    </dgm:pt>
    <dgm:pt modelId="{0AB79A5A-2785-4E8D-9F1D-7C2BA1474740}" type="pres">
      <dgm:prSet presAssocID="{194C3351-46FF-4683-8630-2A44EA52E9B5}" presName="compNode" presStyleCnt="0"/>
      <dgm:spPr/>
    </dgm:pt>
    <dgm:pt modelId="{9A1979FC-21C6-4DDE-8364-CA88FC04FCD0}" type="pres">
      <dgm:prSet presAssocID="{194C3351-46FF-4683-8630-2A44EA52E9B5}" presName="bgRect" presStyleLbl="bgShp" presStyleIdx="2" presStyleCnt="3"/>
      <dgm:spPr/>
    </dgm:pt>
    <dgm:pt modelId="{857C1663-2729-4A1D-99E9-448794390274}" type="pres">
      <dgm:prSet presAssocID="{194C3351-46FF-4683-8630-2A44EA52E9B5}" presName="iconRect" presStyleLbl="node1" presStyleIdx="2" presStyleCnt="3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A362C196-F75F-4710-AF0B-F96EAA38E6C7}" type="pres">
      <dgm:prSet presAssocID="{194C3351-46FF-4683-8630-2A44EA52E9B5}" presName="spaceRect" presStyleCnt="0"/>
      <dgm:spPr/>
    </dgm:pt>
    <dgm:pt modelId="{2B7528D1-44E1-420C-A1C4-67934BFCB1C7}" type="pres">
      <dgm:prSet presAssocID="{194C3351-46FF-4683-8630-2A44EA52E9B5}" presName="parTx" presStyleLbl="revTx" presStyleIdx="2" presStyleCnt="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81E75F7E-032E-4FCF-ADB0-643486667FAE}" type="presOf" srcId="{7A1A817A-EE4D-4860-965C-D52EF70B8003}" destId="{528478D2-F01D-4987-8BE5-E270A6253249}" srcOrd="0" destOrd="0" presId="urn:microsoft.com/office/officeart/2018/2/layout/IconVerticalSolidList"/>
    <dgm:cxn modelId="{5675D7DD-FEBF-4132-86DD-3B28697AF00A}" srcId="{6D4811FF-940B-4565-967E-5A94F268CF0A}" destId="{194C3351-46FF-4683-8630-2A44EA52E9B5}" srcOrd="2" destOrd="0" parTransId="{806789D3-CE5F-4575-9D72-28C0C0F62A39}" sibTransId="{510A301D-A29B-4A39-9781-61943E28DBB7}"/>
    <dgm:cxn modelId="{F78EBA18-74DA-434F-AF82-9D8BD474BEC6}" type="presOf" srcId="{194C3351-46FF-4683-8630-2A44EA52E9B5}" destId="{2B7528D1-44E1-420C-A1C4-67934BFCB1C7}" srcOrd="0" destOrd="0" presId="urn:microsoft.com/office/officeart/2018/2/layout/IconVerticalSolidList"/>
    <dgm:cxn modelId="{48FEC8C5-0D42-4FB2-BB72-A52E40166AE6}" type="presOf" srcId="{6D4811FF-940B-4565-967E-5A94F268CF0A}" destId="{928969D0-D625-49A5-B590-C01B5E479654}" srcOrd="0" destOrd="0" presId="urn:microsoft.com/office/officeart/2018/2/layout/IconVerticalSolidList"/>
    <dgm:cxn modelId="{327AAE23-F242-4E20-8423-28BCAF181310}" srcId="{6D4811FF-940B-4565-967E-5A94F268CF0A}" destId="{7A1A817A-EE4D-4860-965C-D52EF70B8003}" srcOrd="1" destOrd="0" parTransId="{6B2D9928-8727-47A9-81B2-66BBE5C335A6}" sibTransId="{C84B4C7C-ED07-46CC-A140-9613577DF889}"/>
    <dgm:cxn modelId="{1CB3A65B-BEC4-4706-A042-39CFE5ED1D2D}" type="presOf" srcId="{460AC47D-A32F-466E-9217-F364EE65F2C6}" destId="{311505D6-BA76-49A7-9C9C-9AD01E0A5611}" srcOrd="0" destOrd="0" presId="urn:microsoft.com/office/officeart/2018/2/layout/IconVerticalSolidList"/>
    <dgm:cxn modelId="{7FAB82F6-7911-4B10-8488-AE20ED770193}" srcId="{6D4811FF-940B-4565-967E-5A94F268CF0A}" destId="{460AC47D-A32F-466E-9217-F364EE65F2C6}" srcOrd="0" destOrd="0" parTransId="{3D11D0BB-ED55-49DC-8DC3-72B55AFC5666}" sibTransId="{B68944A6-50CD-4643-9611-3DBB1030D00C}"/>
    <dgm:cxn modelId="{491242CF-0100-4D1E-A8FD-582E0727209A}" type="presParOf" srcId="{928969D0-D625-49A5-B590-C01B5E479654}" destId="{0CB7CAC8-7C26-427A-B4F6-DEF615B2F259}" srcOrd="0" destOrd="0" presId="urn:microsoft.com/office/officeart/2018/2/layout/IconVerticalSolidList"/>
    <dgm:cxn modelId="{2D104A11-981D-4C25-9D7B-371DE4FBC4A3}" type="presParOf" srcId="{0CB7CAC8-7C26-427A-B4F6-DEF615B2F259}" destId="{95472D66-6612-4B5C-B4A3-54741BDE8BBA}" srcOrd="0" destOrd="0" presId="urn:microsoft.com/office/officeart/2018/2/layout/IconVerticalSolidList"/>
    <dgm:cxn modelId="{A8AA798E-225A-4C60-BDBD-CF7AC049E9C0}" type="presParOf" srcId="{0CB7CAC8-7C26-427A-B4F6-DEF615B2F259}" destId="{0F4E83F9-3C1A-42A1-A1D9-CC6B23938768}" srcOrd="1" destOrd="0" presId="urn:microsoft.com/office/officeart/2018/2/layout/IconVerticalSolidList"/>
    <dgm:cxn modelId="{8E6ADB71-EE70-4ED9-B01A-E26C292506F7}" type="presParOf" srcId="{0CB7CAC8-7C26-427A-B4F6-DEF615B2F259}" destId="{EBE91F38-4961-4BA9-9B58-5AF6DA8CDCD2}" srcOrd="2" destOrd="0" presId="urn:microsoft.com/office/officeart/2018/2/layout/IconVerticalSolidList"/>
    <dgm:cxn modelId="{5E93342C-C637-4C9C-BC52-116B548956BD}" type="presParOf" srcId="{0CB7CAC8-7C26-427A-B4F6-DEF615B2F259}" destId="{311505D6-BA76-49A7-9C9C-9AD01E0A5611}" srcOrd="3" destOrd="0" presId="urn:microsoft.com/office/officeart/2018/2/layout/IconVerticalSolidList"/>
    <dgm:cxn modelId="{E072858E-40C1-436F-AF84-DB91694224C7}" type="presParOf" srcId="{928969D0-D625-49A5-B590-C01B5E479654}" destId="{DD44C48A-E8D5-448F-A4F3-DE9EC7720CEE}" srcOrd="1" destOrd="0" presId="urn:microsoft.com/office/officeart/2018/2/layout/IconVerticalSolidList"/>
    <dgm:cxn modelId="{45FEE7BD-C72D-4054-BB11-8918FD7B97B6}" type="presParOf" srcId="{928969D0-D625-49A5-B590-C01B5E479654}" destId="{A9596117-A776-421C-926E-09CBE6F745D3}" srcOrd="2" destOrd="0" presId="urn:microsoft.com/office/officeart/2018/2/layout/IconVerticalSolidList"/>
    <dgm:cxn modelId="{C0967413-8696-4379-AED4-CE101726FDF7}" type="presParOf" srcId="{A9596117-A776-421C-926E-09CBE6F745D3}" destId="{67D82F74-1F93-4DBE-86C9-4096454974C1}" srcOrd="0" destOrd="0" presId="urn:microsoft.com/office/officeart/2018/2/layout/IconVerticalSolidList"/>
    <dgm:cxn modelId="{887DA6FD-C7B0-42D8-8324-82B778EB8C8B}" type="presParOf" srcId="{A9596117-A776-421C-926E-09CBE6F745D3}" destId="{97B6B92C-99C3-4BE8-B741-06A598C55DBF}" srcOrd="1" destOrd="0" presId="urn:microsoft.com/office/officeart/2018/2/layout/IconVerticalSolidList"/>
    <dgm:cxn modelId="{3FB1ADA4-AA43-417B-8723-DECDC6F50889}" type="presParOf" srcId="{A9596117-A776-421C-926E-09CBE6F745D3}" destId="{E80F08FC-BCD7-425A-925D-3AFB28FECAB8}" srcOrd="2" destOrd="0" presId="urn:microsoft.com/office/officeart/2018/2/layout/IconVerticalSolidList"/>
    <dgm:cxn modelId="{EBE1768C-B085-4AD8-A54E-027181F629CF}" type="presParOf" srcId="{A9596117-A776-421C-926E-09CBE6F745D3}" destId="{528478D2-F01D-4987-8BE5-E270A6253249}" srcOrd="3" destOrd="0" presId="urn:microsoft.com/office/officeart/2018/2/layout/IconVerticalSolidList"/>
    <dgm:cxn modelId="{9C6A66F8-887A-4890-B410-1510949008B5}" type="presParOf" srcId="{928969D0-D625-49A5-B590-C01B5E479654}" destId="{DC0C4EC3-2D62-4138-BADC-E7056943A58C}" srcOrd="3" destOrd="0" presId="urn:microsoft.com/office/officeart/2018/2/layout/IconVerticalSolidList"/>
    <dgm:cxn modelId="{000F04E6-D556-43A3-B5C5-24F0589D46FD}" type="presParOf" srcId="{928969D0-D625-49A5-B590-C01B5E479654}" destId="{0AB79A5A-2785-4E8D-9F1D-7C2BA1474740}" srcOrd="4" destOrd="0" presId="urn:microsoft.com/office/officeart/2018/2/layout/IconVerticalSolidList"/>
    <dgm:cxn modelId="{C421883F-EEC6-42B9-8C9A-7EC2761B0416}" type="presParOf" srcId="{0AB79A5A-2785-4E8D-9F1D-7C2BA1474740}" destId="{9A1979FC-21C6-4DDE-8364-CA88FC04FCD0}" srcOrd="0" destOrd="0" presId="urn:microsoft.com/office/officeart/2018/2/layout/IconVerticalSolidList"/>
    <dgm:cxn modelId="{908E80CD-B58D-4880-B210-2B622154A922}" type="presParOf" srcId="{0AB79A5A-2785-4E8D-9F1D-7C2BA1474740}" destId="{857C1663-2729-4A1D-99E9-448794390274}" srcOrd="1" destOrd="0" presId="urn:microsoft.com/office/officeart/2018/2/layout/IconVerticalSolidList"/>
    <dgm:cxn modelId="{78070B58-37AF-426C-BD47-6A889C9FDF83}" type="presParOf" srcId="{0AB79A5A-2785-4E8D-9F1D-7C2BA1474740}" destId="{A362C196-F75F-4710-AF0B-F96EAA38E6C7}" srcOrd="2" destOrd="0" presId="urn:microsoft.com/office/officeart/2018/2/layout/IconVerticalSolidList"/>
    <dgm:cxn modelId="{3271449F-B525-47A4-988B-D1CA9E5D6234}" type="presParOf" srcId="{0AB79A5A-2785-4E8D-9F1D-7C2BA1474740}" destId="{2B7528D1-44E1-420C-A1C4-67934BFCB1C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351E97-04E4-457B-8B5D-E34B9F918D6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C3E038B0-9A54-4BE8-8505-0A3EE3174123}">
      <dgm:prSet/>
      <dgm:spPr/>
      <dgm:t>
        <a:bodyPr/>
        <a:lstStyle/>
        <a:p>
          <a:r>
            <a:rPr lang="en-US"/>
            <a:t>Easy to install</a:t>
          </a:r>
        </a:p>
      </dgm:t>
    </dgm:pt>
    <dgm:pt modelId="{DA612BE4-A604-4F22-BC0A-611A5930D547}" type="parTrans" cxnId="{68E5D650-DD05-432A-AD1B-6ABF562490A9}">
      <dgm:prSet/>
      <dgm:spPr/>
      <dgm:t>
        <a:bodyPr/>
        <a:lstStyle/>
        <a:p>
          <a:endParaRPr lang="en-US"/>
        </a:p>
      </dgm:t>
    </dgm:pt>
    <dgm:pt modelId="{22821397-3ED6-4E9E-A194-753F29C4EFEC}" type="sibTrans" cxnId="{68E5D650-DD05-432A-AD1B-6ABF562490A9}">
      <dgm:prSet/>
      <dgm:spPr/>
      <dgm:t>
        <a:bodyPr/>
        <a:lstStyle/>
        <a:p>
          <a:endParaRPr lang="en-US"/>
        </a:p>
      </dgm:t>
    </dgm:pt>
    <dgm:pt modelId="{43A41E42-CA43-49EB-BD96-62E6AA21A569}">
      <dgm:prSet/>
      <dgm:spPr/>
      <dgm:t>
        <a:bodyPr/>
        <a:lstStyle/>
        <a:p>
          <a:r>
            <a:rPr lang="en-US"/>
            <a:t>Easy to update</a:t>
          </a:r>
        </a:p>
      </dgm:t>
    </dgm:pt>
    <dgm:pt modelId="{081AAF3D-8DBD-4677-ACBD-86D84452D54A}" type="parTrans" cxnId="{EEB8FAEE-F707-4F58-BF86-FA06DB8DC33D}">
      <dgm:prSet/>
      <dgm:spPr/>
      <dgm:t>
        <a:bodyPr/>
        <a:lstStyle/>
        <a:p>
          <a:endParaRPr lang="en-US"/>
        </a:p>
      </dgm:t>
    </dgm:pt>
    <dgm:pt modelId="{BFF89851-1141-444E-999C-63FFFADCBCDC}" type="sibTrans" cxnId="{EEB8FAEE-F707-4F58-BF86-FA06DB8DC33D}">
      <dgm:prSet/>
      <dgm:spPr/>
      <dgm:t>
        <a:bodyPr/>
        <a:lstStyle/>
        <a:p>
          <a:endParaRPr lang="en-US"/>
        </a:p>
      </dgm:t>
    </dgm:pt>
    <dgm:pt modelId="{7CD0C527-6A0D-43E6-8327-36761AD63872}">
      <dgm:prSet/>
      <dgm:spPr/>
      <dgm:t>
        <a:bodyPr/>
        <a:lstStyle/>
        <a:p>
          <a:r>
            <a:rPr lang="en-US"/>
            <a:t>Easy to install new software</a:t>
          </a:r>
        </a:p>
      </dgm:t>
    </dgm:pt>
    <dgm:pt modelId="{28A4A108-8F67-469D-ACFC-75601100C98C}" type="parTrans" cxnId="{34D6D54B-092B-4E51-8C01-ABF85A272312}">
      <dgm:prSet/>
      <dgm:spPr/>
      <dgm:t>
        <a:bodyPr/>
        <a:lstStyle/>
        <a:p>
          <a:endParaRPr lang="en-US"/>
        </a:p>
      </dgm:t>
    </dgm:pt>
    <dgm:pt modelId="{E4EDDAA0-6519-40D9-936B-F663C943E0CF}" type="sibTrans" cxnId="{34D6D54B-092B-4E51-8C01-ABF85A272312}">
      <dgm:prSet/>
      <dgm:spPr/>
      <dgm:t>
        <a:bodyPr/>
        <a:lstStyle/>
        <a:p>
          <a:endParaRPr lang="en-US"/>
        </a:p>
      </dgm:t>
    </dgm:pt>
    <dgm:pt modelId="{CD39A46D-E5CE-4D8C-9F9C-6BD2951A0979}">
      <dgm:prSet/>
      <dgm:spPr/>
      <dgm:t>
        <a:bodyPr/>
        <a:lstStyle/>
        <a:p>
          <a:r>
            <a:rPr lang="en-US" dirty="0"/>
            <a:t>The cost for using distros is the higher amount of resources (e.g., CPU, RAM, and Storage), but now embedded devices have similar amounts to desktops</a:t>
          </a:r>
        </a:p>
      </dgm:t>
    </dgm:pt>
    <dgm:pt modelId="{9F6FB59D-62E5-447C-93EC-6331261DE27F}" type="parTrans" cxnId="{8068F6C0-0D8C-4C7E-B841-2441BD52D955}">
      <dgm:prSet/>
      <dgm:spPr/>
      <dgm:t>
        <a:bodyPr/>
        <a:lstStyle/>
        <a:p>
          <a:endParaRPr lang="en-US"/>
        </a:p>
      </dgm:t>
    </dgm:pt>
    <dgm:pt modelId="{852015D1-F2DE-495F-AF8E-43E290A22BDC}" type="sibTrans" cxnId="{8068F6C0-0D8C-4C7E-B841-2441BD52D955}">
      <dgm:prSet/>
      <dgm:spPr/>
      <dgm:t>
        <a:bodyPr/>
        <a:lstStyle/>
        <a:p>
          <a:endParaRPr lang="en-US"/>
        </a:p>
      </dgm:t>
    </dgm:pt>
    <dgm:pt modelId="{185A72E4-0BE4-43DB-AD5D-A7E50225D050}" type="pres">
      <dgm:prSet presAssocID="{C2351E97-04E4-457B-8B5D-E34B9F918D69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DB82D55-3AEA-4CEA-8738-65D4A83689EB}" type="pres">
      <dgm:prSet presAssocID="{C3E038B0-9A54-4BE8-8505-0A3EE3174123}" presName="compNode" presStyleCnt="0"/>
      <dgm:spPr/>
    </dgm:pt>
    <dgm:pt modelId="{B7951620-C23B-4435-A345-80F5CDAEA130}" type="pres">
      <dgm:prSet presAssocID="{C3E038B0-9A54-4BE8-8505-0A3EE3174123}" presName="bgRect" presStyleLbl="bgShp" presStyleIdx="0" presStyleCnt="4"/>
      <dgm:spPr/>
    </dgm:pt>
    <dgm:pt modelId="{A0A26EB9-CF0A-4C38-94FA-64AAE96588DD}" type="pres">
      <dgm:prSet presAssocID="{C3E038B0-9A54-4BE8-8505-0A3EE3174123}" presName="iconRect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Tablet"/>
        </a:ext>
      </dgm:extLst>
    </dgm:pt>
    <dgm:pt modelId="{605EFD64-2E62-4AA6-9DDF-0693AAD894D9}" type="pres">
      <dgm:prSet presAssocID="{C3E038B0-9A54-4BE8-8505-0A3EE3174123}" presName="spaceRect" presStyleCnt="0"/>
      <dgm:spPr/>
    </dgm:pt>
    <dgm:pt modelId="{4B6BF19B-769C-44DC-92B5-5E8CC9344602}" type="pres">
      <dgm:prSet presAssocID="{C3E038B0-9A54-4BE8-8505-0A3EE3174123}" presName="parTx" presStyleLbl="revTx" presStyleIdx="0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119D19BE-2CCD-4DE9-AE3F-507C5F53F159}" type="pres">
      <dgm:prSet presAssocID="{22821397-3ED6-4E9E-A194-753F29C4EFEC}" presName="sibTrans" presStyleCnt="0"/>
      <dgm:spPr/>
    </dgm:pt>
    <dgm:pt modelId="{15387C8E-715F-48B5-87B6-CC0CE11FEA5F}" type="pres">
      <dgm:prSet presAssocID="{43A41E42-CA43-49EB-BD96-62E6AA21A569}" presName="compNode" presStyleCnt="0"/>
      <dgm:spPr/>
    </dgm:pt>
    <dgm:pt modelId="{647C09E3-4240-40AD-95F7-3ABC2EEA155E}" type="pres">
      <dgm:prSet presAssocID="{43A41E42-CA43-49EB-BD96-62E6AA21A569}" presName="bgRect" presStyleLbl="bgShp" presStyleIdx="1" presStyleCnt="4"/>
      <dgm:spPr/>
    </dgm:pt>
    <dgm:pt modelId="{129B6D92-6AAE-4FED-BB83-0BBEA712F660}" type="pres">
      <dgm:prSet presAssocID="{43A41E42-CA43-49EB-BD96-62E6AA21A569}" presName="iconRect" presStyleLbl="node1" presStyleIdx="1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6AC8E038-635F-4B5C-BBEA-8978167D2AF7}" type="pres">
      <dgm:prSet presAssocID="{43A41E42-CA43-49EB-BD96-62E6AA21A569}" presName="spaceRect" presStyleCnt="0"/>
      <dgm:spPr/>
    </dgm:pt>
    <dgm:pt modelId="{0E25D6B4-F7D7-4EA9-8E62-5C1713CCE2B9}" type="pres">
      <dgm:prSet presAssocID="{43A41E42-CA43-49EB-BD96-62E6AA21A569}" presName="parTx" presStyleLbl="revTx" presStyleIdx="1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F5DA4E72-A745-446B-BF1D-2F503DE833FD}" type="pres">
      <dgm:prSet presAssocID="{BFF89851-1141-444E-999C-63FFFADCBCDC}" presName="sibTrans" presStyleCnt="0"/>
      <dgm:spPr/>
    </dgm:pt>
    <dgm:pt modelId="{D8ADFEDF-6C56-4AA9-8D08-CDAB817222A1}" type="pres">
      <dgm:prSet presAssocID="{7CD0C527-6A0D-43E6-8327-36761AD63872}" presName="compNode" presStyleCnt="0"/>
      <dgm:spPr/>
    </dgm:pt>
    <dgm:pt modelId="{44E2DDDD-B0F4-42AA-9B0E-B33565B6DDB0}" type="pres">
      <dgm:prSet presAssocID="{7CD0C527-6A0D-43E6-8327-36761AD63872}" presName="bgRect" presStyleLbl="bgShp" presStyleIdx="2" presStyleCnt="4"/>
      <dgm:spPr/>
    </dgm:pt>
    <dgm:pt modelId="{646068D3-25CF-4215-80ED-4E739CD729DD}" type="pres">
      <dgm:prSet presAssocID="{7CD0C527-6A0D-43E6-8327-36761AD63872}" presName="iconRect" presStyleLbl="node1" presStyleIdx="2" presStyleCnt="4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Laptop"/>
        </a:ext>
      </dgm:extLst>
    </dgm:pt>
    <dgm:pt modelId="{17E80642-C38D-4DF0-BC83-5F9C4E0E6AB8}" type="pres">
      <dgm:prSet presAssocID="{7CD0C527-6A0D-43E6-8327-36761AD63872}" presName="spaceRect" presStyleCnt="0"/>
      <dgm:spPr/>
    </dgm:pt>
    <dgm:pt modelId="{DC85292F-6E23-47B4-8C42-6BAEE80851C6}" type="pres">
      <dgm:prSet presAssocID="{7CD0C527-6A0D-43E6-8327-36761AD63872}" presName="parTx" presStyleLbl="revTx" presStyleIdx="2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416A05E3-7A95-4C84-AEF8-63A7A10A8473}" type="pres">
      <dgm:prSet presAssocID="{E4EDDAA0-6519-40D9-936B-F663C943E0CF}" presName="sibTrans" presStyleCnt="0"/>
      <dgm:spPr/>
    </dgm:pt>
    <dgm:pt modelId="{80BC816C-1A61-4923-B0B6-EBD29C3F0D3D}" type="pres">
      <dgm:prSet presAssocID="{CD39A46D-E5CE-4D8C-9F9C-6BD2951A0979}" presName="compNode" presStyleCnt="0"/>
      <dgm:spPr/>
    </dgm:pt>
    <dgm:pt modelId="{15EC5E5B-6AB8-461B-BDAB-D2AA07CF1156}" type="pres">
      <dgm:prSet presAssocID="{CD39A46D-E5CE-4D8C-9F9C-6BD2951A0979}" presName="bgRect" presStyleLbl="bgShp" presStyleIdx="3" presStyleCnt="4"/>
      <dgm:spPr/>
    </dgm:pt>
    <dgm:pt modelId="{59A0D6F8-A7ED-4F3C-9D33-A3CC5C2C91A5}" type="pres">
      <dgm:prSet presAssocID="{CD39A46D-E5CE-4D8C-9F9C-6BD2951A0979}" presName="iconRect" presStyleLbl="node1" presStyleIdx="3" presStyleCnt="4"/>
      <dgm:spPr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Processor"/>
        </a:ext>
      </dgm:extLst>
    </dgm:pt>
    <dgm:pt modelId="{86BEE206-4135-4D3B-83F2-D56C960051DC}" type="pres">
      <dgm:prSet presAssocID="{CD39A46D-E5CE-4D8C-9F9C-6BD2951A0979}" presName="spaceRect" presStyleCnt="0"/>
      <dgm:spPr/>
    </dgm:pt>
    <dgm:pt modelId="{908C6DC1-0A03-4C0B-9334-81E1985BBD78}" type="pres">
      <dgm:prSet presAssocID="{CD39A46D-E5CE-4D8C-9F9C-6BD2951A0979}" presName="parTx" presStyleLbl="revTx" presStyleIdx="3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672E0403-0B7D-4287-BB16-C3F92D414F48}" type="presOf" srcId="{7CD0C527-6A0D-43E6-8327-36761AD63872}" destId="{DC85292F-6E23-47B4-8C42-6BAEE80851C6}" srcOrd="0" destOrd="0" presId="urn:microsoft.com/office/officeart/2018/2/layout/IconVerticalSolidList"/>
    <dgm:cxn modelId="{34D6D54B-092B-4E51-8C01-ABF85A272312}" srcId="{C2351E97-04E4-457B-8B5D-E34B9F918D69}" destId="{7CD0C527-6A0D-43E6-8327-36761AD63872}" srcOrd="2" destOrd="0" parTransId="{28A4A108-8F67-469D-ACFC-75601100C98C}" sibTransId="{E4EDDAA0-6519-40D9-936B-F663C943E0CF}"/>
    <dgm:cxn modelId="{7FF89345-504A-4F0D-B7A8-DE3D6C4F97E5}" type="presOf" srcId="{CD39A46D-E5CE-4D8C-9F9C-6BD2951A0979}" destId="{908C6DC1-0A03-4C0B-9334-81E1985BBD78}" srcOrd="0" destOrd="0" presId="urn:microsoft.com/office/officeart/2018/2/layout/IconVerticalSolidList"/>
    <dgm:cxn modelId="{DDEE7828-78EF-4660-9444-107123809CE9}" type="presOf" srcId="{C3E038B0-9A54-4BE8-8505-0A3EE3174123}" destId="{4B6BF19B-769C-44DC-92B5-5E8CC9344602}" srcOrd="0" destOrd="0" presId="urn:microsoft.com/office/officeart/2018/2/layout/IconVerticalSolidList"/>
    <dgm:cxn modelId="{B4872C92-6E92-40C4-83CF-F4FBB8D3049E}" type="presOf" srcId="{C2351E97-04E4-457B-8B5D-E34B9F918D69}" destId="{185A72E4-0BE4-43DB-AD5D-A7E50225D050}" srcOrd="0" destOrd="0" presId="urn:microsoft.com/office/officeart/2018/2/layout/IconVerticalSolidList"/>
    <dgm:cxn modelId="{EEB8FAEE-F707-4F58-BF86-FA06DB8DC33D}" srcId="{C2351E97-04E4-457B-8B5D-E34B9F918D69}" destId="{43A41E42-CA43-49EB-BD96-62E6AA21A569}" srcOrd="1" destOrd="0" parTransId="{081AAF3D-8DBD-4677-ACBD-86D84452D54A}" sibTransId="{BFF89851-1141-444E-999C-63FFFADCBCDC}"/>
    <dgm:cxn modelId="{C0095BAA-9121-4991-BB8A-79842DFDC6E3}" type="presOf" srcId="{43A41E42-CA43-49EB-BD96-62E6AA21A569}" destId="{0E25D6B4-F7D7-4EA9-8E62-5C1713CCE2B9}" srcOrd="0" destOrd="0" presId="urn:microsoft.com/office/officeart/2018/2/layout/IconVerticalSolidList"/>
    <dgm:cxn modelId="{68E5D650-DD05-432A-AD1B-6ABF562490A9}" srcId="{C2351E97-04E4-457B-8B5D-E34B9F918D69}" destId="{C3E038B0-9A54-4BE8-8505-0A3EE3174123}" srcOrd="0" destOrd="0" parTransId="{DA612BE4-A604-4F22-BC0A-611A5930D547}" sibTransId="{22821397-3ED6-4E9E-A194-753F29C4EFEC}"/>
    <dgm:cxn modelId="{8068F6C0-0D8C-4C7E-B841-2441BD52D955}" srcId="{C2351E97-04E4-457B-8B5D-E34B9F918D69}" destId="{CD39A46D-E5CE-4D8C-9F9C-6BD2951A0979}" srcOrd="3" destOrd="0" parTransId="{9F6FB59D-62E5-447C-93EC-6331261DE27F}" sibTransId="{852015D1-F2DE-495F-AF8E-43E290A22BDC}"/>
    <dgm:cxn modelId="{B4DCE263-8F87-4B25-8D90-C963016AC4FD}" type="presParOf" srcId="{185A72E4-0BE4-43DB-AD5D-A7E50225D050}" destId="{7DB82D55-3AEA-4CEA-8738-65D4A83689EB}" srcOrd="0" destOrd="0" presId="urn:microsoft.com/office/officeart/2018/2/layout/IconVerticalSolidList"/>
    <dgm:cxn modelId="{44BDB3BC-D36A-4EE8-8E12-0F6328AC74E6}" type="presParOf" srcId="{7DB82D55-3AEA-4CEA-8738-65D4A83689EB}" destId="{B7951620-C23B-4435-A345-80F5CDAEA130}" srcOrd="0" destOrd="0" presId="urn:microsoft.com/office/officeart/2018/2/layout/IconVerticalSolidList"/>
    <dgm:cxn modelId="{A899254A-AAAC-4EEE-A5A9-049BD5FBA7FB}" type="presParOf" srcId="{7DB82D55-3AEA-4CEA-8738-65D4A83689EB}" destId="{A0A26EB9-CF0A-4C38-94FA-64AAE96588DD}" srcOrd="1" destOrd="0" presId="urn:microsoft.com/office/officeart/2018/2/layout/IconVerticalSolidList"/>
    <dgm:cxn modelId="{DAD59F60-2875-49B5-9648-0EBE307358F2}" type="presParOf" srcId="{7DB82D55-3AEA-4CEA-8738-65D4A83689EB}" destId="{605EFD64-2E62-4AA6-9DDF-0693AAD894D9}" srcOrd="2" destOrd="0" presId="urn:microsoft.com/office/officeart/2018/2/layout/IconVerticalSolidList"/>
    <dgm:cxn modelId="{F2D4082E-DEDA-4B5B-ACA4-40A75A0BD2DE}" type="presParOf" srcId="{7DB82D55-3AEA-4CEA-8738-65D4A83689EB}" destId="{4B6BF19B-769C-44DC-92B5-5E8CC9344602}" srcOrd="3" destOrd="0" presId="urn:microsoft.com/office/officeart/2018/2/layout/IconVerticalSolidList"/>
    <dgm:cxn modelId="{5252D37F-F649-417D-A805-309D622C86FC}" type="presParOf" srcId="{185A72E4-0BE4-43DB-AD5D-A7E50225D050}" destId="{119D19BE-2CCD-4DE9-AE3F-507C5F53F159}" srcOrd="1" destOrd="0" presId="urn:microsoft.com/office/officeart/2018/2/layout/IconVerticalSolidList"/>
    <dgm:cxn modelId="{218C222D-8472-420F-B956-D3FD064EAACD}" type="presParOf" srcId="{185A72E4-0BE4-43DB-AD5D-A7E50225D050}" destId="{15387C8E-715F-48B5-87B6-CC0CE11FEA5F}" srcOrd="2" destOrd="0" presId="urn:microsoft.com/office/officeart/2018/2/layout/IconVerticalSolidList"/>
    <dgm:cxn modelId="{BEBD2A87-4A5F-48DF-BBDA-C66F1C4AEA1D}" type="presParOf" srcId="{15387C8E-715F-48B5-87B6-CC0CE11FEA5F}" destId="{647C09E3-4240-40AD-95F7-3ABC2EEA155E}" srcOrd="0" destOrd="0" presId="urn:microsoft.com/office/officeart/2018/2/layout/IconVerticalSolidList"/>
    <dgm:cxn modelId="{9E6D1414-36C6-45D6-A3B1-343670E57FAB}" type="presParOf" srcId="{15387C8E-715F-48B5-87B6-CC0CE11FEA5F}" destId="{129B6D92-6AAE-4FED-BB83-0BBEA712F660}" srcOrd="1" destOrd="0" presId="urn:microsoft.com/office/officeart/2018/2/layout/IconVerticalSolidList"/>
    <dgm:cxn modelId="{F497CCCF-03CC-4349-8E22-207ED44057B7}" type="presParOf" srcId="{15387C8E-715F-48B5-87B6-CC0CE11FEA5F}" destId="{6AC8E038-635F-4B5C-BBEA-8978167D2AF7}" srcOrd="2" destOrd="0" presId="urn:microsoft.com/office/officeart/2018/2/layout/IconVerticalSolidList"/>
    <dgm:cxn modelId="{E5EB148E-AC5C-457B-94A6-7D695B964158}" type="presParOf" srcId="{15387C8E-715F-48B5-87B6-CC0CE11FEA5F}" destId="{0E25D6B4-F7D7-4EA9-8E62-5C1713CCE2B9}" srcOrd="3" destOrd="0" presId="urn:microsoft.com/office/officeart/2018/2/layout/IconVerticalSolidList"/>
    <dgm:cxn modelId="{80BBA78B-6080-4BF4-BEFB-5D11D37A2432}" type="presParOf" srcId="{185A72E4-0BE4-43DB-AD5D-A7E50225D050}" destId="{F5DA4E72-A745-446B-BF1D-2F503DE833FD}" srcOrd="3" destOrd="0" presId="urn:microsoft.com/office/officeart/2018/2/layout/IconVerticalSolidList"/>
    <dgm:cxn modelId="{D752DF61-BC9C-4E43-92BA-69D3C898B0B8}" type="presParOf" srcId="{185A72E4-0BE4-43DB-AD5D-A7E50225D050}" destId="{D8ADFEDF-6C56-4AA9-8D08-CDAB817222A1}" srcOrd="4" destOrd="0" presId="urn:microsoft.com/office/officeart/2018/2/layout/IconVerticalSolidList"/>
    <dgm:cxn modelId="{3BA944E6-8C0D-4482-8A06-A64D0AEDF44E}" type="presParOf" srcId="{D8ADFEDF-6C56-4AA9-8D08-CDAB817222A1}" destId="{44E2DDDD-B0F4-42AA-9B0E-B33565B6DDB0}" srcOrd="0" destOrd="0" presId="urn:microsoft.com/office/officeart/2018/2/layout/IconVerticalSolidList"/>
    <dgm:cxn modelId="{148E8DA5-7C31-40D6-9762-99002F5CF503}" type="presParOf" srcId="{D8ADFEDF-6C56-4AA9-8D08-CDAB817222A1}" destId="{646068D3-25CF-4215-80ED-4E739CD729DD}" srcOrd="1" destOrd="0" presId="urn:microsoft.com/office/officeart/2018/2/layout/IconVerticalSolidList"/>
    <dgm:cxn modelId="{87C7543A-C28D-4B62-BF3D-A2642AE59E97}" type="presParOf" srcId="{D8ADFEDF-6C56-4AA9-8D08-CDAB817222A1}" destId="{17E80642-C38D-4DF0-BC83-5F9C4E0E6AB8}" srcOrd="2" destOrd="0" presId="urn:microsoft.com/office/officeart/2018/2/layout/IconVerticalSolidList"/>
    <dgm:cxn modelId="{08C7FC50-521B-4507-AD2B-3ED898083FF3}" type="presParOf" srcId="{D8ADFEDF-6C56-4AA9-8D08-CDAB817222A1}" destId="{DC85292F-6E23-47B4-8C42-6BAEE80851C6}" srcOrd="3" destOrd="0" presId="urn:microsoft.com/office/officeart/2018/2/layout/IconVerticalSolidList"/>
    <dgm:cxn modelId="{8A529985-6878-4A0F-9683-341D5783E90D}" type="presParOf" srcId="{185A72E4-0BE4-43DB-AD5D-A7E50225D050}" destId="{416A05E3-7A95-4C84-AEF8-63A7A10A8473}" srcOrd="5" destOrd="0" presId="urn:microsoft.com/office/officeart/2018/2/layout/IconVerticalSolidList"/>
    <dgm:cxn modelId="{98BBF1A1-25CC-452B-98F5-BE1BD0F9BBE2}" type="presParOf" srcId="{185A72E4-0BE4-43DB-AD5D-A7E50225D050}" destId="{80BC816C-1A61-4923-B0B6-EBD29C3F0D3D}" srcOrd="6" destOrd="0" presId="urn:microsoft.com/office/officeart/2018/2/layout/IconVerticalSolidList"/>
    <dgm:cxn modelId="{AAAB589D-FF2B-4AB0-9F3E-5A7A2F20E110}" type="presParOf" srcId="{80BC816C-1A61-4923-B0B6-EBD29C3F0D3D}" destId="{15EC5E5B-6AB8-461B-BDAB-D2AA07CF1156}" srcOrd="0" destOrd="0" presId="urn:microsoft.com/office/officeart/2018/2/layout/IconVerticalSolidList"/>
    <dgm:cxn modelId="{E57996E1-94FB-4C3F-88BF-3BB7A635E81A}" type="presParOf" srcId="{80BC816C-1A61-4923-B0B6-EBD29C3F0D3D}" destId="{59A0D6F8-A7ED-4F3C-9D33-A3CC5C2C91A5}" srcOrd="1" destOrd="0" presId="urn:microsoft.com/office/officeart/2018/2/layout/IconVerticalSolidList"/>
    <dgm:cxn modelId="{591E35CE-DB4E-4F9F-96CD-3F6C72136A8E}" type="presParOf" srcId="{80BC816C-1A61-4923-B0B6-EBD29C3F0D3D}" destId="{86BEE206-4135-4D3B-83F2-D56C960051DC}" srcOrd="2" destOrd="0" presId="urn:microsoft.com/office/officeart/2018/2/layout/IconVerticalSolidList"/>
    <dgm:cxn modelId="{B86F509C-0021-487C-B941-18C7B8526B43}" type="presParOf" srcId="{80BC816C-1A61-4923-B0B6-EBD29C3F0D3D}" destId="{908C6DC1-0A03-4C0B-9334-81E1985BBD7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472D66-6612-4B5C-B4A3-54741BDE8BBA}">
      <dsp:nvSpPr>
        <dsp:cNvPr id="0" name=""/>
        <dsp:cNvSpPr/>
      </dsp:nvSpPr>
      <dsp:spPr>
        <a:xfrm>
          <a:off x="0" y="718"/>
          <a:ext cx="6513603" cy="16811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4E83F9-3C1A-42A1-A1D9-CC6B23938768}">
      <dsp:nvSpPr>
        <dsp:cNvPr id="0" name=""/>
        <dsp:cNvSpPr/>
      </dsp:nvSpPr>
      <dsp:spPr>
        <a:xfrm>
          <a:off x="508544" y="378974"/>
          <a:ext cx="924626" cy="924626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1505D6-BA76-49A7-9C9C-9AD01E0A5611}">
      <dsp:nvSpPr>
        <dsp:cNvPr id="0" name=""/>
        <dsp:cNvSpPr/>
      </dsp:nvSpPr>
      <dsp:spPr>
        <a:xfrm>
          <a:off x="1941716" y="718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Memory</a:t>
          </a:r>
        </a:p>
      </dsp:txBody>
      <dsp:txXfrm>
        <a:off x="1941716" y="718"/>
        <a:ext cx="4571887" cy="1681139"/>
      </dsp:txXfrm>
    </dsp:sp>
    <dsp:sp modelId="{67D82F74-1F93-4DBE-86C9-4096454974C1}">
      <dsp:nvSpPr>
        <dsp:cNvPr id="0" name=""/>
        <dsp:cNvSpPr/>
      </dsp:nvSpPr>
      <dsp:spPr>
        <a:xfrm>
          <a:off x="0" y="2102143"/>
          <a:ext cx="6513603" cy="168113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B6B92C-99C3-4BE8-B741-06A598C55DBF}">
      <dsp:nvSpPr>
        <dsp:cNvPr id="0" name=""/>
        <dsp:cNvSpPr/>
      </dsp:nvSpPr>
      <dsp:spPr>
        <a:xfrm>
          <a:off x="508544" y="2480399"/>
          <a:ext cx="924626" cy="924626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8478D2-F01D-4987-8BE5-E270A6253249}">
      <dsp:nvSpPr>
        <dsp:cNvPr id="0" name=""/>
        <dsp:cNvSpPr/>
      </dsp:nvSpPr>
      <dsp:spPr>
        <a:xfrm>
          <a:off x="1941716" y="2102143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Storage</a:t>
          </a:r>
        </a:p>
      </dsp:txBody>
      <dsp:txXfrm>
        <a:off x="1941716" y="2102143"/>
        <a:ext cx="4571887" cy="1681139"/>
      </dsp:txXfrm>
    </dsp:sp>
    <dsp:sp modelId="{9A1979FC-21C6-4DDE-8364-CA88FC04FCD0}">
      <dsp:nvSpPr>
        <dsp:cNvPr id="0" name=""/>
        <dsp:cNvSpPr/>
      </dsp:nvSpPr>
      <dsp:spPr>
        <a:xfrm>
          <a:off x="0" y="4203567"/>
          <a:ext cx="6513603" cy="168113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7C1663-2729-4A1D-99E9-448794390274}">
      <dsp:nvSpPr>
        <dsp:cNvPr id="0" name=""/>
        <dsp:cNvSpPr/>
      </dsp:nvSpPr>
      <dsp:spPr>
        <a:xfrm>
          <a:off x="508544" y="4581824"/>
          <a:ext cx="924626" cy="924626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7528D1-44E1-420C-A1C4-67934BFCB1C7}">
      <dsp:nvSpPr>
        <dsp:cNvPr id="0" name=""/>
        <dsp:cNvSpPr/>
      </dsp:nvSpPr>
      <dsp:spPr>
        <a:xfrm>
          <a:off x="1941716" y="4203567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/>
            <a:t>PCIE</a:t>
          </a:r>
        </a:p>
      </dsp:txBody>
      <dsp:txXfrm>
        <a:off x="1941716" y="4203567"/>
        <a:ext cx="4571887" cy="16811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951620-C23B-4435-A345-80F5CDAEA130}">
      <dsp:nvSpPr>
        <dsp:cNvPr id="0" name=""/>
        <dsp:cNvSpPr/>
      </dsp:nvSpPr>
      <dsp:spPr>
        <a:xfrm>
          <a:off x="0" y="2442"/>
          <a:ext cx="6513603" cy="123800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A26EB9-CF0A-4C38-94FA-64AAE96588DD}">
      <dsp:nvSpPr>
        <dsp:cNvPr id="0" name=""/>
        <dsp:cNvSpPr/>
      </dsp:nvSpPr>
      <dsp:spPr>
        <a:xfrm>
          <a:off x="374497" y="280994"/>
          <a:ext cx="680904" cy="680904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6BF19B-769C-44DC-92B5-5E8CC9344602}">
      <dsp:nvSpPr>
        <dsp:cNvPr id="0" name=""/>
        <dsp:cNvSpPr/>
      </dsp:nvSpPr>
      <dsp:spPr>
        <a:xfrm>
          <a:off x="1429899" y="2442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/>
            <a:t>Easy to install</a:t>
          </a:r>
        </a:p>
      </dsp:txBody>
      <dsp:txXfrm>
        <a:off x="1429899" y="2442"/>
        <a:ext cx="5083704" cy="1238008"/>
      </dsp:txXfrm>
    </dsp:sp>
    <dsp:sp modelId="{647C09E3-4240-40AD-95F7-3ABC2EEA155E}">
      <dsp:nvSpPr>
        <dsp:cNvPr id="0" name=""/>
        <dsp:cNvSpPr/>
      </dsp:nvSpPr>
      <dsp:spPr>
        <a:xfrm>
          <a:off x="0" y="1549953"/>
          <a:ext cx="6513603" cy="123800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9B6D92-6AAE-4FED-BB83-0BBEA712F660}">
      <dsp:nvSpPr>
        <dsp:cNvPr id="0" name=""/>
        <dsp:cNvSpPr/>
      </dsp:nvSpPr>
      <dsp:spPr>
        <a:xfrm>
          <a:off x="374497" y="1828505"/>
          <a:ext cx="680904" cy="680904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25D6B4-F7D7-4EA9-8E62-5C1713CCE2B9}">
      <dsp:nvSpPr>
        <dsp:cNvPr id="0" name=""/>
        <dsp:cNvSpPr/>
      </dsp:nvSpPr>
      <dsp:spPr>
        <a:xfrm>
          <a:off x="1429899" y="1549953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/>
            <a:t>Easy to update</a:t>
          </a:r>
        </a:p>
      </dsp:txBody>
      <dsp:txXfrm>
        <a:off x="1429899" y="1549953"/>
        <a:ext cx="5083704" cy="1238008"/>
      </dsp:txXfrm>
    </dsp:sp>
    <dsp:sp modelId="{44E2DDDD-B0F4-42AA-9B0E-B33565B6DDB0}">
      <dsp:nvSpPr>
        <dsp:cNvPr id="0" name=""/>
        <dsp:cNvSpPr/>
      </dsp:nvSpPr>
      <dsp:spPr>
        <a:xfrm>
          <a:off x="0" y="3097464"/>
          <a:ext cx="6513603" cy="123800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6068D3-25CF-4215-80ED-4E739CD729DD}">
      <dsp:nvSpPr>
        <dsp:cNvPr id="0" name=""/>
        <dsp:cNvSpPr/>
      </dsp:nvSpPr>
      <dsp:spPr>
        <a:xfrm>
          <a:off x="374497" y="3376015"/>
          <a:ext cx="680904" cy="680904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85292F-6E23-47B4-8C42-6BAEE80851C6}">
      <dsp:nvSpPr>
        <dsp:cNvPr id="0" name=""/>
        <dsp:cNvSpPr/>
      </dsp:nvSpPr>
      <dsp:spPr>
        <a:xfrm>
          <a:off x="1429899" y="3097464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/>
            <a:t>Easy to install new software</a:t>
          </a:r>
        </a:p>
      </dsp:txBody>
      <dsp:txXfrm>
        <a:off x="1429899" y="3097464"/>
        <a:ext cx="5083704" cy="1238008"/>
      </dsp:txXfrm>
    </dsp:sp>
    <dsp:sp modelId="{15EC5E5B-6AB8-461B-BDAB-D2AA07CF1156}">
      <dsp:nvSpPr>
        <dsp:cNvPr id="0" name=""/>
        <dsp:cNvSpPr/>
      </dsp:nvSpPr>
      <dsp:spPr>
        <a:xfrm>
          <a:off x="0" y="4644974"/>
          <a:ext cx="6513603" cy="123800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A0D6F8-A7ED-4F3C-9D33-A3CC5C2C91A5}">
      <dsp:nvSpPr>
        <dsp:cNvPr id="0" name=""/>
        <dsp:cNvSpPr/>
      </dsp:nvSpPr>
      <dsp:spPr>
        <a:xfrm>
          <a:off x="374497" y="4923526"/>
          <a:ext cx="680904" cy="680904"/>
        </a:xfrm>
        <a:prstGeom prst="rect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8C6DC1-0A03-4C0B-9334-81E1985BBD78}">
      <dsp:nvSpPr>
        <dsp:cNvPr id="0" name=""/>
        <dsp:cNvSpPr/>
      </dsp:nvSpPr>
      <dsp:spPr>
        <a:xfrm>
          <a:off x="1429899" y="4644974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/>
            <a:t>The cost for using distros is the higher amount of resources (e.g., CPU, RAM, and Storage), but now embedded devices have similar amounts to desktops</a:t>
          </a:r>
        </a:p>
      </dsp:txBody>
      <dsp:txXfrm>
        <a:off x="1429899" y="4644974"/>
        <a:ext cx="5083704" cy="12380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9149E2-4848-4180-8E54-99D5EB920049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CE1DE-0D56-4CB5-9155-FD492F6730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025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en/photo/1453999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ot.eclipse.org/resources/iot-developer-survey/iot-developer-survey-2019.pdf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https://pxhere.com/en/photo/1453999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ACE1DE-0D56-4CB5-9155-FD492F6730A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33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https://iot.eclipse.org/resources/iot-developer-survey/iot-developer-survey-2019.pdf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ACE1DE-0D56-4CB5-9155-FD492F6730A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332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A02FF-17F5-48DB-B68E-5809406264C3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277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A02FF-17F5-48DB-B68E-5809406264C3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872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A02FF-17F5-48DB-B68E-5809406264C3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525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A02FF-17F5-48DB-B68E-5809406264C3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920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A02FF-17F5-48DB-B68E-5809406264C3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644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A02FF-17F5-48DB-B68E-5809406264C3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585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A02FF-17F5-48DB-B68E-5809406264C3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82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A02FF-17F5-48DB-B68E-5809406264C3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70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A02FF-17F5-48DB-B68E-5809406264C3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993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A02FF-17F5-48DB-B68E-5809406264C3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904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A02FF-17F5-48DB-B68E-5809406264C3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531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A02FF-17F5-48DB-B68E-5809406264C3}" type="datetimeFigureOut">
              <a:rPr lang="en-US" smtClean="0"/>
              <a:t>10/31/2019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3E691-FD97-4428-8142-4E086461A5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0420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ewebpedagogique.com/miprofemaya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-programmer.info/news/91-hardware/12707-iot-developer-survey.htm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A8AA5BC-4F7A-4226-8F99-6D824B226A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E5445C6-DD42-4979-86FF-03730E8C6D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21734" y="321733"/>
            <a:ext cx="11573488" cy="6214534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127000" cap="sq" cmpd="thinThick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C0C03B-7D55-4A4D-861D-2AF7369A76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840037"/>
          </a:xfrm>
        </p:spPr>
        <p:txBody>
          <a:bodyPr>
            <a:normAutofit/>
          </a:bodyPr>
          <a:lstStyle/>
          <a:p>
            <a:r>
              <a:rPr lang="en-US" sz="5800"/>
              <a:t>Binary Package Feeds for Yocto Project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8BB799C-F6F8-4FE1-9C6A-988F5FF4F0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56436"/>
            <a:ext cx="9144000" cy="160081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Jon Mason, Arm</a:t>
            </a:r>
          </a:p>
          <a:p>
            <a:r>
              <a:rPr lang="en-US" dirty="0">
                <a:solidFill>
                  <a:schemeClr val="accent1"/>
                </a:solidFill>
              </a:rPr>
              <a:t>Bruce </a:t>
            </a:r>
            <a:r>
              <a:rPr lang="en-US" dirty="0" err="1">
                <a:solidFill>
                  <a:schemeClr val="accent1"/>
                </a:solidFill>
              </a:rPr>
              <a:t>Ashfield</a:t>
            </a:r>
            <a:r>
              <a:rPr lang="en-US">
                <a:solidFill>
                  <a:schemeClr val="accent1"/>
                </a:solidFill>
              </a:rPr>
              <a:t>, Xilinx</a:t>
            </a:r>
            <a:endParaRPr lang="en-US" sz="2400">
              <a:solidFill>
                <a:schemeClr val="accent1"/>
              </a:solidFill>
            </a:endParaRPr>
          </a:p>
          <a:p>
            <a:r>
              <a:rPr lang="en-US" sz="2400" dirty="0">
                <a:solidFill>
                  <a:schemeClr val="accent1"/>
                </a:solidFill>
              </a:rPr>
              <a:t>Yocto Project Summit 2019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45000665-DFC7-417E-8FD7-516A0F15C9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724400" y="4109417"/>
            <a:ext cx="27432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17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C2B63D-C0A4-423A-8346-F23FD4753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Yocto is not just for embedded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A969646-836A-4B52-A1C9-64BA3DACE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Containers</a:t>
            </a:r>
          </a:p>
          <a:p>
            <a:r>
              <a:rPr lang="en-US" dirty="0"/>
              <a:t>Desktop?</a:t>
            </a:r>
          </a:p>
        </p:txBody>
      </p:sp>
    </p:spTree>
    <p:extLst>
      <p:ext uri="{BB962C8B-B14F-4D97-AF65-F5344CB8AC3E}">
        <p14:creationId xmlns:p14="http://schemas.microsoft.com/office/powerpoint/2010/main" val="2131398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A8AA5BC-4F7A-4226-8F99-6D824B226A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E5445C6-DD42-4979-86FF-03730E8C6D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21734" y="321733"/>
            <a:ext cx="11573488" cy="6214534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127000" cap="sq" cmpd="thinThick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79A8DB-ADA1-4F15-AB3C-65A97D754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8400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can YP do to address this?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45000665-DFC7-417E-8FD7-516A0F15C9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724400" y="4109417"/>
            <a:ext cx="27432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3811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53EE6E-B947-4378-A181-4F0682642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Extensibility - Binary Package Feeds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DB11DE7-5983-4FE4-A816-7D85F06E1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biggest benefit of a traditional distro is their ability to install and upgrade packages</a:t>
            </a:r>
          </a:p>
          <a:p>
            <a:endParaRPr lang="en-US" dirty="0"/>
          </a:p>
          <a:p>
            <a:r>
              <a:rPr lang="en-US" dirty="0"/>
              <a:t>Yocto already has the ability to build rpms, debs, and </a:t>
            </a:r>
            <a:r>
              <a:rPr lang="en-US" dirty="0" err="1"/>
              <a:t>ipkgs</a:t>
            </a:r>
            <a:r>
              <a:rPr lang="en-US" dirty="0"/>
              <a:t>.  So, all we need to do is collect those into a standard location, and have a way of installing them</a:t>
            </a:r>
          </a:p>
        </p:txBody>
      </p:sp>
    </p:spTree>
    <p:extLst>
      <p:ext uri="{BB962C8B-B14F-4D97-AF65-F5344CB8AC3E}">
        <p14:creationId xmlns:p14="http://schemas.microsoft.com/office/powerpoint/2010/main" val="36343382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401A72-FD09-4F8A-A37C-9FFFFCE82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315DA2-642D-4D93-AC50-8F13F6D87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point of Yocto/OE is the high level of configurability</a:t>
            </a:r>
          </a:p>
          <a:p>
            <a:r>
              <a:rPr lang="en-US" dirty="0"/>
              <a:t>A binary package feed would need to be generic to be useful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3953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A2679B-BEB5-4251-845F-5EA46C0C0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would this look?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2EFF84D-E459-4209-9405-40210AE53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x86</a:t>
            </a:r>
          </a:p>
          <a:p>
            <a:pPr lvl="1"/>
            <a:r>
              <a:rPr lang="en-US" dirty="0"/>
              <a:t>Build for the generic x86_64</a:t>
            </a:r>
          </a:p>
          <a:p>
            <a:pPr lvl="1"/>
            <a:endParaRPr lang="en-US" dirty="0"/>
          </a:p>
          <a:p>
            <a:r>
              <a:rPr lang="en-US" dirty="0"/>
              <a:t>Arm</a:t>
            </a:r>
          </a:p>
          <a:p>
            <a:pPr lvl="1"/>
            <a:r>
              <a:rPr lang="en-US" dirty="0"/>
              <a:t>32bit, Little </a:t>
            </a:r>
            <a:r>
              <a:rPr lang="en-US" dirty="0" err="1"/>
              <a:t>Endien</a:t>
            </a:r>
            <a:r>
              <a:rPr lang="en-US" dirty="0"/>
              <a:t>, hard float, ARMv7</a:t>
            </a:r>
          </a:p>
          <a:p>
            <a:pPr lvl="1"/>
            <a:endParaRPr lang="en-US" dirty="0"/>
          </a:p>
          <a:p>
            <a:r>
              <a:rPr lang="en-US" dirty="0"/>
              <a:t>Aarch64</a:t>
            </a:r>
          </a:p>
          <a:p>
            <a:pPr lvl="1"/>
            <a:r>
              <a:rPr lang="en-US" dirty="0"/>
              <a:t>Build for the generic ARMv8</a:t>
            </a:r>
          </a:p>
        </p:txBody>
      </p:sp>
    </p:spTree>
    <p:extLst>
      <p:ext uri="{BB962C8B-B14F-4D97-AF65-F5344CB8AC3E}">
        <p14:creationId xmlns:p14="http://schemas.microsoft.com/office/powerpoint/2010/main" val="29384207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761D4E-C7E7-4E55-B9D5-3D1AFA71A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funding for software vendors?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4B94C7B-B666-4F54-99AF-D165C3841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could provide a trusted package location for paying customers that contains packages with the latest CVE fixes for a given release</a:t>
            </a:r>
          </a:p>
          <a:p>
            <a:pPr lvl="1"/>
            <a:r>
              <a:rPr lang="en-US" dirty="0"/>
              <a:t>A way to fund LTS?</a:t>
            </a:r>
          </a:p>
          <a:p>
            <a:r>
              <a:rPr lang="en-US" dirty="0"/>
              <a:t>Vendor lock-in for this, as the customer would need to keep paying as long as they wanted access</a:t>
            </a:r>
          </a:p>
        </p:txBody>
      </p:sp>
    </p:spTree>
    <p:extLst>
      <p:ext uri="{BB962C8B-B14F-4D97-AF65-F5344CB8AC3E}">
        <p14:creationId xmlns:p14="http://schemas.microsoft.com/office/powerpoint/2010/main" val="1712150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97F7AC-9DCF-4209-9542-92F8DDCB2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B49313-AE1A-466A-A21B-68E0BD8D4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Initial installation?</a:t>
            </a:r>
          </a:p>
          <a:p>
            <a:r>
              <a:rPr lang="en-US" dirty="0"/>
              <a:t>How do we want to handle release upgrades?</a:t>
            </a:r>
          </a:p>
          <a:p>
            <a:r>
              <a:rPr lang="en-US" dirty="0"/>
              <a:t>How do we want to handle arches, sub-arches, and other variants</a:t>
            </a:r>
          </a:p>
        </p:txBody>
      </p:sp>
    </p:spTree>
    <p:extLst>
      <p:ext uri="{BB962C8B-B14F-4D97-AF65-F5344CB8AC3E}">
        <p14:creationId xmlns:p14="http://schemas.microsoft.com/office/powerpoint/2010/main" val="21154007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A8AA5BC-4F7A-4226-8F99-6D824B226A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E5445C6-DD42-4979-86FF-03730E8C6D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21734" y="321733"/>
            <a:ext cx="11573488" cy="6214534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127000" cap="sq" cmpd="thinThick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C69795-70B0-431E-8F85-EB9A7A597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8400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Thanks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45000665-DFC7-417E-8FD7-516A0F15C9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724400" y="4109417"/>
            <a:ext cx="27432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6259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outdoor, light, dark, street&#10;&#10;Description automatically generated">
            <a:extLst>
              <a:ext uri="{FF2B5EF4-FFF2-40B4-BE49-F238E27FC236}">
                <a16:creationId xmlns:a16="http://schemas.microsoft.com/office/drawing/2014/main" xmlns="" id="{65146DE5-EBC2-4DE8-AA7D-64E182F5B8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rcRect b="20495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264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1707FC24-6981-43D9-B525-C7832BA224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36884" y="311449"/>
            <a:ext cx="4332307" cy="6179552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71B417-15BD-4430-AF9F-AC3AF82F2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742951"/>
            <a:ext cx="3476625" cy="49625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What scares Yocto Project people?</a:t>
            </a:r>
          </a:p>
        </p:txBody>
      </p:sp>
      <p:pic>
        <p:nvPicPr>
          <p:cNvPr id="7" name="Content Placeholder 6" descr="A picture containing food&#10;&#10;Description automatically generated">
            <a:extLst>
              <a:ext uri="{FF2B5EF4-FFF2-40B4-BE49-F238E27FC236}">
                <a16:creationId xmlns:a16="http://schemas.microsoft.com/office/drawing/2014/main" xmlns="" id="{8E518FEB-646E-473C-8E5B-A23BD154333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0125" y="533400"/>
            <a:ext cx="4700588" cy="4700588"/>
          </a:xfrm>
        </p:spPr>
      </p:pic>
      <p:pic>
        <p:nvPicPr>
          <p:cNvPr id="9" name="Content Placeholder 8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D4E7164E-9552-4048-AFB8-36E29FC691D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0125" y="5316538"/>
            <a:ext cx="4700588" cy="1014413"/>
          </a:xfrm>
        </p:spPr>
      </p:pic>
    </p:spTree>
    <p:extLst>
      <p:ext uri="{BB962C8B-B14F-4D97-AF65-F5344CB8AC3E}">
        <p14:creationId xmlns:p14="http://schemas.microsoft.com/office/powerpoint/2010/main" val="3349961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A8AA5BC-4F7A-4226-8F99-6D824B226A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E5445C6-DD42-4979-86FF-03730E8C6D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21734" y="321733"/>
            <a:ext cx="11573488" cy="6214534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127000" cap="sq" cmpd="thinThick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2B17F8-FF96-4B9A-BD48-5D7E200BE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8400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should we fear?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45000665-DFC7-417E-8FD7-516A0F15C9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724400" y="4109417"/>
            <a:ext cx="27432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0514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6753252F-4873-4F63-801D-CC719279A7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047C8CCB-F95D-4249-92DD-651249D3535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512C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7DD85A57-50D1-4A3E-B9F3-D5B3E98C79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tretch>
            <a:fillRect/>
          </a:stretch>
        </p:blipFill>
        <p:spPr>
          <a:xfrm>
            <a:off x="4588880" y="961812"/>
            <a:ext cx="6087638" cy="4930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412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A8AA5BC-4F7A-4226-8F99-6D824B226A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E5445C6-DD42-4979-86FF-03730E8C6D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321734" y="321733"/>
            <a:ext cx="11573488" cy="6214534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127000" cap="sq" cmpd="thinThick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0B2323-323C-45F8-AB33-B1E8CD367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8400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Why are people running full distros on embedded devices?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45000665-DFC7-417E-8FD7-516A0F15C9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724400" y="4109417"/>
            <a:ext cx="27432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2706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A093B6-E97F-45CC-B8FF-3EEBB41E4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CPUs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44BF9EE-8245-4C45-920A-4AC870AAB3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x86	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0D5E3B0-5A65-4CA5-A3EF-89741FF2F9A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Core 2 Quad (Q6600) - 2006 - 2-3GHz</a:t>
            </a:r>
          </a:p>
          <a:p>
            <a:r>
              <a:rPr lang="pt-BR" dirty="0"/>
              <a:t>Phenom X4 9850 - 2008 - 4 cores @ 2.5GHz</a:t>
            </a:r>
          </a:p>
          <a:p>
            <a:r>
              <a:rPr lang="pt-BR" dirty="0"/>
              <a:t>Phenom II X4 925 - 2009 - 4 cores @ 2.8GHz</a:t>
            </a:r>
          </a:p>
          <a:p>
            <a:r>
              <a:rPr lang="it-IT" dirty="0"/>
              <a:t>Via Nano QuadCore C4650 - 2015 - 4 Cores @ 2GHz</a:t>
            </a:r>
          </a:p>
          <a:p>
            <a:r>
              <a:rPr lang="en-US" dirty="0"/>
              <a:t>Core i3-8300 - 2018 - 4 Cores at 3.7GHz</a:t>
            </a:r>
          </a:p>
          <a:p>
            <a:r>
              <a:rPr lang="en-US" dirty="0"/>
              <a:t>Celeron 5205U - 2019 - 2 Cores at 1.9GHz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B878C654-A5F3-4175-B15E-B349208240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Arm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1690BAD5-109F-451C-92C6-7138DD59242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SDM845 - 2018 - 4 + 4 cores (2.8 GHz + 1.8GHz)</a:t>
            </a:r>
          </a:p>
          <a:p>
            <a:r>
              <a:rPr lang="en-US" dirty="0"/>
              <a:t>RK3399 - 2016 - 2 + 4 cores (2.0GHz + 1.5)</a:t>
            </a:r>
          </a:p>
          <a:p>
            <a:r>
              <a:rPr lang="en-US" dirty="0"/>
              <a:t>Broadcom BCM2711 - 2019 - Quad core Cortex-A72 - 1.5GHz</a:t>
            </a:r>
          </a:p>
          <a:p>
            <a:r>
              <a:rPr lang="en-US" dirty="0"/>
              <a:t>Qualcomm Snapdragon 855+ Mobile Platform - 2019 - 485 Octa-core CPU @ up to 2.96 GHz</a:t>
            </a:r>
          </a:p>
        </p:txBody>
      </p:sp>
    </p:spTree>
    <p:extLst>
      <p:ext uri="{BB962C8B-B14F-4D97-AF65-F5344CB8AC3E}">
        <p14:creationId xmlns:p14="http://schemas.microsoft.com/office/powerpoint/2010/main" val="3389606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46C2E80F-49A6-4372-B103-219D417A5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809E0E-B665-4C25-BDB8-80D3DF1AE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 sz="4400">
                <a:solidFill>
                  <a:srgbClr val="FFFFFF"/>
                </a:solidFill>
              </a:rPr>
              <a:t>Others</a:t>
            </a:r>
          </a:p>
        </p:txBody>
      </p:sp>
      <p:graphicFrame>
        <p:nvGraphicFramePr>
          <p:cNvPr id="6" name="Text Placeholder 2">
            <a:extLst>
              <a:ext uri="{FF2B5EF4-FFF2-40B4-BE49-F238E27FC236}">
                <a16:creationId xmlns:a16="http://schemas.microsoft.com/office/drawing/2014/main" xmlns="" id="{FDD48FD2-5C5E-481E-AF58-F53E87653D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6677235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8471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xmlns="" id="{46C2E80F-49A6-4372-B103-219D417A5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0AF81B58-8D36-4C3C-9CFC-80F4D7ABE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 sz="4400">
                <a:solidFill>
                  <a:srgbClr val="FFFFFF"/>
                </a:solidFill>
              </a:rPr>
              <a:t>Distros</a:t>
            </a:r>
          </a:p>
        </p:txBody>
      </p:sp>
      <p:graphicFrame>
        <p:nvGraphicFramePr>
          <p:cNvPr id="10" name="Content Placeholder 7">
            <a:extLst>
              <a:ext uri="{FF2B5EF4-FFF2-40B4-BE49-F238E27FC236}">
                <a16:creationId xmlns:a16="http://schemas.microsoft.com/office/drawing/2014/main" xmlns="" id="{1947DAD1-7CA2-4872-A4A4-32420C2AD1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9010874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151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2448</TotalTime>
  <Words>408</Words>
  <Application>Microsoft Office PowerPoint</Application>
  <PresentationFormat>Custom</PresentationFormat>
  <Paragraphs>62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Binary Package Feeds for Yocto Project</vt:lpstr>
      <vt:lpstr>PowerPoint Presentation</vt:lpstr>
      <vt:lpstr>What scares Yocto Project people?</vt:lpstr>
      <vt:lpstr>What should we fear?</vt:lpstr>
      <vt:lpstr>PowerPoint Presentation</vt:lpstr>
      <vt:lpstr>Why are people running full distros on embedded devices?</vt:lpstr>
      <vt:lpstr>CPUs</vt:lpstr>
      <vt:lpstr>Others</vt:lpstr>
      <vt:lpstr>Distros</vt:lpstr>
      <vt:lpstr>Yocto is not just for embedded</vt:lpstr>
      <vt:lpstr>What can YP do to address this?</vt:lpstr>
      <vt:lpstr>Extensibility - Binary Package Feeds</vt:lpstr>
      <vt:lpstr>Issues</vt:lpstr>
      <vt:lpstr>How would this look?</vt:lpstr>
      <vt:lpstr>Alternative funding for software vendors?</vt:lpstr>
      <vt:lpstr>Open Questions</vt:lpstr>
      <vt:lpstr>Thanks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Binary Package Feeds for Yocto Project</dc:title>
  <dc:creator>Jon Mason</dc:creator>
  <cp:lastModifiedBy>Reyna, David</cp:lastModifiedBy>
  <cp:revision>4</cp:revision>
  <dcterms:created xsi:type="dcterms:W3CDTF">2019-10-29T15:05:43Z</dcterms:created>
  <dcterms:modified xsi:type="dcterms:W3CDTF">2019-10-31T08:25:38Z</dcterms:modified>
</cp:coreProperties>
</file>